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82" r:id="rId4"/>
    <p:sldId id="267" r:id="rId5"/>
    <p:sldId id="258" r:id="rId6"/>
    <p:sldId id="271" r:id="rId7"/>
    <p:sldId id="274" r:id="rId8"/>
    <p:sldId id="277" r:id="rId9"/>
    <p:sldId id="280" r:id="rId10"/>
    <p:sldId id="281" r:id="rId11"/>
    <p:sldId id="279" r:id="rId12"/>
    <p:sldId id="283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>
      <p:cViewPr>
        <p:scale>
          <a:sx n="58" d="100"/>
          <a:sy n="58" d="100"/>
        </p:scale>
        <p:origin x="-348" y="21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Đinh</a:t>
            </a:r>
            <a:r>
              <a:rPr lang="en-US" altLang="zh-CN" baseline="0" smtClean="0"/>
              <a:t> Hùng: 0972004105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0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4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6458" indent="0" algn="ctr">
              <a:buNone/>
              <a:defRPr/>
            </a:lvl2pPr>
            <a:lvl3pPr marL="1432915" indent="0" algn="ctr">
              <a:buNone/>
              <a:defRPr/>
            </a:lvl3pPr>
            <a:lvl4pPr marL="2149373" indent="0" algn="ctr">
              <a:buNone/>
              <a:defRPr/>
            </a:lvl4pPr>
            <a:lvl5pPr marL="2865832" indent="0" algn="ctr">
              <a:buNone/>
              <a:defRPr/>
            </a:lvl5pPr>
            <a:lvl6pPr marL="3582288" indent="0" algn="ctr">
              <a:buNone/>
              <a:defRPr/>
            </a:lvl6pPr>
            <a:lvl7pPr marL="4298747" indent="0" algn="ctr">
              <a:buNone/>
              <a:defRPr/>
            </a:lvl7pPr>
            <a:lvl8pPr marL="5015207" indent="0" algn="ctr">
              <a:buNone/>
              <a:defRPr/>
            </a:lvl8pPr>
            <a:lvl9pPr marL="57316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27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07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6284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4"/>
            <a:ext cx="13835142" cy="2000249"/>
          </a:xfrm>
        </p:spPr>
        <p:txBody>
          <a:bodyPr anchor="b"/>
          <a:lstStyle>
            <a:lvl1pPr marL="0" indent="0">
              <a:buNone/>
              <a:defRPr sz="3092"/>
            </a:lvl1pPr>
            <a:lvl2pPr marL="716458" indent="0">
              <a:buNone/>
              <a:defRPr sz="2793"/>
            </a:lvl2pPr>
            <a:lvl3pPr marL="1432915" indent="0">
              <a:buNone/>
              <a:defRPr sz="2495"/>
            </a:lvl3pPr>
            <a:lvl4pPr marL="2149373" indent="0">
              <a:buNone/>
              <a:defRPr sz="2196"/>
            </a:lvl4pPr>
            <a:lvl5pPr marL="2865832" indent="0">
              <a:buNone/>
              <a:defRPr sz="2196"/>
            </a:lvl5pPr>
            <a:lvl6pPr marL="3582288" indent="0">
              <a:buNone/>
              <a:defRPr sz="2196"/>
            </a:lvl6pPr>
            <a:lvl7pPr marL="4298747" indent="0">
              <a:buNone/>
              <a:defRPr sz="2196"/>
            </a:lvl7pPr>
            <a:lvl8pPr marL="5015207" indent="0">
              <a:buNone/>
              <a:defRPr sz="2196"/>
            </a:lvl8pPr>
            <a:lvl9pPr marL="5731663" indent="0">
              <a:buNone/>
              <a:defRPr sz="21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2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8"/>
            <a:ext cx="7188848" cy="6034617"/>
          </a:xfrm>
        </p:spPr>
        <p:txBody>
          <a:bodyPr/>
          <a:lstStyle>
            <a:lvl1pPr>
              <a:defRPr sz="4389"/>
            </a:lvl1pPr>
            <a:lvl2pPr>
              <a:defRPr sz="3791"/>
            </a:lvl2pPr>
            <a:lvl3pPr>
              <a:defRPr sz="3092"/>
            </a:lvl3pPr>
            <a:lvl4pPr>
              <a:defRPr sz="2793"/>
            </a:lvl4pPr>
            <a:lvl5pPr>
              <a:defRPr sz="2793"/>
            </a:lvl5pPr>
            <a:lvl6pPr>
              <a:defRPr sz="2793"/>
            </a:lvl6pPr>
            <a:lvl7pPr>
              <a:defRPr sz="2793"/>
            </a:lvl7pPr>
            <a:lvl8pPr>
              <a:defRPr sz="2793"/>
            </a:lvl8pPr>
            <a:lvl9pPr>
              <a:defRPr sz="27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8"/>
            <a:ext cx="7188848" cy="6034617"/>
          </a:xfrm>
        </p:spPr>
        <p:txBody>
          <a:bodyPr/>
          <a:lstStyle>
            <a:lvl1pPr>
              <a:defRPr sz="4389"/>
            </a:lvl1pPr>
            <a:lvl2pPr>
              <a:defRPr sz="3791"/>
            </a:lvl2pPr>
            <a:lvl3pPr>
              <a:defRPr sz="3092"/>
            </a:lvl3pPr>
            <a:lvl4pPr>
              <a:defRPr sz="2793"/>
            </a:lvl4pPr>
            <a:lvl5pPr>
              <a:defRPr sz="2793"/>
            </a:lvl5pPr>
            <a:lvl6pPr>
              <a:defRPr sz="2793"/>
            </a:lvl6pPr>
            <a:lvl7pPr>
              <a:defRPr sz="2793"/>
            </a:lvl7pPr>
            <a:lvl8pPr>
              <a:defRPr sz="2793"/>
            </a:lvl8pPr>
            <a:lvl9pPr>
              <a:defRPr sz="27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47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8" y="2046818"/>
            <a:ext cx="7191675" cy="853017"/>
          </a:xfrm>
        </p:spPr>
        <p:txBody>
          <a:bodyPr anchor="b"/>
          <a:lstStyle>
            <a:lvl1pPr marL="0" indent="0">
              <a:buNone/>
              <a:defRPr sz="3791" b="1"/>
            </a:lvl1pPr>
            <a:lvl2pPr marL="716458" indent="0">
              <a:buNone/>
              <a:defRPr sz="3092" b="1"/>
            </a:lvl2pPr>
            <a:lvl3pPr marL="1432915" indent="0">
              <a:buNone/>
              <a:defRPr sz="2793" b="1"/>
            </a:lvl3pPr>
            <a:lvl4pPr marL="2149373" indent="0">
              <a:buNone/>
              <a:defRPr sz="2495" b="1"/>
            </a:lvl4pPr>
            <a:lvl5pPr marL="2865832" indent="0">
              <a:buNone/>
              <a:defRPr sz="2495" b="1"/>
            </a:lvl5pPr>
            <a:lvl6pPr marL="3582288" indent="0">
              <a:buNone/>
              <a:defRPr sz="2495" b="1"/>
            </a:lvl6pPr>
            <a:lvl7pPr marL="4298747" indent="0">
              <a:buNone/>
              <a:defRPr sz="2495" b="1"/>
            </a:lvl7pPr>
            <a:lvl8pPr marL="5015207" indent="0">
              <a:buNone/>
              <a:defRPr sz="2495" b="1"/>
            </a:lvl8pPr>
            <a:lvl9pPr marL="5731663" indent="0">
              <a:buNone/>
              <a:defRPr sz="24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8" y="2899833"/>
            <a:ext cx="7191675" cy="5268384"/>
          </a:xfrm>
        </p:spPr>
        <p:txBody>
          <a:bodyPr/>
          <a:lstStyle>
            <a:lvl1pPr>
              <a:defRPr sz="3791"/>
            </a:lvl1pPr>
            <a:lvl2pPr>
              <a:defRPr sz="3092"/>
            </a:lvl2pPr>
            <a:lvl3pPr>
              <a:defRPr sz="2793"/>
            </a:lvl3pPr>
            <a:lvl4pPr>
              <a:defRPr sz="2495"/>
            </a:lvl4pPr>
            <a:lvl5pPr>
              <a:defRPr sz="2495"/>
            </a:lvl5pPr>
            <a:lvl6pPr>
              <a:defRPr sz="2495"/>
            </a:lvl6pPr>
            <a:lvl7pPr>
              <a:defRPr sz="2495"/>
            </a:lvl7pPr>
            <a:lvl8pPr>
              <a:defRPr sz="2495"/>
            </a:lvl8pPr>
            <a:lvl9pPr>
              <a:defRPr sz="24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8"/>
            <a:ext cx="7194500" cy="853017"/>
          </a:xfrm>
        </p:spPr>
        <p:txBody>
          <a:bodyPr anchor="b"/>
          <a:lstStyle>
            <a:lvl1pPr marL="0" indent="0">
              <a:buNone/>
              <a:defRPr sz="3791" b="1"/>
            </a:lvl1pPr>
            <a:lvl2pPr marL="716458" indent="0">
              <a:buNone/>
              <a:defRPr sz="3092" b="1"/>
            </a:lvl2pPr>
            <a:lvl3pPr marL="1432915" indent="0">
              <a:buNone/>
              <a:defRPr sz="2793" b="1"/>
            </a:lvl3pPr>
            <a:lvl4pPr marL="2149373" indent="0">
              <a:buNone/>
              <a:defRPr sz="2495" b="1"/>
            </a:lvl4pPr>
            <a:lvl5pPr marL="2865832" indent="0">
              <a:buNone/>
              <a:defRPr sz="2495" b="1"/>
            </a:lvl5pPr>
            <a:lvl6pPr marL="3582288" indent="0">
              <a:buNone/>
              <a:defRPr sz="2495" b="1"/>
            </a:lvl6pPr>
            <a:lvl7pPr marL="4298747" indent="0">
              <a:buNone/>
              <a:defRPr sz="2495" b="1"/>
            </a:lvl7pPr>
            <a:lvl8pPr marL="5015207" indent="0">
              <a:buNone/>
              <a:defRPr sz="2495" b="1"/>
            </a:lvl8pPr>
            <a:lvl9pPr marL="5731663" indent="0">
              <a:buNone/>
              <a:defRPr sz="24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3"/>
            <a:ext cx="7194500" cy="5268384"/>
          </a:xfrm>
        </p:spPr>
        <p:txBody>
          <a:bodyPr/>
          <a:lstStyle>
            <a:lvl1pPr>
              <a:defRPr sz="3791"/>
            </a:lvl1pPr>
            <a:lvl2pPr>
              <a:defRPr sz="3092"/>
            </a:lvl2pPr>
            <a:lvl3pPr>
              <a:defRPr sz="2793"/>
            </a:lvl3pPr>
            <a:lvl4pPr>
              <a:defRPr sz="2495"/>
            </a:lvl4pPr>
            <a:lvl5pPr>
              <a:defRPr sz="2495"/>
            </a:lvl5pPr>
            <a:lvl6pPr>
              <a:defRPr sz="2495"/>
            </a:lvl6pPr>
            <a:lvl7pPr>
              <a:defRPr sz="2495"/>
            </a:lvl7pPr>
            <a:lvl8pPr>
              <a:defRPr sz="2495"/>
            </a:lvl8pPr>
            <a:lvl9pPr>
              <a:defRPr sz="24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02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4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70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6"/>
            <a:ext cx="5354902" cy="1549401"/>
          </a:xfrm>
        </p:spPr>
        <p:txBody>
          <a:bodyPr anchor="b"/>
          <a:lstStyle>
            <a:lvl1pPr algn="l">
              <a:defRPr sz="309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8" y="364075"/>
            <a:ext cx="9099093" cy="7804151"/>
          </a:xfrm>
        </p:spPr>
        <p:txBody>
          <a:bodyPr/>
          <a:lstStyle>
            <a:lvl1pPr>
              <a:defRPr sz="4987"/>
            </a:lvl1pPr>
            <a:lvl2pPr>
              <a:defRPr sz="4389"/>
            </a:lvl2pPr>
            <a:lvl3pPr>
              <a:defRPr sz="3791"/>
            </a:lvl3pPr>
            <a:lvl4pPr>
              <a:defRPr sz="3092"/>
            </a:lvl4pPr>
            <a:lvl5pPr>
              <a:defRPr sz="3092"/>
            </a:lvl5pPr>
            <a:lvl6pPr>
              <a:defRPr sz="3092"/>
            </a:lvl6pPr>
            <a:lvl7pPr>
              <a:defRPr sz="3092"/>
            </a:lvl7pPr>
            <a:lvl8pPr>
              <a:defRPr sz="3092"/>
            </a:lvl8pPr>
            <a:lvl9pPr>
              <a:defRPr sz="30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3"/>
            <a:ext cx="5354902" cy="6254751"/>
          </a:xfrm>
        </p:spPr>
        <p:txBody>
          <a:bodyPr/>
          <a:lstStyle>
            <a:lvl1pPr marL="0" indent="0">
              <a:buNone/>
              <a:defRPr sz="2196"/>
            </a:lvl1pPr>
            <a:lvl2pPr marL="716458" indent="0">
              <a:buNone/>
              <a:defRPr sz="1895"/>
            </a:lvl2pPr>
            <a:lvl3pPr marL="1432915" indent="0">
              <a:buNone/>
              <a:defRPr sz="1595"/>
            </a:lvl3pPr>
            <a:lvl4pPr marL="2149373" indent="0">
              <a:buNone/>
              <a:defRPr sz="1397"/>
            </a:lvl4pPr>
            <a:lvl5pPr marL="2865832" indent="0">
              <a:buNone/>
              <a:defRPr sz="1397"/>
            </a:lvl5pPr>
            <a:lvl6pPr marL="3582288" indent="0">
              <a:buNone/>
              <a:defRPr sz="1397"/>
            </a:lvl6pPr>
            <a:lvl7pPr marL="4298747" indent="0">
              <a:buNone/>
              <a:defRPr sz="1397"/>
            </a:lvl7pPr>
            <a:lvl8pPr marL="5015207" indent="0">
              <a:buNone/>
              <a:defRPr sz="1397"/>
            </a:lvl8pPr>
            <a:lvl9pPr marL="5731663" indent="0">
              <a:buNone/>
              <a:defRPr sz="13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2"/>
            <a:ext cx="9765983" cy="755652"/>
          </a:xfrm>
        </p:spPr>
        <p:txBody>
          <a:bodyPr anchor="b"/>
          <a:lstStyle>
            <a:lvl1pPr algn="l">
              <a:defRPr sz="309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87"/>
            </a:lvl1pPr>
            <a:lvl2pPr marL="716458" indent="0">
              <a:buNone/>
              <a:defRPr sz="4389"/>
            </a:lvl2pPr>
            <a:lvl3pPr marL="1432915" indent="0">
              <a:buNone/>
              <a:defRPr sz="3791"/>
            </a:lvl3pPr>
            <a:lvl4pPr marL="2149373" indent="0">
              <a:buNone/>
              <a:defRPr sz="3092"/>
            </a:lvl4pPr>
            <a:lvl5pPr marL="2865832" indent="0">
              <a:buNone/>
              <a:defRPr sz="3092"/>
            </a:lvl5pPr>
            <a:lvl6pPr marL="3582288" indent="0">
              <a:buNone/>
              <a:defRPr sz="3092"/>
            </a:lvl6pPr>
            <a:lvl7pPr marL="4298747" indent="0">
              <a:buNone/>
              <a:defRPr sz="3092"/>
            </a:lvl7pPr>
            <a:lvl8pPr marL="5015207" indent="0">
              <a:buNone/>
              <a:defRPr sz="3092"/>
            </a:lvl8pPr>
            <a:lvl9pPr marL="5731663" indent="0">
              <a:buNone/>
              <a:defRPr sz="309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5"/>
            <a:ext cx="9765983" cy="1073151"/>
          </a:xfrm>
        </p:spPr>
        <p:txBody>
          <a:bodyPr/>
          <a:lstStyle>
            <a:lvl1pPr marL="0" indent="0">
              <a:buNone/>
              <a:defRPr sz="2196"/>
            </a:lvl1pPr>
            <a:lvl2pPr marL="716458" indent="0">
              <a:buNone/>
              <a:defRPr sz="1895"/>
            </a:lvl2pPr>
            <a:lvl3pPr marL="1432915" indent="0">
              <a:buNone/>
              <a:defRPr sz="1595"/>
            </a:lvl3pPr>
            <a:lvl4pPr marL="2149373" indent="0">
              <a:buNone/>
              <a:defRPr sz="1397"/>
            </a:lvl4pPr>
            <a:lvl5pPr marL="2865832" indent="0">
              <a:buNone/>
              <a:defRPr sz="1397"/>
            </a:lvl5pPr>
            <a:lvl6pPr marL="3582288" indent="0">
              <a:buNone/>
              <a:defRPr sz="1397"/>
            </a:lvl6pPr>
            <a:lvl7pPr marL="4298747" indent="0">
              <a:buNone/>
              <a:defRPr sz="1397"/>
            </a:lvl7pPr>
            <a:lvl8pPr marL="5015207" indent="0">
              <a:buNone/>
              <a:defRPr sz="1397"/>
            </a:lvl8pPr>
            <a:lvl9pPr marL="5731663" indent="0">
              <a:buNone/>
              <a:defRPr sz="13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19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9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92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92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62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1227898" y="943746"/>
            <a:ext cx="13820842" cy="7093383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6276638" cy="9144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65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6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1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5976EB86-B35C-491C-93E0-2C4E0E1F4F7C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D94DFF81-5870-4DAC-99BB-E2CA83664C52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8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5976EB86-B35C-491C-93E0-2C4E0E1F4F7C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D94DFF81-5870-4DAC-99BB-E2CA83664C52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5976EB86-B35C-491C-93E0-2C4E0E1F4F7C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D94DFF81-5870-4DAC-99BB-E2CA83664C52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9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6BC2D12-EEDD-40D6-8AB0-409E861F6C33}"/>
              </a:ext>
            </a:extLst>
          </p:cNvPr>
          <p:cNvSpPr txBox="1"/>
          <p:nvPr userDrawn="1"/>
        </p:nvSpPr>
        <p:spPr>
          <a:xfrm>
            <a:off x="5706512" y="458187"/>
            <a:ext cx="486361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cs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2877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2637D73-6C2C-40F0-BA81-9E2900AA5982}"/>
              </a:ext>
            </a:extLst>
          </p:cNvPr>
          <p:cNvSpPr txBox="1"/>
          <p:nvPr userDrawn="1"/>
        </p:nvSpPr>
        <p:spPr>
          <a:xfrm>
            <a:off x="5706512" y="458187"/>
            <a:ext cx="486361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cs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3035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34B67C3-C77A-42FD-8E29-31365341568C}"/>
              </a:ext>
            </a:extLst>
          </p:cNvPr>
          <p:cNvSpPr txBox="1"/>
          <p:nvPr userDrawn="1"/>
        </p:nvSpPr>
        <p:spPr>
          <a:xfrm>
            <a:off x="5706512" y="458187"/>
            <a:ext cx="486361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cs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55051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5976EB86-B35C-491C-93E0-2C4E0E1F4F7C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D94DFF81-5870-4DAC-99BB-E2CA83664C52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4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9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5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2EBC78B-DFAA-46A6-8F04-A61BC481A71B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EF1BE9C-2193-4742-B43D-446A936EC75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4"/>
            <a:ext cx="14648974" cy="60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40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96">
                <a:latin typeface="Arial" charset="0"/>
              </a:defRPr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40"/>
            <a:ext cx="5154269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96">
                <a:latin typeface="Arial" charset="0"/>
              </a:defRPr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40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96"/>
            </a:lvl1pPr>
          </a:lstStyle>
          <a:p>
            <a:pPr defTabSz="911873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18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4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8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8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8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8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81">
          <a:solidFill>
            <a:schemeClr val="tx2"/>
          </a:solidFill>
          <a:latin typeface="Arial" charset="0"/>
        </a:defRPr>
      </a:lvl5pPr>
      <a:lvl6pPr marL="716458" algn="ctr" rtl="0" fontAlgn="base">
        <a:spcBef>
          <a:spcPct val="0"/>
        </a:spcBef>
        <a:spcAft>
          <a:spcPct val="0"/>
        </a:spcAft>
        <a:defRPr sz="6881">
          <a:solidFill>
            <a:schemeClr val="tx2"/>
          </a:solidFill>
          <a:latin typeface="Arial" charset="0"/>
        </a:defRPr>
      </a:lvl6pPr>
      <a:lvl7pPr marL="1432915" algn="ctr" rtl="0" fontAlgn="base">
        <a:spcBef>
          <a:spcPct val="0"/>
        </a:spcBef>
        <a:spcAft>
          <a:spcPct val="0"/>
        </a:spcAft>
        <a:defRPr sz="6881">
          <a:solidFill>
            <a:schemeClr val="tx2"/>
          </a:solidFill>
          <a:latin typeface="Arial" charset="0"/>
        </a:defRPr>
      </a:lvl7pPr>
      <a:lvl8pPr marL="2149373" algn="ctr" rtl="0" fontAlgn="base">
        <a:spcBef>
          <a:spcPct val="0"/>
        </a:spcBef>
        <a:spcAft>
          <a:spcPct val="0"/>
        </a:spcAft>
        <a:defRPr sz="6881">
          <a:solidFill>
            <a:schemeClr val="tx2"/>
          </a:solidFill>
          <a:latin typeface="Arial" charset="0"/>
        </a:defRPr>
      </a:lvl8pPr>
      <a:lvl9pPr marL="2865832" algn="ctr" rtl="0" fontAlgn="base">
        <a:spcBef>
          <a:spcPct val="0"/>
        </a:spcBef>
        <a:spcAft>
          <a:spcPct val="0"/>
        </a:spcAft>
        <a:defRPr sz="6881">
          <a:solidFill>
            <a:schemeClr val="tx2"/>
          </a:solidFill>
          <a:latin typeface="Arial" charset="0"/>
        </a:defRPr>
      </a:lvl9pPr>
    </p:titleStyle>
    <p:bodyStyle>
      <a:lvl1pPr marL="536676" indent="-536676" algn="l" rtl="0" eaLnBrk="0" fontAlgn="base" hangingPunct="0">
        <a:spcBef>
          <a:spcPct val="20000"/>
        </a:spcBef>
        <a:spcAft>
          <a:spcPct val="0"/>
        </a:spcAft>
        <a:buChar char="•"/>
        <a:defRPr sz="4987">
          <a:solidFill>
            <a:schemeClr val="tx1"/>
          </a:solidFill>
          <a:latin typeface="+mn-lt"/>
          <a:ea typeface="+mn-ea"/>
          <a:cs typeface="+mn-cs"/>
        </a:defRPr>
      </a:lvl1pPr>
      <a:lvl2pPr marL="1163588" indent="-446438" algn="l" rtl="0" eaLnBrk="0" fontAlgn="base" hangingPunct="0">
        <a:spcBef>
          <a:spcPct val="20000"/>
        </a:spcBef>
        <a:spcAft>
          <a:spcPct val="0"/>
        </a:spcAft>
        <a:buChar char="–"/>
        <a:defRPr sz="4389">
          <a:solidFill>
            <a:schemeClr val="tx1"/>
          </a:solidFill>
          <a:latin typeface="+mn-lt"/>
        </a:defRPr>
      </a:lvl2pPr>
      <a:lvl3pPr marL="1790501" indent="-357783" algn="l" rtl="0" eaLnBrk="0" fontAlgn="base" hangingPunct="0">
        <a:spcBef>
          <a:spcPct val="20000"/>
        </a:spcBef>
        <a:spcAft>
          <a:spcPct val="0"/>
        </a:spcAft>
        <a:buChar char="•"/>
        <a:defRPr sz="3791">
          <a:solidFill>
            <a:schemeClr val="tx1"/>
          </a:solidFill>
          <a:latin typeface="+mn-lt"/>
        </a:defRPr>
      </a:lvl3pPr>
      <a:lvl4pPr marL="2506067" indent="-357783" algn="l" rtl="0" eaLnBrk="0" fontAlgn="base" hangingPunct="0">
        <a:spcBef>
          <a:spcPct val="20000"/>
        </a:spcBef>
        <a:spcAft>
          <a:spcPct val="0"/>
        </a:spcAft>
        <a:buChar char="–"/>
        <a:defRPr sz="3092">
          <a:solidFill>
            <a:schemeClr val="tx1"/>
          </a:solidFill>
          <a:latin typeface="+mn-lt"/>
        </a:defRPr>
      </a:lvl4pPr>
      <a:lvl5pPr marL="3223213" indent="-357783" algn="l" rtl="0" eaLnBrk="0" fontAlgn="base" hangingPunct="0">
        <a:spcBef>
          <a:spcPct val="20000"/>
        </a:spcBef>
        <a:spcAft>
          <a:spcPct val="0"/>
        </a:spcAft>
        <a:buChar char="»"/>
        <a:defRPr sz="3092">
          <a:solidFill>
            <a:schemeClr val="tx1"/>
          </a:solidFill>
          <a:latin typeface="+mn-lt"/>
        </a:defRPr>
      </a:lvl5pPr>
      <a:lvl6pPr marL="3940519" indent="-358230" algn="l" rtl="0" fontAlgn="base">
        <a:spcBef>
          <a:spcPct val="20000"/>
        </a:spcBef>
        <a:spcAft>
          <a:spcPct val="0"/>
        </a:spcAft>
        <a:buChar char="»"/>
        <a:defRPr sz="3092">
          <a:solidFill>
            <a:schemeClr val="tx1"/>
          </a:solidFill>
          <a:latin typeface="+mn-lt"/>
        </a:defRPr>
      </a:lvl6pPr>
      <a:lvl7pPr marL="4656976" indent="-358230" algn="l" rtl="0" fontAlgn="base">
        <a:spcBef>
          <a:spcPct val="20000"/>
        </a:spcBef>
        <a:spcAft>
          <a:spcPct val="0"/>
        </a:spcAft>
        <a:buChar char="»"/>
        <a:defRPr sz="3092">
          <a:solidFill>
            <a:schemeClr val="tx1"/>
          </a:solidFill>
          <a:latin typeface="+mn-lt"/>
        </a:defRPr>
      </a:lvl7pPr>
      <a:lvl8pPr marL="5373436" indent="-358230" algn="l" rtl="0" fontAlgn="base">
        <a:spcBef>
          <a:spcPct val="20000"/>
        </a:spcBef>
        <a:spcAft>
          <a:spcPct val="0"/>
        </a:spcAft>
        <a:buChar char="»"/>
        <a:defRPr sz="3092">
          <a:solidFill>
            <a:schemeClr val="tx1"/>
          </a:solidFill>
          <a:latin typeface="+mn-lt"/>
        </a:defRPr>
      </a:lvl8pPr>
      <a:lvl9pPr marL="6089893" indent="-358230" algn="l" rtl="0" fontAlgn="base">
        <a:spcBef>
          <a:spcPct val="20000"/>
        </a:spcBef>
        <a:spcAft>
          <a:spcPct val="0"/>
        </a:spcAft>
        <a:buChar char="»"/>
        <a:defRPr sz="309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2915" rtl="0" eaLnBrk="1" latinLnBrk="0" hangingPunct="1"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716458" algn="l" defTabSz="1432915" rtl="0" eaLnBrk="1" latinLnBrk="0" hangingPunct="1"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432915" algn="l" defTabSz="1432915" rtl="0" eaLnBrk="1" latinLnBrk="0" hangingPunct="1">
        <a:defRPr sz="2793" kern="1200">
          <a:solidFill>
            <a:schemeClr val="tx1"/>
          </a:solidFill>
          <a:latin typeface="+mn-lt"/>
          <a:ea typeface="+mn-ea"/>
          <a:cs typeface="+mn-cs"/>
        </a:defRPr>
      </a:lvl3pPr>
      <a:lvl4pPr marL="2149373" algn="l" defTabSz="1432915" rtl="0" eaLnBrk="1" latinLnBrk="0" hangingPunct="1">
        <a:defRPr sz="2793" kern="1200">
          <a:solidFill>
            <a:schemeClr val="tx1"/>
          </a:solidFill>
          <a:latin typeface="+mn-lt"/>
          <a:ea typeface="+mn-ea"/>
          <a:cs typeface="+mn-cs"/>
        </a:defRPr>
      </a:lvl4pPr>
      <a:lvl5pPr marL="2865832" algn="l" defTabSz="1432915" rtl="0" eaLnBrk="1" latinLnBrk="0" hangingPunct="1">
        <a:defRPr sz="2793" kern="1200">
          <a:solidFill>
            <a:schemeClr val="tx1"/>
          </a:solidFill>
          <a:latin typeface="+mn-lt"/>
          <a:ea typeface="+mn-ea"/>
          <a:cs typeface="+mn-cs"/>
        </a:defRPr>
      </a:lvl5pPr>
      <a:lvl6pPr marL="3582288" algn="l" defTabSz="1432915" rtl="0" eaLnBrk="1" latinLnBrk="0" hangingPunct="1">
        <a:defRPr sz="2793" kern="1200">
          <a:solidFill>
            <a:schemeClr val="tx1"/>
          </a:solidFill>
          <a:latin typeface="+mn-lt"/>
          <a:ea typeface="+mn-ea"/>
          <a:cs typeface="+mn-cs"/>
        </a:defRPr>
      </a:lvl6pPr>
      <a:lvl7pPr marL="4298747" algn="l" defTabSz="1432915" rtl="0" eaLnBrk="1" latinLnBrk="0" hangingPunct="1">
        <a:defRPr sz="2793" kern="1200">
          <a:solidFill>
            <a:schemeClr val="tx1"/>
          </a:solidFill>
          <a:latin typeface="+mn-lt"/>
          <a:ea typeface="+mn-ea"/>
          <a:cs typeface="+mn-cs"/>
        </a:defRPr>
      </a:lvl7pPr>
      <a:lvl8pPr marL="5015207" algn="l" defTabSz="1432915" rtl="0" eaLnBrk="1" latinLnBrk="0" hangingPunct="1">
        <a:defRPr sz="2793" kern="1200">
          <a:solidFill>
            <a:schemeClr val="tx1"/>
          </a:solidFill>
          <a:latin typeface="+mn-lt"/>
          <a:ea typeface="+mn-ea"/>
          <a:cs typeface="+mn-cs"/>
        </a:defRPr>
      </a:lvl8pPr>
      <a:lvl9pPr marL="5731663" algn="l" defTabSz="1432915" rtl="0" eaLnBrk="1" latinLnBrk="0" hangingPunct="1">
        <a:defRPr sz="2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9" y="245944"/>
            <a:ext cx="15742561" cy="5347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67039" y="4895851"/>
            <a:ext cx="15742561" cy="4002205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11" y="419101"/>
            <a:ext cx="1436524" cy="143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5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32" y="4481038"/>
            <a:ext cx="3102364" cy="359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66" y="4545957"/>
            <a:ext cx="5601855" cy="2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54150" y="26306"/>
            <a:ext cx="2956708" cy="379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39783" y="326161"/>
            <a:ext cx="2967385" cy="354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438459" y="1286189"/>
            <a:ext cx="2132693" cy="237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060049" y="4828902"/>
            <a:ext cx="1812815" cy="131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553" y="4857037"/>
            <a:ext cx="5311849" cy="378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388409" y="7541823"/>
            <a:ext cx="6877173" cy="524319"/>
          </a:xfrm>
          <a:prstGeom prst="rect">
            <a:avLst/>
          </a:prstGeom>
        </p:spPr>
        <p:txBody>
          <a:bodyPr wrap="none" lIns="121753" tIns="60876" rIns="121753" bIns="608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11472">
              <a:defRPr/>
            </a:pPr>
            <a:r>
              <a:rPr lang="en-US" sz="3595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595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 VŨ THỊ MỴ.</a:t>
            </a:r>
            <a:endParaRPr lang="en-US" sz="3595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851459" y="1975410"/>
            <a:ext cx="1376727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XĂNG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TI –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MÉT 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4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xmlns="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465" y="2641601"/>
            <a:ext cx="13259709" cy="42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19" y="2209800"/>
            <a:ext cx="13396120" cy="487680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9" y="152400"/>
            <a:ext cx="256084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919" y="1713764"/>
            <a:ext cx="13868400" cy="4687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499519" y="6629400"/>
            <a:ext cx="12725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75397" y="2506920"/>
            <a:ext cx="11277600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Ba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564" t="3754" r="12836" b="7948"/>
          <a:stretch/>
        </p:blipFill>
        <p:spPr>
          <a:xfrm>
            <a:off x="12253119" y="2506920"/>
            <a:ext cx="3352800" cy="3581400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823118" y="4472862"/>
            <a:ext cx="11129879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Bốn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385949" y="6629400"/>
            <a:ext cx="1272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05478" y="2286000"/>
            <a:ext cx="8852041" cy="838200"/>
            <a:chOff x="1470819" y="2019300"/>
            <a:chExt cx="16400497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54308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70003"/>
              </p:ext>
            </p:extLst>
          </p:nvPr>
        </p:nvGraphicFramePr>
        <p:xfrm>
          <a:off x="1356519" y="3505200"/>
          <a:ext cx="13353660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xmlns="" val="110105212"/>
                    </a:ext>
                  </a:extLst>
                </a:gridCol>
                <a:gridCol w="4362060">
                  <a:extLst>
                    <a:ext uri="{9D8B030D-6E8A-4147-A177-3AD203B41FA5}">
                      <a16:colId xmlns:a16="http://schemas.microsoft.com/office/drawing/2014/main" xmlns="" val="2743737391"/>
                    </a:ext>
                  </a:extLst>
                </a:gridCol>
              </a:tblGrid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8360259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6706250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7400246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1 500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6934797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387633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643519" y="4895482"/>
            <a:ext cx="1905000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56518" y="5591908"/>
            <a:ext cx="8960073" cy="732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62518" y="6285764"/>
            <a:ext cx="2501735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7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6875" y="1548905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diện tích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06875" y="2314009"/>
            <a:ext cx="9279243" cy="205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2)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8667" y="2591007"/>
            <a:ext cx="5944330" cy="40383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29878" y="2570622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07635" y="356847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43662" y="4544721"/>
            <a:ext cx="9764062" cy="285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28516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81318" y="594360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29878" y="2589261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07635" y="359425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07573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81318" y="594910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74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271" y="2604917"/>
            <a:ext cx="13487400" cy="49610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60535" y="697670"/>
            <a:ext cx="1215333" cy="523220"/>
            <a:chOff x="7022642" y="641502"/>
            <a:chExt cx="1194827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566319" y="1390379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9835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5478" y="2256692"/>
            <a:ext cx="9158759" cy="867508"/>
            <a:chOff x="1470819" y="1989992"/>
            <a:chExt cx="16968765" cy="867508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1989992"/>
              <a:ext cx="1508999" cy="867508"/>
              <a:chOff x="1737519" y="1989992"/>
              <a:chExt cx="1508999" cy="86750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1508999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05195" y="1989992"/>
                <a:ext cx="7736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08772" y="2038366"/>
              <a:ext cx="154308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928" y="3330781"/>
            <a:ext cx="1490199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914400"/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Mẫu: 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 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             5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x 2 = 10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102" y="4643150"/>
            <a:ext cx="5436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 37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9948" y="5690874"/>
            <a:ext cx="4381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89118" y="4643150"/>
            <a:ext cx="4121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  15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83114" y="5688635"/>
            <a:ext cx="3200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1386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1386" y="5685012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51574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897977" y="5685011"/>
            <a:ext cx="1735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6" grpId="0"/>
      <p:bldP spid="27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65919" y="1812392"/>
            <a:ext cx="15628602" cy="2869526"/>
            <a:chOff x="1470819" y="2019300"/>
            <a:chExt cx="16720998" cy="2869526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367606" y="2088059"/>
              <a:ext cx="1582421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diều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 900 cm</a:t>
              </a:r>
              <a:r>
                <a:rPr lang="en-US" sz="4400" b="1" baseline="30000" dirty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vàng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880 cm</a:t>
              </a:r>
              <a:r>
                <a:rPr lang="en-US" sz="4400" b="1" baseline="30000" dirty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Hỏi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đỏ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hơn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vàng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bao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nhiêu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xăng –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ti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–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mét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vuông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  <a:r>
                <a:rPr lang="en-US" sz="4400" b="1" baseline="30000" dirty="0">
                  <a:solidFill>
                    <a:srgbClr val="FF0000"/>
                  </a:solidFill>
                  <a:latin typeface="Times New Roman" pitchFamily="18" charset="0"/>
                </a:rPr>
                <a:t> 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4827" y="4681918"/>
            <a:ext cx="2207297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217" r="6904"/>
          <a:stretch/>
        </p:blipFill>
        <p:spPr>
          <a:xfrm>
            <a:off x="9814719" y="4038600"/>
            <a:ext cx="6179803" cy="4701845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1351" y="5346346"/>
            <a:ext cx="9411857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</a:rPr>
              <a:t>vàng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270919" y="6845654"/>
            <a:ext cx="5714999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– 880 = 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33119" y="7522762"/>
            <a:ext cx="4115530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4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2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408</Words>
  <Application>Microsoft Office PowerPoint</Application>
  <PresentationFormat>Custom</PresentationFormat>
  <Paragraphs>59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7_Default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135</cp:revision>
  <dcterms:created xsi:type="dcterms:W3CDTF">2022-07-10T01:37:20Z</dcterms:created>
  <dcterms:modified xsi:type="dcterms:W3CDTF">2025-02-19T07:52:57Z</dcterms:modified>
</cp:coreProperties>
</file>