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CEACD7-8702-441A-BCFE-8EA2E53043C8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6828A4-48D6-4169-8F67-386BD2838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918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A99A0C-5E7B-4722-8AAB-D854A403268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112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B6E00-6CC0-41AC-B91C-9D6AF719945E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57B1-9D5F-4333-80B3-D30F635989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288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B6E00-6CC0-41AC-B91C-9D6AF719945E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57B1-9D5F-4333-80B3-D30F635989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910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B6E00-6CC0-41AC-B91C-9D6AF719945E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57B1-9D5F-4333-80B3-D30F635989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7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B6E00-6CC0-41AC-B91C-9D6AF719945E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57B1-9D5F-4333-80B3-D30F635989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402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B6E00-6CC0-41AC-B91C-9D6AF719945E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57B1-9D5F-4333-80B3-D30F635989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089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B6E00-6CC0-41AC-B91C-9D6AF719945E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57B1-9D5F-4333-80B3-D30F635989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170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B6E00-6CC0-41AC-B91C-9D6AF719945E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57B1-9D5F-4333-80B3-D30F635989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359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B6E00-6CC0-41AC-B91C-9D6AF719945E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57B1-9D5F-4333-80B3-D30F635989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958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B6E00-6CC0-41AC-B91C-9D6AF719945E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57B1-9D5F-4333-80B3-D30F635989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877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B6E00-6CC0-41AC-B91C-9D6AF719945E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57B1-9D5F-4333-80B3-D30F635989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805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B6E00-6CC0-41AC-B91C-9D6AF719945E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57B1-9D5F-4333-80B3-D30F635989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462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1B6E00-6CC0-41AC-B91C-9D6AF719945E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B57B1-9D5F-4333-80B3-D30F635989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923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5" Type="http://schemas.openxmlformats.org/officeDocument/2006/relationships/audio" Target="../media/audio4.wav"/><Relationship Id="rId4" Type="http://schemas.openxmlformats.org/officeDocument/2006/relationships/audio" Target="../media/audio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6308" y="1447800"/>
            <a:ext cx="822924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800" b="1" dirty="0">
                <a:solidFill>
                  <a:srgbClr val="FF0000"/>
                </a:solidFill>
                <a:latin typeface="+mj-lt"/>
              </a:rPr>
              <a:t>              </a:t>
            </a:r>
            <a:r>
              <a:rPr lang="vi-VN" sz="3200" b="1" dirty="0">
                <a:solidFill>
                  <a:srgbClr val="FF0000"/>
                </a:solidFill>
                <a:latin typeface="+mj-lt"/>
              </a:rPr>
              <a:t>NHIỆT NHIỆT CHÀO MỪNG </a:t>
            </a:r>
          </a:p>
          <a:p>
            <a:pPr>
              <a:lnSpc>
                <a:spcPct val="150000"/>
              </a:lnSpc>
            </a:pPr>
            <a:r>
              <a:rPr lang="vi-VN" sz="3200" b="1" dirty="0">
                <a:solidFill>
                  <a:srgbClr val="FF0000"/>
                </a:solidFill>
                <a:latin typeface="+mj-lt"/>
              </a:rPr>
              <a:t>CÁC THẦY CÔ VỀ DỰ GIỜ THĂM LỚP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pic>
        <p:nvPicPr>
          <p:cNvPr id="8" name="Picture 13" descr="Picture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58" y="-1"/>
            <a:ext cx="1512578" cy="174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4" descr="Picture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553036">
            <a:off x="7504372" y="178784"/>
            <a:ext cx="1768475" cy="1498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3" descr="Picture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-478295" y="5058012"/>
            <a:ext cx="2286000" cy="1313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4" descr="Picture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0646964">
            <a:off x="7843903" y="4344763"/>
            <a:ext cx="1259473" cy="2471737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TextBox 11"/>
          <p:cNvSpPr txBox="1"/>
          <p:nvPr/>
        </p:nvSpPr>
        <p:spPr>
          <a:xfrm>
            <a:off x="3124200" y="3429000"/>
            <a:ext cx="64339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i="1" dirty="0">
                <a:latin typeface="+mj-lt"/>
              </a:rPr>
              <a:t>Hùng Thắng</a:t>
            </a:r>
            <a:r>
              <a:rPr lang="vi-VN" sz="2000" b="1" i="1" dirty="0">
                <a:latin typeface="+mj-lt"/>
              </a:rPr>
              <a:t>, </a:t>
            </a:r>
            <a:r>
              <a:rPr lang="vi-VN" sz="2400" b="1" i="1" dirty="0">
                <a:latin typeface="+mj-lt"/>
              </a:rPr>
              <a:t>ngày 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vi-VN" sz="2400" b="1" i="1" dirty="0" smtClean="0">
                <a:latin typeface="+mj-lt"/>
              </a:rPr>
              <a:t> </a:t>
            </a:r>
            <a:r>
              <a:rPr lang="vi-VN" sz="2400" b="1" i="1" dirty="0">
                <a:latin typeface="+mj-lt"/>
              </a:rPr>
              <a:t>tháng 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400" b="1" i="1" dirty="0" smtClean="0">
                <a:latin typeface="+mj-lt"/>
              </a:rPr>
              <a:t> </a:t>
            </a:r>
            <a:r>
              <a:rPr lang="vi-VN" sz="2400" b="1" i="1" dirty="0">
                <a:latin typeface="+mj-lt"/>
              </a:rPr>
              <a:t>năm </a:t>
            </a:r>
            <a:r>
              <a:rPr lang="vi-VN" sz="2400" b="1" i="1" dirty="0" smtClean="0">
                <a:latin typeface="+mj-lt"/>
              </a:rPr>
              <a:t>202</a:t>
            </a:r>
            <a:r>
              <a:rPr lang="en-US" sz="2400" b="1" i="1" dirty="0">
                <a:latin typeface="+mj-lt"/>
              </a:rPr>
              <a:t>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663219" y="5726368"/>
            <a:ext cx="42154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latin typeface="+mj-lt"/>
              </a:rPr>
              <a:t>Giáo viên : Vũ Thị Mỵ</a:t>
            </a:r>
            <a:endParaRPr lang="en-US" sz="28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92429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437770" y="644434"/>
            <a:ext cx="87062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2.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8?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Cloud 10"/>
          <p:cNvSpPr/>
          <p:nvPr/>
        </p:nvSpPr>
        <p:spPr>
          <a:xfrm>
            <a:off x="236326" y="1452716"/>
            <a:ext cx="4114800" cy="17526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219200" y="4881335"/>
            <a:ext cx="137160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30 : 6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192297" y="4881335"/>
            <a:ext cx="137160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72 : 9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372897" y="4865171"/>
            <a:ext cx="137160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54 : 6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737966" y="3514614"/>
            <a:ext cx="137160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48 : 8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786815" y="3599170"/>
            <a:ext cx="137160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49 : 7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2057400" y="1219200"/>
            <a:ext cx="1524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6172200" y="1219200"/>
            <a:ext cx="2514600" cy="2612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433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7010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023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7010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146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72459" y="2722602"/>
            <a:ext cx="866897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j-lt"/>
              </a:rPr>
              <a:t> ai nhanh, ai đúng</a:t>
            </a:r>
            <a:endParaRPr lang="en-US" sz="6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+mj-lt"/>
            </a:endParaRPr>
          </a:p>
        </p:txBody>
      </p:sp>
      <p:pic>
        <p:nvPicPr>
          <p:cNvPr id="15" name="Picture 2">
            <a:extLst>
              <a:ext uri="{FF2B5EF4-FFF2-40B4-BE49-F238E27FC236}">
                <a16:creationId xmlns="" xmlns:a16="http://schemas.microsoft.com/office/drawing/2014/main" id="{EE9369C3-E56A-4969-83E9-90582A68420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4562" y="4191000"/>
            <a:ext cx="4648198" cy="1487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>
            <a:extLst>
              <a:ext uri="{FF2B5EF4-FFF2-40B4-BE49-F238E27FC236}">
                <a16:creationId xmlns="" xmlns:a16="http://schemas.microsoft.com/office/drawing/2014/main" id="{EE9369C3-E56A-4969-83E9-90582A68420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4804954"/>
            <a:ext cx="4648198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>
            <a:extLst>
              <a:ext uri="{FF2B5EF4-FFF2-40B4-BE49-F238E27FC236}">
                <a16:creationId xmlns="" xmlns:a16="http://schemas.microsoft.com/office/drawing/2014/main" id="{EE9369C3-E56A-4969-83E9-90582A68420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186" y="1257300"/>
            <a:ext cx="2394541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>
            <a:extLst>
              <a:ext uri="{FF2B5EF4-FFF2-40B4-BE49-F238E27FC236}">
                <a16:creationId xmlns="" xmlns:a16="http://schemas.microsoft.com/office/drawing/2014/main" id="{EE9369C3-E56A-4969-83E9-90582A68420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0310" y="400379"/>
            <a:ext cx="3200400" cy="1106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>
            <a:extLst>
              <a:ext uri="{FF2B5EF4-FFF2-40B4-BE49-F238E27FC236}">
                <a16:creationId xmlns="" xmlns:a16="http://schemas.microsoft.com/office/drawing/2014/main" id="{EE9369C3-E56A-4969-83E9-90582A68420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0583" y="1277152"/>
            <a:ext cx="2005149" cy="910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264825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 override="childStyle">
                                        <p:cTn id="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DF3C2F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Isosceles Triangle 40"/>
          <p:cNvSpPr/>
          <p:nvPr/>
        </p:nvSpPr>
        <p:spPr>
          <a:xfrm>
            <a:off x="1447800" y="1262390"/>
            <a:ext cx="4419600" cy="3352800"/>
          </a:xfrm>
          <a:prstGeom prst="triangle">
            <a:avLst>
              <a:gd name="adj" fmla="val 4734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2133600" y="2688027"/>
            <a:ext cx="685800" cy="523220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20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314700" y="4353580"/>
            <a:ext cx="685800" cy="523220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35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3144883" y="1109990"/>
            <a:ext cx="762000" cy="6096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Oval 44"/>
          <p:cNvSpPr/>
          <p:nvPr/>
        </p:nvSpPr>
        <p:spPr>
          <a:xfrm>
            <a:off x="5486400" y="4267200"/>
            <a:ext cx="762000" cy="6096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46" name="Oval 45"/>
          <p:cNvSpPr/>
          <p:nvPr/>
        </p:nvSpPr>
        <p:spPr>
          <a:xfrm>
            <a:off x="1143000" y="4267200"/>
            <a:ext cx="762000" cy="6096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419600" y="2688027"/>
            <a:ext cx="685800" cy="523220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419600" y="2688027"/>
            <a:ext cx="685800" cy="523220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28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0" name="Group 33"/>
          <p:cNvGrpSpPr>
            <a:grpSpLocks/>
          </p:cNvGrpSpPr>
          <p:nvPr/>
        </p:nvGrpSpPr>
        <p:grpSpPr bwMode="auto">
          <a:xfrm>
            <a:off x="7150376" y="728503"/>
            <a:ext cx="1524000" cy="1371600"/>
            <a:chOff x="4587" y="548"/>
            <a:chExt cx="1104" cy="1104"/>
          </a:xfrm>
          <a:solidFill>
            <a:srgbClr val="FFFF00"/>
          </a:solidFill>
        </p:grpSpPr>
        <p:sp>
          <p:nvSpPr>
            <p:cNvPr id="51" name="AutoShape 34"/>
            <p:cNvSpPr>
              <a:spLocks noChangeArrowheads="1"/>
            </p:cNvSpPr>
            <p:nvPr/>
          </p:nvSpPr>
          <p:spPr bwMode="auto">
            <a:xfrm>
              <a:off x="4587" y="548"/>
              <a:ext cx="1104" cy="1104"/>
            </a:xfrm>
            <a:prstGeom prst="star32">
              <a:avLst>
                <a:gd name="adj" fmla="val 375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endParaRPr lang="en-US" altLang="en-US" sz="6000" b="1" smtClean="0">
                <a:solidFill>
                  <a:srgbClr val="FF0066"/>
                </a:solidFill>
                <a:latin typeface=".VnHelvetInsH" pitchFamily="34" charset="0"/>
              </a:endParaRPr>
            </a:p>
          </p:txBody>
        </p:sp>
        <p:sp>
          <p:nvSpPr>
            <p:cNvPr id="52" name="WordArt 35"/>
            <p:cNvSpPr>
              <a:spLocks noChangeArrowheads="1" noChangeShapeType="1" noTextEdit="1"/>
            </p:cNvSpPr>
            <p:nvPr/>
          </p:nvSpPr>
          <p:spPr bwMode="auto">
            <a:xfrm>
              <a:off x="4812" y="842"/>
              <a:ext cx="654" cy="504"/>
            </a:xfrm>
            <a:prstGeom prst="rect">
              <a:avLst/>
            </a:prstGeom>
            <a:grpFill/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>
                <a:defRPr/>
              </a:pPr>
              <a:r>
                <a:rPr lang="en-US" sz="2800" kern="10" dirty="0" err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Times New Roman"/>
                  <a:cs typeface="Times New Roman"/>
                </a:rPr>
                <a:t>Hết</a:t>
              </a:r>
              <a:r>
                <a:rPr lang="en-US" sz="28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Times New Roman"/>
                  <a:cs typeface="Times New Roman"/>
                </a:rPr>
                <a:t> </a:t>
              </a:r>
              <a:r>
                <a:rPr lang="en-US" sz="2800" kern="10" dirty="0" err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Times New Roman"/>
                  <a:cs typeface="Times New Roman"/>
                </a:rPr>
                <a:t>giờ</a:t>
              </a:r>
              <a:endParaRPr lang="en-US" sz="28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</p:grpSp>
      <p:sp>
        <p:nvSpPr>
          <p:cNvPr id="53" name="WordArt 36"/>
          <p:cNvSpPr>
            <a:spLocks noChangeArrowheads="1" noChangeShapeType="1" noTextEdit="1"/>
          </p:cNvSpPr>
          <p:nvPr/>
        </p:nvSpPr>
        <p:spPr bwMode="auto">
          <a:xfrm>
            <a:off x="7579001" y="1025883"/>
            <a:ext cx="666750" cy="742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0</a:t>
            </a:r>
          </a:p>
        </p:txBody>
      </p:sp>
      <p:sp>
        <p:nvSpPr>
          <p:cNvPr id="54" name="WordArt 37"/>
          <p:cNvSpPr>
            <a:spLocks noChangeArrowheads="1" noChangeShapeType="1" noTextEdit="1"/>
          </p:cNvSpPr>
          <p:nvPr/>
        </p:nvSpPr>
        <p:spPr bwMode="auto">
          <a:xfrm>
            <a:off x="7579001" y="1035373"/>
            <a:ext cx="666750" cy="742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1</a:t>
            </a:r>
          </a:p>
        </p:txBody>
      </p:sp>
      <p:sp>
        <p:nvSpPr>
          <p:cNvPr id="55" name="WordArt 38"/>
          <p:cNvSpPr>
            <a:spLocks noChangeArrowheads="1" noChangeShapeType="1" noTextEdit="1"/>
          </p:cNvSpPr>
          <p:nvPr/>
        </p:nvSpPr>
        <p:spPr bwMode="auto">
          <a:xfrm>
            <a:off x="7596962" y="1043315"/>
            <a:ext cx="666750" cy="742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2</a:t>
            </a:r>
          </a:p>
        </p:txBody>
      </p:sp>
      <p:sp>
        <p:nvSpPr>
          <p:cNvPr id="56" name="WordArt 39"/>
          <p:cNvSpPr>
            <a:spLocks noChangeArrowheads="1" noChangeShapeType="1" noTextEdit="1"/>
          </p:cNvSpPr>
          <p:nvPr/>
        </p:nvSpPr>
        <p:spPr bwMode="auto">
          <a:xfrm>
            <a:off x="7579001" y="1043315"/>
            <a:ext cx="666750" cy="742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3</a:t>
            </a:r>
          </a:p>
        </p:txBody>
      </p:sp>
      <p:sp>
        <p:nvSpPr>
          <p:cNvPr id="57" name="WordArt 40"/>
          <p:cNvSpPr>
            <a:spLocks noChangeArrowheads="1" noChangeShapeType="1" noTextEdit="1"/>
          </p:cNvSpPr>
          <p:nvPr/>
        </p:nvSpPr>
        <p:spPr bwMode="auto">
          <a:xfrm>
            <a:off x="7579001" y="1025883"/>
            <a:ext cx="666750" cy="742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4</a:t>
            </a:r>
          </a:p>
        </p:txBody>
      </p:sp>
      <p:sp>
        <p:nvSpPr>
          <p:cNvPr id="58" name="WordArt 41"/>
          <p:cNvSpPr>
            <a:spLocks noChangeArrowheads="1" noChangeShapeType="1" noTextEdit="1"/>
          </p:cNvSpPr>
          <p:nvPr/>
        </p:nvSpPr>
        <p:spPr bwMode="auto">
          <a:xfrm>
            <a:off x="7596962" y="1035373"/>
            <a:ext cx="666750" cy="742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45792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500"/>
                            </p:stCondLst>
                            <p:childTnLst>
                              <p:par>
                                <p:cTn id="5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0"/>
                            </p:stCondLst>
                            <p:childTnLst>
                              <p:par>
                                <p:cTn id="60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ng re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7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5|2.4|0.5|0.5|0.5|0.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90</Words>
  <Application>Microsoft Office PowerPoint</Application>
  <PresentationFormat>On-screen Show (4:3)</PresentationFormat>
  <Paragraphs>26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2025-10-18T01:13:11Z</dcterms:created>
  <dcterms:modified xsi:type="dcterms:W3CDTF">2025-10-18T01:13:51Z</dcterms:modified>
</cp:coreProperties>
</file>