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audio2.wav" ContentType="audio/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6"/>
  </p:notesMasterIdLst>
  <p:sldIdLst>
    <p:sldId id="320" r:id="rId4"/>
    <p:sldId id="321" r:id="rId5"/>
    <p:sldId id="322" r:id="rId6"/>
    <p:sldId id="323" r:id="rId7"/>
    <p:sldId id="324" r:id="rId8"/>
    <p:sldId id="2007577028" r:id="rId9"/>
    <p:sldId id="2007577053" r:id="rId10"/>
    <p:sldId id="2007577050" r:id="rId11"/>
    <p:sldId id="2007577049" r:id="rId12"/>
    <p:sldId id="2007577087" r:id="rId13"/>
    <p:sldId id="2007577089" r:id="rId14"/>
    <p:sldId id="20075770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8" d="100"/>
          <a:sy n="88" d="100"/>
        </p:scale>
        <p:origin x="91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57FF7-46AB-47DC-9D89-305435AC52F7}" type="datetimeFigureOut">
              <a:rPr lang="en-US" smtClean="0"/>
              <a:t>5/15/2025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23D4E-69F7-4E69-9944-ED9CAC0C5F37}" type="slidenum">
              <a:rPr lang="en-US" smtClean="0"/>
              <a:t>‹#›</a:t>
            </a:fld>
            <a:endParaRPr lang="en-US"/>
          </a:p>
        </p:txBody>
      </p:sp>
    </p:spTree>
    <p:extLst>
      <p:ext uri="{BB962C8B-B14F-4D97-AF65-F5344CB8AC3E}">
        <p14:creationId xmlns:p14="http://schemas.microsoft.com/office/powerpoint/2010/main" val="252851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415920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51622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04065"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040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4174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34A405-9C7F-4DE0-AD81-14AC81E24F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3702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17247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85432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15674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39570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06208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5BC52-6B9A-47B6-8DD9-398F9C3019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409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ACF69B-48F9-4A04-92A3-678B0C944BA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39DDEDD-7C62-49B4-9840-0671F611DF7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A9F7518-D955-408A-93AB-862224B12242}"/>
              </a:ext>
            </a:extLst>
          </p:cNvPr>
          <p:cNvSpPr>
            <a:spLocks noGrp="1"/>
          </p:cNvSpPr>
          <p:nvPr>
            <p:ph type="dt" sz="half" idx="10"/>
          </p:nvPr>
        </p:nvSpPr>
        <p:spPr>
          <a:xfrm>
            <a:off x="838200" y="6356350"/>
            <a:ext cx="2743200" cy="365125"/>
          </a:xfrm>
          <a:prstGeom prst="rect">
            <a:avLst/>
          </a:prstGeom>
        </p:spPr>
        <p:txBody>
          <a:bodyPr/>
          <a:lstStyle/>
          <a:p>
            <a:fld id="{81286AFA-A6B6-4031-8647-EF247A25F37F}" type="datetimeFigureOut">
              <a:rPr lang="zh-CN" altLang="en-US" smtClean="0"/>
              <a:t>2025/5/15</a:t>
            </a:fld>
            <a:endParaRPr lang="zh-CN" altLang="en-US"/>
          </a:p>
        </p:txBody>
      </p:sp>
      <p:sp>
        <p:nvSpPr>
          <p:cNvPr id="5" name="页脚占位符 4">
            <a:extLst>
              <a:ext uri="{FF2B5EF4-FFF2-40B4-BE49-F238E27FC236}">
                <a16:creationId xmlns:a16="http://schemas.microsoft.com/office/drawing/2014/main" id="{076B2A4C-B909-4B5D-915B-B9C3A8B6A58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1CA843D-831D-4D0C-924D-535394AA8E48}"/>
              </a:ext>
            </a:extLst>
          </p:cNvPr>
          <p:cNvSpPr>
            <a:spLocks noGrp="1"/>
          </p:cNvSpPr>
          <p:nvPr>
            <p:ph type="sldNum" sz="quarter" idx="12"/>
          </p:nvPr>
        </p:nvSpPr>
        <p:spPr>
          <a:xfrm>
            <a:off x="8610600" y="6356350"/>
            <a:ext cx="2743200" cy="365125"/>
          </a:xfrm>
          <a:prstGeom prst="rect">
            <a:avLst/>
          </a:prstGeom>
        </p:spPr>
        <p:txBody>
          <a:bodyPr/>
          <a:lstStyle/>
          <a:p>
            <a:fld id="{C8B1E498-5DFC-42E0-BDA7-E9D68D60BA8F}" type="slidenum">
              <a:rPr lang="zh-CN" altLang="en-US" smtClean="0"/>
              <a:t>‹#›</a:t>
            </a:fld>
            <a:endParaRPr lang="zh-CN" altLang="en-US"/>
          </a:p>
        </p:txBody>
      </p:sp>
    </p:spTree>
    <p:extLst>
      <p:ext uri="{BB962C8B-B14F-4D97-AF65-F5344CB8AC3E}">
        <p14:creationId xmlns:p14="http://schemas.microsoft.com/office/powerpoint/2010/main" val="1781619807"/>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8C9710-57E5-4802-944C-AFDBF392065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CDFAC9-CD48-4A78-B3DB-ED5676EF1CA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3287579-4C2A-4B6F-9F74-9AD00554B1E5}"/>
              </a:ext>
            </a:extLst>
          </p:cNvPr>
          <p:cNvSpPr>
            <a:spLocks noGrp="1"/>
          </p:cNvSpPr>
          <p:nvPr>
            <p:ph type="dt" sz="half" idx="10"/>
          </p:nvPr>
        </p:nvSpPr>
        <p:spPr>
          <a:xfrm>
            <a:off x="838200" y="6356350"/>
            <a:ext cx="2743200" cy="365125"/>
          </a:xfrm>
          <a:prstGeom prst="rect">
            <a:avLst/>
          </a:prstGeom>
        </p:spPr>
        <p:txBody>
          <a:bodyPr/>
          <a:lstStyle/>
          <a:p>
            <a:fld id="{81286AFA-A6B6-4031-8647-EF247A25F37F}" type="datetimeFigureOut">
              <a:rPr lang="zh-CN" altLang="en-US" smtClean="0"/>
              <a:t>2025/5/15</a:t>
            </a:fld>
            <a:endParaRPr lang="zh-CN" altLang="en-US"/>
          </a:p>
        </p:txBody>
      </p:sp>
      <p:sp>
        <p:nvSpPr>
          <p:cNvPr id="5" name="页脚占位符 4">
            <a:extLst>
              <a:ext uri="{FF2B5EF4-FFF2-40B4-BE49-F238E27FC236}">
                <a16:creationId xmlns:a16="http://schemas.microsoft.com/office/drawing/2014/main" id="{B7EDFE96-91D8-4449-8990-4D3C1AB55E8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EA5F5ED-DD65-4A94-8F83-F9B611823CDE}"/>
              </a:ext>
            </a:extLst>
          </p:cNvPr>
          <p:cNvSpPr>
            <a:spLocks noGrp="1"/>
          </p:cNvSpPr>
          <p:nvPr>
            <p:ph type="sldNum" sz="quarter" idx="12"/>
          </p:nvPr>
        </p:nvSpPr>
        <p:spPr>
          <a:xfrm>
            <a:off x="8610600" y="6356350"/>
            <a:ext cx="2743200" cy="365125"/>
          </a:xfrm>
          <a:prstGeom prst="rect">
            <a:avLst/>
          </a:prstGeom>
        </p:spPr>
        <p:txBody>
          <a:bodyPr/>
          <a:lstStyle/>
          <a:p>
            <a:fld id="{C8B1E498-5DFC-42E0-BDA7-E9D68D60BA8F}" type="slidenum">
              <a:rPr lang="zh-CN" altLang="en-US" smtClean="0"/>
              <a:t>‹#›</a:t>
            </a:fld>
            <a:endParaRPr lang="zh-CN" altLang="en-US"/>
          </a:p>
        </p:txBody>
      </p:sp>
    </p:spTree>
    <p:extLst>
      <p:ext uri="{BB962C8B-B14F-4D97-AF65-F5344CB8AC3E}">
        <p14:creationId xmlns:p14="http://schemas.microsoft.com/office/powerpoint/2010/main" val="2638386532"/>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ADE2451-B576-4CF2-AA7D-82847227593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3BAC64B-6B80-4DE0-B1D6-CA1148267758}"/>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057F2AC-C700-4A4D-85BA-1B26E3672D2E}"/>
              </a:ext>
            </a:extLst>
          </p:cNvPr>
          <p:cNvSpPr>
            <a:spLocks noGrp="1"/>
          </p:cNvSpPr>
          <p:nvPr>
            <p:ph type="dt" sz="half" idx="10"/>
          </p:nvPr>
        </p:nvSpPr>
        <p:spPr>
          <a:xfrm>
            <a:off x="838200" y="6356350"/>
            <a:ext cx="2743200" cy="365125"/>
          </a:xfrm>
          <a:prstGeom prst="rect">
            <a:avLst/>
          </a:prstGeom>
        </p:spPr>
        <p:txBody>
          <a:bodyPr/>
          <a:lstStyle/>
          <a:p>
            <a:fld id="{81286AFA-A6B6-4031-8647-EF247A25F37F}" type="datetimeFigureOut">
              <a:rPr lang="zh-CN" altLang="en-US" smtClean="0"/>
              <a:t>2025/5/15</a:t>
            </a:fld>
            <a:endParaRPr lang="zh-CN" altLang="en-US"/>
          </a:p>
        </p:txBody>
      </p:sp>
      <p:sp>
        <p:nvSpPr>
          <p:cNvPr id="5" name="页脚占位符 4">
            <a:extLst>
              <a:ext uri="{FF2B5EF4-FFF2-40B4-BE49-F238E27FC236}">
                <a16:creationId xmlns:a16="http://schemas.microsoft.com/office/drawing/2014/main" id="{E3BE941D-97D4-489D-89F8-29567DFF4D8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82138BB-1A31-4D7B-8633-27F9DF3375BC}"/>
              </a:ext>
            </a:extLst>
          </p:cNvPr>
          <p:cNvSpPr>
            <a:spLocks noGrp="1"/>
          </p:cNvSpPr>
          <p:nvPr>
            <p:ph type="sldNum" sz="quarter" idx="12"/>
          </p:nvPr>
        </p:nvSpPr>
        <p:spPr>
          <a:xfrm>
            <a:off x="8610600" y="6356350"/>
            <a:ext cx="2743200" cy="365125"/>
          </a:xfrm>
          <a:prstGeom prst="rect">
            <a:avLst/>
          </a:prstGeom>
        </p:spPr>
        <p:txBody>
          <a:bodyPr/>
          <a:lstStyle/>
          <a:p>
            <a:fld id="{C8B1E498-5DFC-42E0-BDA7-E9D68D60BA8F}" type="slidenum">
              <a:rPr lang="zh-CN" altLang="en-US" smtClean="0"/>
              <a:t>‹#›</a:t>
            </a:fld>
            <a:endParaRPr lang="zh-CN" altLang="en-US"/>
          </a:p>
        </p:txBody>
      </p:sp>
    </p:spTree>
    <p:extLst>
      <p:ext uri="{BB962C8B-B14F-4D97-AF65-F5344CB8AC3E}">
        <p14:creationId xmlns:p14="http://schemas.microsoft.com/office/powerpoint/2010/main" val="3051288879"/>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50427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77160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22650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045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4521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66023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21826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9208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EC26F7-5D6B-4601-B122-8288FB80253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AD25E3-424E-452B-8C9D-363B9319E369}"/>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8EDEE3-B667-4855-A51A-C9898128F189}"/>
              </a:ext>
            </a:extLst>
          </p:cNvPr>
          <p:cNvSpPr>
            <a:spLocks noGrp="1"/>
          </p:cNvSpPr>
          <p:nvPr>
            <p:ph type="dt" sz="half" idx="10"/>
          </p:nvPr>
        </p:nvSpPr>
        <p:spPr>
          <a:xfrm>
            <a:off x="838200" y="6356350"/>
            <a:ext cx="2743200" cy="365125"/>
          </a:xfrm>
          <a:prstGeom prst="rect">
            <a:avLst/>
          </a:prstGeom>
        </p:spPr>
        <p:txBody>
          <a:bodyPr/>
          <a:lstStyle/>
          <a:p>
            <a:fld id="{81286AFA-A6B6-4031-8647-EF247A25F37F}" type="datetimeFigureOut">
              <a:rPr lang="zh-CN" altLang="en-US" smtClean="0"/>
              <a:t>2025/5/15</a:t>
            </a:fld>
            <a:endParaRPr lang="zh-CN" altLang="en-US"/>
          </a:p>
        </p:txBody>
      </p:sp>
      <p:sp>
        <p:nvSpPr>
          <p:cNvPr id="5" name="页脚占位符 4">
            <a:extLst>
              <a:ext uri="{FF2B5EF4-FFF2-40B4-BE49-F238E27FC236}">
                <a16:creationId xmlns:a16="http://schemas.microsoft.com/office/drawing/2014/main" id="{18F2D88F-1B4C-45BD-A19B-4C02AACB30C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41DF97E-3115-4203-B414-1AF985853829}"/>
              </a:ext>
            </a:extLst>
          </p:cNvPr>
          <p:cNvSpPr>
            <a:spLocks noGrp="1"/>
          </p:cNvSpPr>
          <p:nvPr>
            <p:ph type="sldNum" sz="quarter" idx="12"/>
          </p:nvPr>
        </p:nvSpPr>
        <p:spPr>
          <a:xfrm>
            <a:off x="8610600" y="6356350"/>
            <a:ext cx="2743200" cy="365125"/>
          </a:xfrm>
          <a:prstGeom prst="rect">
            <a:avLst/>
          </a:prstGeom>
        </p:spPr>
        <p:txBody>
          <a:bodyPr/>
          <a:lstStyle/>
          <a:p>
            <a:fld id="{C8B1E498-5DFC-42E0-BDA7-E9D68D60BA8F}" type="slidenum">
              <a:rPr lang="zh-CN" altLang="en-US" smtClean="0"/>
              <a:t>‹#›</a:t>
            </a:fld>
            <a:endParaRPr lang="zh-CN" altLang="en-US"/>
          </a:p>
        </p:txBody>
      </p:sp>
    </p:spTree>
    <p:extLst>
      <p:ext uri="{BB962C8B-B14F-4D97-AF65-F5344CB8AC3E}">
        <p14:creationId xmlns:p14="http://schemas.microsoft.com/office/powerpoint/2010/main" val="1196743396"/>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72256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82536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EC7E3C-B80D-431C-A389-5E64AAFA3F9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CA933B-6254-454F-847F-E67E3AE5F366}"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28474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61249" y="170148"/>
            <a:ext cx="10515600" cy="511953"/>
          </a:xfrm>
        </p:spPr>
        <p:txBody>
          <a:bodyPr>
            <a:normAutofit/>
          </a:bodyPr>
          <a:lstStyle>
            <a:lvl1pPr>
              <a:defRPr sz="2800" b="1">
                <a:solidFill>
                  <a:srgbClr val="83AA03"/>
                </a:solidFill>
                <a:effectLst>
                  <a:glow rad="127000">
                    <a:schemeClr val="bg1"/>
                  </a:glow>
                </a:effectLst>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2025/5/15</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矩形 5"/>
          <p:cNvSpPr/>
          <p:nvPr userDrawn="1"/>
        </p:nvSpPr>
        <p:spPr>
          <a:xfrm>
            <a:off x="0" y="682101"/>
            <a:ext cx="12192000" cy="6175899"/>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3699688260"/>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2025/5/15</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1154433035"/>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D78666-0AC1-4C17-A327-7232150460D8}"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2025/5/15</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1709F-6804-42DA-A477-9D1506A6D754}"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2587451659"/>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87D2E5-1A58-49C9-BA9B-069C41ADD6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B42743D-2448-4594-8C01-9B234509F50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AEAF48D1-3F03-4923-ACA5-A922C04F54AC}"/>
              </a:ext>
            </a:extLst>
          </p:cNvPr>
          <p:cNvSpPr>
            <a:spLocks noGrp="1"/>
          </p:cNvSpPr>
          <p:nvPr>
            <p:ph type="dt" sz="half" idx="10"/>
          </p:nvPr>
        </p:nvSpPr>
        <p:spPr>
          <a:xfrm>
            <a:off x="838200" y="6356350"/>
            <a:ext cx="2743200" cy="365125"/>
          </a:xfrm>
          <a:prstGeom prst="rect">
            <a:avLst/>
          </a:prstGeom>
        </p:spPr>
        <p:txBody>
          <a:bodyPr/>
          <a:lstStyle/>
          <a:p>
            <a:fld id="{81286AFA-A6B6-4031-8647-EF247A25F37F}" type="datetimeFigureOut">
              <a:rPr lang="zh-CN" altLang="en-US" smtClean="0"/>
              <a:t>2025/5/15</a:t>
            </a:fld>
            <a:endParaRPr lang="zh-CN" altLang="en-US"/>
          </a:p>
        </p:txBody>
      </p:sp>
      <p:sp>
        <p:nvSpPr>
          <p:cNvPr id="5" name="页脚占位符 4">
            <a:extLst>
              <a:ext uri="{FF2B5EF4-FFF2-40B4-BE49-F238E27FC236}">
                <a16:creationId xmlns:a16="http://schemas.microsoft.com/office/drawing/2014/main" id="{CE27C6B3-F03B-4B18-A63B-15A34FCE91D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23675E7-E8B5-4DFB-BE27-F5F6C080CD02}"/>
              </a:ext>
            </a:extLst>
          </p:cNvPr>
          <p:cNvSpPr>
            <a:spLocks noGrp="1"/>
          </p:cNvSpPr>
          <p:nvPr>
            <p:ph type="sldNum" sz="quarter" idx="12"/>
          </p:nvPr>
        </p:nvSpPr>
        <p:spPr>
          <a:xfrm>
            <a:off x="8610600" y="6356350"/>
            <a:ext cx="2743200" cy="365125"/>
          </a:xfrm>
          <a:prstGeom prst="rect">
            <a:avLst/>
          </a:prstGeom>
        </p:spPr>
        <p:txBody>
          <a:bodyPr/>
          <a:lstStyle/>
          <a:p>
            <a:fld id="{C8B1E498-5DFC-42E0-BDA7-E9D68D60BA8F}" type="slidenum">
              <a:rPr lang="zh-CN" altLang="en-US" smtClean="0"/>
              <a:t>‹#›</a:t>
            </a:fld>
            <a:endParaRPr lang="zh-CN" altLang="en-US"/>
          </a:p>
        </p:txBody>
      </p:sp>
    </p:spTree>
    <p:extLst>
      <p:ext uri="{BB962C8B-B14F-4D97-AF65-F5344CB8AC3E}">
        <p14:creationId xmlns:p14="http://schemas.microsoft.com/office/powerpoint/2010/main" val="3408860227"/>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AFC673-9DF3-4F68-A7FB-493334A2717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0AF6D7B-A6C2-4C5C-9803-E5B1DCBEC180}"/>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39199DD-997E-4865-BD6A-DC57CB992DB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C4F5837-5DE9-4028-8897-3FC83E502814}"/>
              </a:ext>
            </a:extLst>
          </p:cNvPr>
          <p:cNvSpPr>
            <a:spLocks noGrp="1"/>
          </p:cNvSpPr>
          <p:nvPr>
            <p:ph type="dt" sz="half" idx="10"/>
          </p:nvPr>
        </p:nvSpPr>
        <p:spPr>
          <a:xfrm>
            <a:off x="838200" y="6356350"/>
            <a:ext cx="2743200" cy="365125"/>
          </a:xfrm>
          <a:prstGeom prst="rect">
            <a:avLst/>
          </a:prstGeom>
        </p:spPr>
        <p:txBody>
          <a:bodyPr/>
          <a:lstStyle/>
          <a:p>
            <a:fld id="{81286AFA-A6B6-4031-8647-EF247A25F37F}" type="datetimeFigureOut">
              <a:rPr lang="zh-CN" altLang="en-US" smtClean="0"/>
              <a:t>2025/5/15</a:t>
            </a:fld>
            <a:endParaRPr lang="zh-CN" altLang="en-US"/>
          </a:p>
        </p:txBody>
      </p:sp>
      <p:sp>
        <p:nvSpPr>
          <p:cNvPr id="6" name="页脚占位符 5">
            <a:extLst>
              <a:ext uri="{FF2B5EF4-FFF2-40B4-BE49-F238E27FC236}">
                <a16:creationId xmlns:a16="http://schemas.microsoft.com/office/drawing/2014/main" id="{1A90AACE-62CD-4321-AC83-EEC79CEB986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A6B0CD2-BF3A-4CEC-8E07-F35B4402AEC8}"/>
              </a:ext>
            </a:extLst>
          </p:cNvPr>
          <p:cNvSpPr>
            <a:spLocks noGrp="1"/>
          </p:cNvSpPr>
          <p:nvPr>
            <p:ph type="sldNum" sz="quarter" idx="12"/>
          </p:nvPr>
        </p:nvSpPr>
        <p:spPr>
          <a:xfrm>
            <a:off x="8610600" y="6356350"/>
            <a:ext cx="2743200" cy="365125"/>
          </a:xfrm>
          <a:prstGeom prst="rect">
            <a:avLst/>
          </a:prstGeom>
        </p:spPr>
        <p:txBody>
          <a:bodyPr/>
          <a:lstStyle/>
          <a:p>
            <a:fld id="{C8B1E498-5DFC-42E0-BDA7-E9D68D60BA8F}" type="slidenum">
              <a:rPr lang="zh-CN" altLang="en-US" smtClean="0"/>
              <a:t>‹#›</a:t>
            </a:fld>
            <a:endParaRPr lang="zh-CN" altLang="en-US"/>
          </a:p>
        </p:txBody>
      </p:sp>
    </p:spTree>
    <p:extLst>
      <p:ext uri="{BB962C8B-B14F-4D97-AF65-F5344CB8AC3E}">
        <p14:creationId xmlns:p14="http://schemas.microsoft.com/office/powerpoint/2010/main" val="3215101291"/>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4A3960-D768-41C7-9F23-5ECD9E52738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7543B4E-5DC5-409D-B831-C7B8F3ED4AB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B4E0B6A-DD8F-4A19-9376-7180B6B3386D}"/>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893412A-7D38-4947-A568-1F91F328443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2A56E-B0E6-4603-A6BC-F4C54FE93CE2}"/>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427D431-939D-4C3A-BC02-709AAFCF1DF5}"/>
              </a:ext>
            </a:extLst>
          </p:cNvPr>
          <p:cNvSpPr>
            <a:spLocks noGrp="1"/>
          </p:cNvSpPr>
          <p:nvPr>
            <p:ph type="dt" sz="half" idx="10"/>
          </p:nvPr>
        </p:nvSpPr>
        <p:spPr>
          <a:xfrm>
            <a:off x="838200" y="6356350"/>
            <a:ext cx="2743200" cy="365125"/>
          </a:xfrm>
          <a:prstGeom prst="rect">
            <a:avLst/>
          </a:prstGeom>
        </p:spPr>
        <p:txBody>
          <a:bodyPr/>
          <a:lstStyle/>
          <a:p>
            <a:fld id="{81286AFA-A6B6-4031-8647-EF247A25F37F}" type="datetimeFigureOut">
              <a:rPr lang="zh-CN" altLang="en-US" smtClean="0"/>
              <a:t>2025/5/15</a:t>
            </a:fld>
            <a:endParaRPr lang="zh-CN" altLang="en-US"/>
          </a:p>
        </p:txBody>
      </p:sp>
      <p:sp>
        <p:nvSpPr>
          <p:cNvPr id="8" name="页脚占位符 7">
            <a:extLst>
              <a:ext uri="{FF2B5EF4-FFF2-40B4-BE49-F238E27FC236}">
                <a16:creationId xmlns:a16="http://schemas.microsoft.com/office/drawing/2014/main" id="{E11EB8AE-E473-4F43-86C2-15E758EC1A1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1BD7A4BC-474E-414E-A9DB-7112318DB889}"/>
              </a:ext>
            </a:extLst>
          </p:cNvPr>
          <p:cNvSpPr>
            <a:spLocks noGrp="1"/>
          </p:cNvSpPr>
          <p:nvPr>
            <p:ph type="sldNum" sz="quarter" idx="12"/>
          </p:nvPr>
        </p:nvSpPr>
        <p:spPr>
          <a:xfrm>
            <a:off x="8610600" y="6356350"/>
            <a:ext cx="2743200" cy="365125"/>
          </a:xfrm>
          <a:prstGeom prst="rect">
            <a:avLst/>
          </a:prstGeom>
        </p:spPr>
        <p:txBody>
          <a:bodyPr/>
          <a:lstStyle/>
          <a:p>
            <a:fld id="{C8B1E498-5DFC-42E0-BDA7-E9D68D60BA8F}" type="slidenum">
              <a:rPr lang="zh-CN" altLang="en-US" smtClean="0"/>
              <a:t>‹#›</a:t>
            </a:fld>
            <a:endParaRPr lang="zh-CN" altLang="en-US"/>
          </a:p>
        </p:txBody>
      </p:sp>
    </p:spTree>
    <p:extLst>
      <p:ext uri="{BB962C8B-B14F-4D97-AF65-F5344CB8AC3E}">
        <p14:creationId xmlns:p14="http://schemas.microsoft.com/office/powerpoint/2010/main" val="2373035547"/>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1A6499-D2B8-452F-850A-81466A20E2D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D9A25C9-812D-4AE6-BEDB-151621C5FBB3}"/>
              </a:ext>
            </a:extLst>
          </p:cNvPr>
          <p:cNvSpPr>
            <a:spLocks noGrp="1"/>
          </p:cNvSpPr>
          <p:nvPr>
            <p:ph type="dt" sz="half" idx="10"/>
          </p:nvPr>
        </p:nvSpPr>
        <p:spPr>
          <a:xfrm>
            <a:off x="838200" y="6356350"/>
            <a:ext cx="2743200" cy="365125"/>
          </a:xfrm>
          <a:prstGeom prst="rect">
            <a:avLst/>
          </a:prstGeom>
        </p:spPr>
        <p:txBody>
          <a:bodyPr/>
          <a:lstStyle/>
          <a:p>
            <a:fld id="{81286AFA-A6B6-4031-8647-EF247A25F37F}" type="datetimeFigureOut">
              <a:rPr lang="zh-CN" altLang="en-US" smtClean="0"/>
              <a:t>2025/5/15</a:t>
            </a:fld>
            <a:endParaRPr lang="zh-CN" altLang="en-US"/>
          </a:p>
        </p:txBody>
      </p:sp>
      <p:sp>
        <p:nvSpPr>
          <p:cNvPr id="4" name="页脚占位符 3">
            <a:extLst>
              <a:ext uri="{FF2B5EF4-FFF2-40B4-BE49-F238E27FC236}">
                <a16:creationId xmlns:a16="http://schemas.microsoft.com/office/drawing/2014/main" id="{BAEB6510-F860-454E-B510-DEBBC532767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62395C6-91A4-423E-B1DB-146466B32046}"/>
              </a:ext>
            </a:extLst>
          </p:cNvPr>
          <p:cNvSpPr>
            <a:spLocks noGrp="1"/>
          </p:cNvSpPr>
          <p:nvPr>
            <p:ph type="sldNum" sz="quarter" idx="12"/>
          </p:nvPr>
        </p:nvSpPr>
        <p:spPr>
          <a:xfrm>
            <a:off x="8610600" y="6356350"/>
            <a:ext cx="2743200" cy="365125"/>
          </a:xfrm>
          <a:prstGeom prst="rect">
            <a:avLst/>
          </a:prstGeom>
        </p:spPr>
        <p:txBody>
          <a:bodyPr/>
          <a:lstStyle/>
          <a:p>
            <a:fld id="{C8B1E498-5DFC-42E0-BDA7-E9D68D60BA8F}" type="slidenum">
              <a:rPr lang="zh-CN" altLang="en-US" smtClean="0"/>
              <a:t>‹#›</a:t>
            </a:fld>
            <a:endParaRPr lang="zh-CN" altLang="en-US"/>
          </a:p>
        </p:txBody>
      </p:sp>
    </p:spTree>
    <p:extLst>
      <p:ext uri="{BB962C8B-B14F-4D97-AF65-F5344CB8AC3E}">
        <p14:creationId xmlns:p14="http://schemas.microsoft.com/office/powerpoint/2010/main" val="2365445143"/>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568696"/>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8BE7E1-2B17-465B-A289-6EFA8F71A1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587A258-408D-4F36-B7F0-76992BF2D5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DE00D3C-715E-4E1A-990A-20C486BB5C9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A9F5D54-8A78-42AB-8BF3-A806B3304CC3}"/>
              </a:ext>
            </a:extLst>
          </p:cNvPr>
          <p:cNvSpPr>
            <a:spLocks noGrp="1"/>
          </p:cNvSpPr>
          <p:nvPr>
            <p:ph type="dt" sz="half" idx="10"/>
          </p:nvPr>
        </p:nvSpPr>
        <p:spPr>
          <a:xfrm>
            <a:off x="838200" y="6356350"/>
            <a:ext cx="2743200" cy="365125"/>
          </a:xfrm>
          <a:prstGeom prst="rect">
            <a:avLst/>
          </a:prstGeom>
        </p:spPr>
        <p:txBody>
          <a:bodyPr/>
          <a:lstStyle/>
          <a:p>
            <a:fld id="{81286AFA-A6B6-4031-8647-EF247A25F37F}" type="datetimeFigureOut">
              <a:rPr lang="zh-CN" altLang="en-US" smtClean="0"/>
              <a:t>2025/5/15</a:t>
            </a:fld>
            <a:endParaRPr lang="zh-CN" altLang="en-US"/>
          </a:p>
        </p:txBody>
      </p:sp>
      <p:sp>
        <p:nvSpPr>
          <p:cNvPr id="6" name="页脚占位符 5">
            <a:extLst>
              <a:ext uri="{FF2B5EF4-FFF2-40B4-BE49-F238E27FC236}">
                <a16:creationId xmlns:a16="http://schemas.microsoft.com/office/drawing/2014/main" id="{D6455A15-2A8C-481A-91A2-6AAD0BFC49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183838ED-4DFD-401C-AAFB-425A47B28330}"/>
              </a:ext>
            </a:extLst>
          </p:cNvPr>
          <p:cNvSpPr>
            <a:spLocks noGrp="1"/>
          </p:cNvSpPr>
          <p:nvPr>
            <p:ph type="sldNum" sz="quarter" idx="12"/>
          </p:nvPr>
        </p:nvSpPr>
        <p:spPr>
          <a:xfrm>
            <a:off x="8610600" y="6356350"/>
            <a:ext cx="2743200" cy="365125"/>
          </a:xfrm>
          <a:prstGeom prst="rect">
            <a:avLst/>
          </a:prstGeom>
        </p:spPr>
        <p:txBody>
          <a:bodyPr/>
          <a:lstStyle/>
          <a:p>
            <a:fld id="{C8B1E498-5DFC-42E0-BDA7-E9D68D60BA8F}" type="slidenum">
              <a:rPr lang="zh-CN" altLang="en-US" smtClean="0"/>
              <a:t>‹#›</a:t>
            </a:fld>
            <a:endParaRPr lang="zh-CN" altLang="en-US"/>
          </a:p>
        </p:txBody>
      </p:sp>
    </p:spTree>
    <p:extLst>
      <p:ext uri="{BB962C8B-B14F-4D97-AF65-F5344CB8AC3E}">
        <p14:creationId xmlns:p14="http://schemas.microsoft.com/office/powerpoint/2010/main" val="3363909320"/>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201FED-FD3D-4606-A36A-9370F4FFAE6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C649DF0-D6E4-40FD-9A37-90E99B9C24D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5939002-71AA-48C0-B2CA-E03537E1A45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E5A5AB2-3C9F-4AB8-AC9E-993E1EC20380}"/>
              </a:ext>
            </a:extLst>
          </p:cNvPr>
          <p:cNvSpPr>
            <a:spLocks noGrp="1"/>
          </p:cNvSpPr>
          <p:nvPr>
            <p:ph type="dt" sz="half" idx="10"/>
          </p:nvPr>
        </p:nvSpPr>
        <p:spPr>
          <a:xfrm>
            <a:off x="838200" y="6356350"/>
            <a:ext cx="2743200" cy="365125"/>
          </a:xfrm>
          <a:prstGeom prst="rect">
            <a:avLst/>
          </a:prstGeom>
        </p:spPr>
        <p:txBody>
          <a:bodyPr/>
          <a:lstStyle/>
          <a:p>
            <a:fld id="{81286AFA-A6B6-4031-8647-EF247A25F37F}" type="datetimeFigureOut">
              <a:rPr lang="zh-CN" altLang="en-US" smtClean="0"/>
              <a:t>2025/5/15</a:t>
            </a:fld>
            <a:endParaRPr lang="zh-CN" altLang="en-US"/>
          </a:p>
        </p:txBody>
      </p:sp>
      <p:sp>
        <p:nvSpPr>
          <p:cNvPr id="6" name="页脚占位符 5">
            <a:extLst>
              <a:ext uri="{FF2B5EF4-FFF2-40B4-BE49-F238E27FC236}">
                <a16:creationId xmlns:a16="http://schemas.microsoft.com/office/drawing/2014/main" id="{99FA9E64-7044-4858-93EC-A03AA105DF4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7DF56FA-A6B1-47E1-98A8-B1D3C040B49E}"/>
              </a:ext>
            </a:extLst>
          </p:cNvPr>
          <p:cNvSpPr>
            <a:spLocks noGrp="1"/>
          </p:cNvSpPr>
          <p:nvPr>
            <p:ph type="sldNum" sz="quarter" idx="12"/>
          </p:nvPr>
        </p:nvSpPr>
        <p:spPr>
          <a:xfrm>
            <a:off x="8610600" y="6356350"/>
            <a:ext cx="2743200" cy="365125"/>
          </a:xfrm>
          <a:prstGeom prst="rect">
            <a:avLst/>
          </a:prstGeom>
        </p:spPr>
        <p:txBody>
          <a:bodyPr/>
          <a:lstStyle/>
          <a:p>
            <a:fld id="{C8B1E498-5DFC-42E0-BDA7-E9D68D60BA8F}" type="slidenum">
              <a:rPr lang="zh-CN" altLang="en-US" smtClean="0"/>
              <a:t>‹#›</a:t>
            </a:fld>
            <a:endParaRPr lang="zh-CN" altLang="en-US"/>
          </a:p>
        </p:txBody>
      </p:sp>
    </p:spTree>
    <p:extLst>
      <p:ext uri="{BB962C8B-B14F-4D97-AF65-F5344CB8AC3E}">
        <p14:creationId xmlns:p14="http://schemas.microsoft.com/office/powerpoint/2010/main" val="1058503463"/>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white circle with leaves and blue text&#10;&#10;Description automatically generated">
            <a:extLst>
              <a:ext uri="{FF2B5EF4-FFF2-40B4-BE49-F238E27FC236}">
                <a16:creationId xmlns:a16="http://schemas.microsoft.com/office/drawing/2014/main" id="{016819EA-08D9-7EE2-A341-479DABA29F3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57131" y="163167"/>
            <a:ext cx="1337642" cy="1337642"/>
          </a:xfrm>
          <a:prstGeom prst="rect">
            <a:avLst/>
          </a:prstGeom>
        </p:spPr>
      </p:pic>
    </p:spTree>
    <p:extLst>
      <p:ext uri="{BB962C8B-B14F-4D97-AF65-F5344CB8AC3E}">
        <p14:creationId xmlns:p14="http://schemas.microsoft.com/office/powerpoint/2010/main" val="2026974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blue sky with white spots&#10;&#10;Description automatically generated">
            <a:extLst>
              <a:ext uri="{FF2B5EF4-FFF2-40B4-BE49-F238E27FC236}">
                <a16:creationId xmlns:a16="http://schemas.microsoft.com/office/drawing/2014/main" id="{66897449-FAD0-1662-9502-D342D1C12E0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F6DE149D-3191-3A7D-29DE-679ED59D21D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57131" y="163167"/>
            <a:ext cx="1337642" cy="1337642"/>
          </a:xfrm>
          <a:prstGeom prst="rect">
            <a:avLst/>
          </a:prstGeom>
        </p:spPr>
      </p:pic>
    </p:spTree>
    <p:extLst>
      <p:ext uri="{BB962C8B-B14F-4D97-AF65-F5344CB8AC3E}">
        <p14:creationId xmlns:p14="http://schemas.microsoft.com/office/powerpoint/2010/main" val="37612891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2025/5/15</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27293356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2.xml"/><Relationship Id="rId18" Type="http://schemas.openxmlformats.org/officeDocument/2006/relationships/image" Target="../media/image12.png"/><Relationship Id="rId3" Type="http://schemas.openxmlformats.org/officeDocument/2006/relationships/slideLayout" Target="../slideLayouts/slideLayout13.xml"/><Relationship Id="rId21" Type="http://schemas.openxmlformats.org/officeDocument/2006/relationships/slide" Target="slide7.xml"/><Relationship Id="rId7" Type="http://schemas.openxmlformats.org/officeDocument/2006/relationships/slide" Target="slide8.xml"/><Relationship Id="rId12" Type="http://schemas.openxmlformats.org/officeDocument/2006/relationships/image" Target="../media/image9.jpg"/><Relationship Id="rId17" Type="http://schemas.openxmlformats.org/officeDocument/2006/relationships/slide" Target="slide5.xml"/><Relationship Id="rId2" Type="http://schemas.openxmlformats.org/officeDocument/2006/relationships/audio" Target="../media/media1.wma"/><Relationship Id="rId16" Type="http://schemas.openxmlformats.org/officeDocument/2006/relationships/image" Target="../media/image11.png"/><Relationship Id="rId20" Type="http://schemas.openxmlformats.org/officeDocument/2006/relationships/image" Target="../media/image13.png"/><Relationship Id="rId1" Type="http://schemas.microsoft.com/office/2007/relationships/media" Target="../media/media1.wma"/><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audio" Target="../media/audio1.wav"/><Relationship Id="rId15" Type="http://schemas.openxmlformats.org/officeDocument/2006/relationships/slide" Target="slide3.xml"/><Relationship Id="rId10" Type="http://schemas.openxmlformats.org/officeDocument/2006/relationships/image" Target="../media/image7.png"/><Relationship Id="rId19" Type="http://schemas.openxmlformats.org/officeDocument/2006/relationships/slide" Target="slide4.xml"/><Relationship Id="rId4" Type="http://schemas.openxmlformats.org/officeDocument/2006/relationships/notesSlide" Target="../notesSlides/notesSlide1.xml"/><Relationship Id="rId9" Type="http://schemas.openxmlformats.org/officeDocument/2006/relationships/image" Target="../media/image6.gif"/><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5.png"/><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5.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9.jpeg"/><Relationship Id="rId5" Type="http://schemas.openxmlformats.org/officeDocument/2006/relationships/image" Target="../media/image15.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122"/>
          <p:cNvSpPr>
            <a:spLocks/>
          </p:cNvSpPr>
          <p:nvPr/>
        </p:nvSpPr>
        <p:spPr bwMode="auto">
          <a:xfrm>
            <a:off x="-130969" y="6424845"/>
            <a:ext cx="12552363" cy="444501"/>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0" name="TextBox 159"/>
          <p:cNvSpPr txBox="1"/>
          <p:nvPr/>
        </p:nvSpPr>
        <p:spPr>
          <a:xfrm>
            <a:off x="9596193" y="4108462"/>
            <a:ext cx="184731"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600" b="0" i="0" u="none" strike="noStrike" kern="1200" cap="none" spc="0" normalizeH="0" baseline="0" noProof="0">
              <a:ln>
                <a:solidFill>
                  <a:sysClr val="windowText" lastClr="000000"/>
                </a:solidFill>
              </a:ln>
              <a:solidFill>
                <a:prstClr val="white"/>
              </a:solidFill>
              <a:effectLst/>
              <a:uLnTx/>
              <a:uFillTx/>
              <a:latin typeface="iCiel Cadena" panose="02000503000000020004" pitchFamily="2" charset="0"/>
              <a:ea typeface="+mn-ea"/>
              <a:cs typeface="+mn-cs"/>
            </a:endParaRPr>
          </a:p>
        </p:txBody>
      </p:sp>
      <p:sp>
        <p:nvSpPr>
          <p:cNvPr id="76" name="Oval 28"/>
          <p:cNvSpPr>
            <a:spLocks noChangeArrowheads="1"/>
          </p:cNvSpPr>
          <p:nvPr/>
        </p:nvSpPr>
        <p:spPr bwMode="auto">
          <a:xfrm>
            <a:off x="8156575" y="126320"/>
            <a:ext cx="682625" cy="682625"/>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7" name="Freeform 56"/>
          <p:cNvSpPr>
            <a:spLocks/>
          </p:cNvSpPr>
          <p:nvPr/>
        </p:nvSpPr>
        <p:spPr bwMode="auto">
          <a:xfrm>
            <a:off x="3313113" y="302532"/>
            <a:ext cx="412750" cy="201613"/>
          </a:xfrm>
          <a:custGeom>
            <a:avLst/>
            <a:gdLst>
              <a:gd name="T0" fmla="*/ 1 w 96"/>
              <a:gd name="T1" fmla="*/ 47 h 47"/>
              <a:gd name="T2" fmla="*/ 0 w 96"/>
              <a:gd name="T3" fmla="*/ 42 h 47"/>
              <a:gd name="T4" fmla="*/ 3 w 96"/>
              <a:gd name="T5" fmla="*/ 31 h 47"/>
              <a:gd name="T6" fmla="*/ 16 w 96"/>
              <a:gd name="T7" fmla="*/ 21 h 47"/>
              <a:gd name="T8" fmla="*/ 28 w 96"/>
              <a:gd name="T9" fmla="*/ 21 h 47"/>
              <a:gd name="T10" fmla="*/ 32 w 96"/>
              <a:gd name="T11" fmla="*/ 23 h 47"/>
              <a:gd name="T12" fmla="*/ 33 w 96"/>
              <a:gd name="T13" fmla="*/ 15 h 47"/>
              <a:gd name="T14" fmla="*/ 38 w 96"/>
              <a:gd name="T15" fmla="*/ 7 h 47"/>
              <a:gd name="T16" fmla="*/ 42 w 96"/>
              <a:gd name="T17" fmla="*/ 4 h 47"/>
              <a:gd name="T18" fmla="*/ 54 w 96"/>
              <a:gd name="T19" fmla="*/ 0 h 47"/>
              <a:gd name="T20" fmla="*/ 66 w 96"/>
              <a:gd name="T21" fmla="*/ 4 h 47"/>
              <a:gd name="T22" fmla="*/ 66 w 96"/>
              <a:gd name="T23" fmla="*/ 4 h 47"/>
              <a:gd name="T24" fmla="*/ 76 w 96"/>
              <a:gd name="T25" fmla="*/ 16 h 47"/>
              <a:gd name="T26" fmla="*/ 76 w 96"/>
              <a:gd name="T27" fmla="*/ 27 h 47"/>
              <a:gd name="T28" fmla="*/ 75 w 96"/>
              <a:gd name="T29" fmla="*/ 30 h 47"/>
              <a:gd name="T30" fmla="*/ 79 w 96"/>
              <a:gd name="T31" fmla="*/ 29 h 47"/>
              <a:gd name="T32" fmla="*/ 95 w 96"/>
              <a:gd name="T33" fmla="*/ 47 h 47"/>
              <a:gd name="T34" fmla="*/ 1 w 96"/>
              <a:gd name="T3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7">
                <a:moveTo>
                  <a:pt x="1" y="47"/>
                </a:moveTo>
                <a:cubicBezTo>
                  <a:pt x="1" y="45"/>
                  <a:pt x="0" y="44"/>
                  <a:pt x="0" y="42"/>
                </a:cubicBezTo>
                <a:cubicBezTo>
                  <a:pt x="0" y="38"/>
                  <a:pt x="1" y="34"/>
                  <a:pt x="3" y="31"/>
                </a:cubicBezTo>
                <a:cubicBezTo>
                  <a:pt x="6" y="27"/>
                  <a:pt x="11" y="23"/>
                  <a:pt x="16" y="21"/>
                </a:cubicBezTo>
                <a:cubicBezTo>
                  <a:pt x="22" y="20"/>
                  <a:pt x="22" y="21"/>
                  <a:pt x="28" y="21"/>
                </a:cubicBezTo>
                <a:cubicBezTo>
                  <a:pt x="30" y="22"/>
                  <a:pt x="31" y="22"/>
                  <a:pt x="32" y="23"/>
                </a:cubicBezTo>
                <a:cubicBezTo>
                  <a:pt x="32" y="20"/>
                  <a:pt x="32" y="18"/>
                  <a:pt x="33" y="15"/>
                </a:cubicBezTo>
                <a:cubicBezTo>
                  <a:pt x="34" y="12"/>
                  <a:pt x="35" y="9"/>
                  <a:pt x="38" y="7"/>
                </a:cubicBezTo>
                <a:cubicBezTo>
                  <a:pt x="39" y="6"/>
                  <a:pt x="40" y="5"/>
                  <a:pt x="42" y="4"/>
                </a:cubicBezTo>
                <a:cubicBezTo>
                  <a:pt x="45" y="1"/>
                  <a:pt x="50" y="0"/>
                  <a:pt x="54" y="0"/>
                </a:cubicBezTo>
                <a:cubicBezTo>
                  <a:pt x="59" y="0"/>
                  <a:pt x="63" y="1"/>
                  <a:pt x="66" y="4"/>
                </a:cubicBezTo>
                <a:cubicBezTo>
                  <a:pt x="66" y="4"/>
                  <a:pt x="66" y="4"/>
                  <a:pt x="66" y="4"/>
                </a:cubicBezTo>
                <a:cubicBezTo>
                  <a:pt x="71" y="6"/>
                  <a:pt x="74" y="11"/>
                  <a:pt x="76" y="16"/>
                </a:cubicBezTo>
                <a:cubicBezTo>
                  <a:pt x="77" y="19"/>
                  <a:pt x="77" y="24"/>
                  <a:pt x="76" y="27"/>
                </a:cubicBezTo>
                <a:cubicBezTo>
                  <a:pt x="76" y="28"/>
                  <a:pt x="75" y="29"/>
                  <a:pt x="75" y="30"/>
                </a:cubicBezTo>
                <a:cubicBezTo>
                  <a:pt x="76" y="30"/>
                  <a:pt x="78" y="29"/>
                  <a:pt x="79" y="29"/>
                </a:cubicBezTo>
                <a:cubicBezTo>
                  <a:pt x="91" y="29"/>
                  <a:pt x="96" y="39"/>
                  <a:pt x="95" y="47"/>
                </a:cubicBezTo>
                <a:lnTo>
                  <a:pt x="1" y="47"/>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8" name="Freeform 57"/>
          <p:cNvSpPr>
            <a:spLocks/>
          </p:cNvSpPr>
          <p:nvPr/>
        </p:nvSpPr>
        <p:spPr bwMode="auto">
          <a:xfrm>
            <a:off x="5162550" y="640670"/>
            <a:ext cx="814388" cy="334963"/>
          </a:xfrm>
          <a:custGeom>
            <a:avLst/>
            <a:gdLst>
              <a:gd name="T0" fmla="*/ 190 w 190"/>
              <a:gd name="T1" fmla="*/ 78 h 78"/>
              <a:gd name="T2" fmla="*/ 163 w 190"/>
              <a:gd name="T3" fmla="*/ 51 h 78"/>
              <a:gd name="T4" fmla="*/ 133 w 190"/>
              <a:gd name="T5" fmla="*/ 55 h 78"/>
              <a:gd name="T6" fmla="*/ 133 w 190"/>
              <a:gd name="T7" fmla="*/ 54 h 78"/>
              <a:gd name="T8" fmla="*/ 105 w 190"/>
              <a:gd name="T9" fmla="*/ 36 h 78"/>
              <a:gd name="T10" fmla="*/ 105 w 190"/>
              <a:gd name="T11" fmla="*/ 36 h 78"/>
              <a:gd name="T12" fmla="*/ 70 w 190"/>
              <a:gd name="T13" fmla="*/ 0 h 78"/>
              <a:gd name="T14" fmla="*/ 34 w 190"/>
              <a:gd name="T15" fmla="*/ 36 h 78"/>
              <a:gd name="T16" fmla="*/ 37 w 190"/>
              <a:gd name="T17" fmla="*/ 48 h 78"/>
              <a:gd name="T18" fmla="*/ 32 w 190"/>
              <a:gd name="T19" fmla="*/ 48 h 78"/>
              <a:gd name="T20" fmla="*/ 0 w 190"/>
              <a:gd name="T21" fmla="*/ 78 h 78"/>
              <a:gd name="T22" fmla="*/ 190 w 190"/>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78">
                <a:moveTo>
                  <a:pt x="190" y="78"/>
                </a:moveTo>
                <a:cubicBezTo>
                  <a:pt x="187" y="65"/>
                  <a:pt x="177" y="54"/>
                  <a:pt x="163" y="51"/>
                </a:cubicBezTo>
                <a:cubicBezTo>
                  <a:pt x="153" y="48"/>
                  <a:pt x="142" y="50"/>
                  <a:pt x="133" y="55"/>
                </a:cubicBezTo>
                <a:cubicBezTo>
                  <a:pt x="133" y="54"/>
                  <a:pt x="133" y="54"/>
                  <a:pt x="133" y="54"/>
                </a:cubicBezTo>
                <a:cubicBezTo>
                  <a:pt x="127" y="44"/>
                  <a:pt x="116" y="38"/>
                  <a:pt x="105" y="36"/>
                </a:cubicBezTo>
                <a:cubicBezTo>
                  <a:pt x="105" y="36"/>
                  <a:pt x="105" y="36"/>
                  <a:pt x="105" y="36"/>
                </a:cubicBezTo>
                <a:cubicBezTo>
                  <a:pt x="105" y="16"/>
                  <a:pt x="89" y="0"/>
                  <a:pt x="70" y="0"/>
                </a:cubicBezTo>
                <a:cubicBezTo>
                  <a:pt x="50" y="0"/>
                  <a:pt x="34" y="16"/>
                  <a:pt x="34" y="36"/>
                </a:cubicBezTo>
                <a:cubicBezTo>
                  <a:pt x="34" y="40"/>
                  <a:pt x="35" y="44"/>
                  <a:pt x="37" y="48"/>
                </a:cubicBezTo>
                <a:cubicBezTo>
                  <a:pt x="35" y="48"/>
                  <a:pt x="34" y="48"/>
                  <a:pt x="32" y="48"/>
                </a:cubicBezTo>
                <a:cubicBezTo>
                  <a:pt x="12" y="48"/>
                  <a:pt x="1" y="63"/>
                  <a:pt x="0" y="78"/>
                </a:cubicBezTo>
                <a:lnTo>
                  <a:pt x="190" y="78"/>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9" name="Freeform 58"/>
          <p:cNvSpPr>
            <a:spLocks/>
          </p:cNvSpPr>
          <p:nvPr/>
        </p:nvSpPr>
        <p:spPr bwMode="auto">
          <a:xfrm>
            <a:off x="9504363" y="859745"/>
            <a:ext cx="539750" cy="265113"/>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3 w 126"/>
              <a:gd name="T11" fmla="*/ 31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6"/>
                  <a:pt x="118" y="23"/>
                  <a:pt x="95" y="23"/>
                </a:cubicBezTo>
                <a:cubicBezTo>
                  <a:pt x="93" y="23"/>
                  <a:pt x="91" y="23"/>
                  <a:pt x="90" y="23"/>
                </a:cubicBezTo>
                <a:cubicBezTo>
                  <a:pt x="89" y="12"/>
                  <a:pt x="81" y="0"/>
                  <a:pt x="66" y="0"/>
                </a:cubicBezTo>
                <a:cubicBezTo>
                  <a:pt x="48" y="0"/>
                  <a:pt x="40" y="17"/>
                  <a:pt x="43" y="31"/>
                </a:cubicBezTo>
                <a:cubicBezTo>
                  <a:pt x="40" y="30"/>
                  <a:pt x="36" y="29"/>
                  <a:pt x="33" y="29"/>
                </a:cubicBezTo>
                <a:cubicBezTo>
                  <a:pt x="16" y="29"/>
                  <a:pt x="0" y="44"/>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0" name="Freeform 59"/>
          <p:cNvSpPr>
            <a:spLocks/>
          </p:cNvSpPr>
          <p:nvPr/>
        </p:nvSpPr>
        <p:spPr bwMode="auto">
          <a:xfrm>
            <a:off x="6934200" y="620032"/>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1" name="Freeform 60"/>
          <p:cNvSpPr>
            <a:spLocks/>
          </p:cNvSpPr>
          <p:nvPr/>
        </p:nvSpPr>
        <p:spPr bwMode="auto">
          <a:xfrm>
            <a:off x="8015288" y="1237570"/>
            <a:ext cx="481013" cy="217488"/>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2" name="Freeform 61"/>
          <p:cNvSpPr>
            <a:spLocks/>
          </p:cNvSpPr>
          <p:nvPr/>
        </p:nvSpPr>
        <p:spPr bwMode="auto">
          <a:xfrm>
            <a:off x="4119563" y="224745"/>
            <a:ext cx="481013" cy="219075"/>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83"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781" y="-131783"/>
            <a:ext cx="609600" cy="609600"/>
          </a:xfrm>
          <a:prstGeom prst="rect">
            <a:avLst/>
          </a:prstGeom>
        </p:spPr>
      </p:pic>
      <p:pic>
        <p:nvPicPr>
          <p:cNvPr id="84" name="Picture 83">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03550" y="5852163"/>
            <a:ext cx="1180821" cy="998220"/>
          </a:xfrm>
          <a:prstGeom prst="rect">
            <a:avLst/>
          </a:prstGeom>
        </p:spPr>
      </p:pic>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728551">
            <a:off x="9346471" y="503315"/>
            <a:ext cx="2393720" cy="2393720"/>
          </a:xfrm>
          <a:prstGeom prst="rect">
            <a:avLst/>
          </a:prstGeom>
        </p:spPr>
      </p:pic>
      <p:pic>
        <p:nvPicPr>
          <p:cNvPr id="45" name="Picture 44"/>
          <p:cNvPicPr>
            <a:picLocks noChangeAspect="1"/>
          </p:cNvPicPr>
          <p:nvPr/>
        </p:nvPicPr>
        <p:blipFill>
          <a:blip r:embed="rId10"/>
          <a:stretch>
            <a:fillRect/>
          </a:stretch>
        </p:blipFill>
        <p:spPr>
          <a:xfrm>
            <a:off x="412702" y="2044111"/>
            <a:ext cx="4828450" cy="2438611"/>
          </a:xfrm>
          <a:prstGeom prst="rect">
            <a:avLst/>
          </a:prstGeom>
        </p:spPr>
      </p:pic>
      <p:pic>
        <p:nvPicPr>
          <p:cNvPr id="46" name="Picture 45"/>
          <p:cNvPicPr>
            <a:picLocks noChangeAspect="1"/>
          </p:cNvPicPr>
          <p:nvPr/>
        </p:nvPicPr>
        <p:blipFill>
          <a:blip r:embed="rId11"/>
          <a:stretch>
            <a:fillRect/>
          </a:stretch>
        </p:blipFill>
        <p:spPr>
          <a:xfrm>
            <a:off x="1122127" y="1008566"/>
            <a:ext cx="4072481" cy="1201016"/>
          </a:xfrm>
          <a:prstGeom prst="rect">
            <a:avLst/>
          </a:prstGeom>
        </p:spPr>
      </p:pic>
      <p:pic>
        <p:nvPicPr>
          <p:cNvPr id="5" name="Picture 4">
            <a:extLst>
              <a:ext uri="{FF2B5EF4-FFF2-40B4-BE49-F238E27FC236}">
                <a16:creationId xmlns:a16="http://schemas.microsoft.com/office/drawing/2014/main" id="{4FA94CE6-3F32-45FB-BDEB-226F68616FF3}"/>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6343650" y="1447800"/>
            <a:ext cx="5181600" cy="4010025"/>
          </a:xfrm>
          <a:prstGeom prst="rect">
            <a:avLst/>
          </a:prstGeom>
        </p:spPr>
      </p:pic>
      <p:pic>
        <p:nvPicPr>
          <p:cNvPr id="29" name="Picture 28">
            <a:hlinkClick r:id="rId13" action="ppaction://hlinksldjump"/>
            <a:extLst>
              <a:ext uri="{FF2B5EF4-FFF2-40B4-BE49-F238E27FC236}">
                <a16:creationId xmlns:a16="http://schemas.microsoft.com/office/drawing/2014/main" id="{F2D27E94-CA7F-4E3A-B2B3-7D61E81AB2D8}"/>
              </a:ext>
            </a:extLst>
          </p:cNvPr>
          <p:cNvPicPr>
            <a:picLocks noChangeAspect="1"/>
          </p:cNvPicPr>
          <p:nvPr/>
        </p:nvPicPr>
        <p:blipFill>
          <a:blip r:embed="rId14"/>
          <a:stretch>
            <a:fillRect/>
          </a:stretch>
        </p:blipFill>
        <p:spPr>
          <a:xfrm>
            <a:off x="6295250" y="941131"/>
            <a:ext cx="3066554" cy="2554445"/>
          </a:xfrm>
          <a:prstGeom prst="rect">
            <a:avLst/>
          </a:prstGeom>
        </p:spPr>
      </p:pic>
      <p:pic>
        <p:nvPicPr>
          <p:cNvPr id="30" name="Picture 29">
            <a:hlinkClick r:id="rId15" action="ppaction://hlinksldjump"/>
            <a:extLst>
              <a:ext uri="{FF2B5EF4-FFF2-40B4-BE49-F238E27FC236}">
                <a16:creationId xmlns:a16="http://schemas.microsoft.com/office/drawing/2014/main" id="{C9EB13E7-4DDF-41C0-8336-16495701ADBA}"/>
              </a:ext>
            </a:extLst>
          </p:cNvPr>
          <p:cNvPicPr>
            <a:picLocks noChangeAspect="1"/>
          </p:cNvPicPr>
          <p:nvPr/>
        </p:nvPicPr>
        <p:blipFill>
          <a:blip r:embed="rId16"/>
          <a:stretch>
            <a:fillRect/>
          </a:stretch>
        </p:blipFill>
        <p:spPr>
          <a:xfrm>
            <a:off x="8954802" y="1288070"/>
            <a:ext cx="3078747" cy="2530059"/>
          </a:xfrm>
          <a:prstGeom prst="rect">
            <a:avLst/>
          </a:prstGeom>
        </p:spPr>
      </p:pic>
      <p:pic>
        <p:nvPicPr>
          <p:cNvPr id="31" name="Picture 30">
            <a:hlinkClick r:id="rId17" action="ppaction://hlinksldjump"/>
            <a:extLst>
              <a:ext uri="{FF2B5EF4-FFF2-40B4-BE49-F238E27FC236}">
                <a16:creationId xmlns:a16="http://schemas.microsoft.com/office/drawing/2014/main" id="{FC46FE2B-C42C-409B-A595-F89B328E96F2}"/>
              </a:ext>
            </a:extLst>
          </p:cNvPr>
          <p:cNvPicPr>
            <a:picLocks noChangeAspect="1"/>
          </p:cNvPicPr>
          <p:nvPr/>
        </p:nvPicPr>
        <p:blipFill>
          <a:blip r:embed="rId18"/>
          <a:stretch>
            <a:fillRect/>
          </a:stretch>
        </p:blipFill>
        <p:spPr>
          <a:xfrm>
            <a:off x="8572980" y="3475995"/>
            <a:ext cx="3054361" cy="2493480"/>
          </a:xfrm>
          <a:prstGeom prst="rect">
            <a:avLst/>
          </a:prstGeom>
        </p:spPr>
      </p:pic>
      <p:pic>
        <p:nvPicPr>
          <p:cNvPr id="32" name="Picture 31">
            <a:hlinkClick r:id="rId19" action="ppaction://hlinksldjump"/>
            <a:extLst>
              <a:ext uri="{FF2B5EF4-FFF2-40B4-BE49-F238E27FC236}">
                <a16:creationId xmlns:a16="http://schemas.microsoft.com/office/drawing/2014/main" id="{3559DE82-33E8-4537-8E92-4054CA6C43D1}"/>
              </a:ext>
            </a:extLst>
          </p:cNvPr>
          <p:cNvPicPr>
            <a:picLocks noChangeAspect="1"/>
          </p:cNvPicPr>
          <p:nvPr/>
        </p:nvPicPr>
        <p:blipFill>
          <a:blip r:embed="rId20"/>
          <a:stretch>
            <a:fillRect/>
          </a:stretch>
        </p:blipFill>
        <p:spPr>
          <a:xfrm>
            <a:off x="5862097" y="3154543"/>
            <a:ext cx="3115326" cy="2462997"/>
          </a:xfrm>
          <a:prstGeom prst="rect">
            <a:avLst/>
          </a:prstGeom>
        </p:spPr>
      </p:pic>
      <p:sp>
        <p:nvSpPr>
          <p:cNvPr id="2" name="Rectangle: Rounded Corners 1">
            <a:hlinkClick r:id="rId21" action="ppaction://hlinksldjump"/>
            <a:extLst>
              <a:ext uri="{FF2B5EF4-FFF2-40B4-BE49-F238E27FC236}">
                <a16:creationId xmlns:a16="http://schemas.microsoft.com/office/drawing/2014/main" id="{30CC89A6-7144-F72F-CD82-E00F27C88505}"/>
              </a:ext>
            </a:extLst>
          </p:cNvPr>
          <p:cNvSpPr/>
          <p:nvPr/>
        </p:nvSpPr>
        <p:spPr>
          <a:xfrm>
            <a:off x="10525125" y="152400"/>
            <a:ext cx="1438275"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ambria" panose="02040503050406030204" pitchFamily="18" charset="0"/>
                <a:ea typeface="Cambria" panose="02040503050406030204" pitchFamily="18" charset="0"/>
              </a:rPr>
              <a:t>Học </a:t>
            </a:r>
            <a:r>
              <a:rPr lang="en-US" sz="2400" b="1" dirty="0" err="1">
                <a:latin typeface="Cambria" panose="02040503050406030204" pitchFamily="18" charset="0"/>
                <a:ea typeface="Cambria" panose="02040503050406030204" pitchFamily="18" charset="0"/>
              </a:rPr>
              <a:t>tiếp</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9716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58" fill="hold"/>
                                        <p:tgtEl>
                                          <p:spTgt spid="83"/>
                                        </p:tgtEl>
                                      </p:cBhvr>
                                    </p:cmd>
                                  </p:childTnLst>
                                </p:cTn>
                              </p:par>
                              <p:par>
                                <p:cTn id="7" presetID="42"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animEffect transition="in" filter="fade">
                                      <p:cBhvr>
                                        <p:cTn id="9" dur="1000"/>
                                        <p:tgtEl>
                                          <p:spTgt spid="77"/>
                                        </p:tgtEl>
                                      </p:cBhvr>
                                    </p:animEffect>
                                    <p:anim calcmode="lin" valueType="num">
                                      <p:cBhvr>
                                        <p:cTn id="10" dur="1000" fill="hold"/>
                                        <p:tgtEl>
                                          <p:spTgt spid="77"/>
                                        </p:tgtEl>
                                        <p:attrNameLst>
                                          <p:attrName>ppt_x</p:attrName>
                                        </p:attrNameLst>
                                      </p:cBhvr>
                                      <p:tavLst>
                                        <p:tav tm="0">
                                          <p:val>
                                            <p:strVal val="#ppt_x"/>
                                          </p:val>
                                        </p:tav>
                                        <p:tav tm="100000">
                                          <p:val>
                                            <p:strVal val="#ppt_x"/>
                                          </p:val>
                                        </p:tav>
                                      </p:tavLst>
                                    </p:anim>
                                    <p:anim calcmode="lin" valueType="num">
                                      <p:cBhvr>
                                        <p:cTn id="11" dur="1000" fill="hold"/>
                                        <p:tgtEl>
                                          <p:spTgt spid="77"/>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1000"/>
                                        <p:tgtEl>
                                          <p:spTgt spid="78"/>
                                        </p:tgtEl>
                                      </p:cBhvr>
                                    </p:animEffect>
                                    <p:anim calcmode="lin" valueType="num">
                                      <p:cBhvr>
                                        <p:cTn id="15" dur="1000" fill="hold"/>
                                        <p:tgtEl>
                                          <p:spTgt spid="78"/>
                                        </p:tgtEl>
                                        <p:attrNameLst>
                                          <p:attrName>ppt_x</p:attrName>
                                        </p:attrNameLst>
                                      </p:cBhvr>
                                      <p:tavLst>
                                        <p:tav tm="0">
                                          <p:val>
                                            <p:strVal val="#ppt_x"/>
                                          </p:val>
                                        </p:tav>
                                        <p:tav tm="100000">
                                          <p:val>
                                            <p:strVal val="#ppt_x"/>
                                          </p:val>
                                        </p:tav>
                                      </p:tavLst>
                                    </p:anim>
                                    <p:anim calcmode="lin" valueType="num">
                                      <p:cBhvr>
                                        <p:cTn id="16" dur="1000" fill="hold"/>
                                        <p:tgtEl>
                                          <p:spTgt spid="7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1000"/>
                                        <p:tgtEl>
                                          <p:spTgt spid="82"/>
                                        </p:tgtEl>
                                      </p:cBhvr>
                                    </p:animEffect>
                                    <p:anim calcmode="lin" valueType="num">
                                      <p:cBhvr>
                                        <p:cTn id="20" dur="1000" fill="hold"/>
                                        <p:tgtEl>
                                          <p:spTgt spid="82"/>
                                        </p:tgtEl>
                                        <p:attrNameLst>
                                          <p:attrName>ppt_x</p:attrName>
                                        </p:attrNameLst>
                                      </p:cBhvr>
                                      <p:tavLst>
                                        <p:tav tm="0">
                                          <p:val>
                                            <p:strVal val="#ppt_x"/>
                                          </p:val>
                                        </p:tav>
                                        <p:tav tm="100000">
                                          <p:val>
                                            <p:strVal val="#ppt_x"/>
                                          </p:val>
                                        </p:tav>
                                      </p:tavLst>
                                    </p:anim>
                                    <p:anim calcmode="lin" valueType="num">
                                      <p:cBhvr>
                                        <p:cTn id="21" dur="1000" fill="hold"/>
                                        <p:tgtEl>
                                          <p:spTgt spid="8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anim calcmode="lin" valueType="num">
                                      <p:cBhvr>
                                        <p:cTn id="25" dur="1000" fill="hold"/>
                                        <p:tgtEl>
                                          <p:spTgt spid="79"/>
                                        </p:tgtEl>
                                        <p:attrNameLst>
                                          <p:attrName>ppt_x</p:attrName>
                                        </p:attrNameLst>
                                      </p:cBhvr>
                                      <p:tavLst>
                                        <p:tav tm="0">
                                          <p:val>
                                            <p:strVal val="#ppt_x"/>
                                          </p:val>
                                        </p:tav>
                                        <p:tav tm="100000">
                                          <p:val>
                                            <p:strVal val="#ppt_x"/>
                                          </p:val>
                                        </p:tav>
                                      </p:tavLst>
                                    </p:anim>
                                    <p:anim calcmode="lin" valueType="num">
                                      <p:cBhvr>
                                        <p:cTn id="26" dur="1000" fill="hold"/>
                                        <p:tgtEl>
                                          <p:spTgt spid="7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anim calcmode="lin" valueType="num">
                                      <p:cBhvr>
                                        <p:cTn id="35" dur="1000" fill="hold"/>
                                        <p:tgtEl>
                                          <p:spTgt spid="76"/>
                                        </p:tgtEl>
                                        <p:attrNameLst>
                                          <p:attrName>ppt_x</p:attrName>
                                        </p:attrNameLst>
                                      </p:cBhvr>
                                      <p:tavLst>
                                        <p:tav tm="0">
                                          <p:val>
                                            <p:strVal val="#ppt_x"/>
                                          </p:val>
                                        </p:tav>
                                        <p:tav tm="100000">
                                          <p:val>
                                            <p:strVal val="#ppt_x"/>
                                          </p:val>
                                        </p:tav>
                                      </p:tavLst>
                                    </p:anim>
                                    <p:anim calcmode="lin" valueType="num">
                                      <p:cBhvr>
                                        <p:cTn id="36" dur="1000" fill="hold"/>
                                        <p:tgtEl>
                                          <p:spTgt spid="7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1000"/>
                                        <p:tgtEl>
                                          <p:spTgt spid="80"/>
                                        </p:tgtEl>
                                      </p:cBhvr>
                                    </p:animEffect>
                                    <p:anim calcmode="lin" valueType="num">
                                      <p:cBhvr>
                                        <p:cTn id="40" dur="1000" fill="hold"/>
                                        <p:tgtEl>
                                          <p:spTgt spid="80"/>
                                        </p:tgtEl>
                                        <p:attrNameLst>
                                          <p:attrName>ppt_x</p:attrName>
                                        </p:attrNameLst>
                                      </p:cBhvr>
                                      <p:tavLst>
                                        <p:tav tm="0">
                                          <p:val>
                                            <p:strVal val="#ppt_x"/>
                                          </p:val>
                                        </p:tav>
                                        <p:tav tm="100000">
                                          <p:val>
                                            <p:strVal val="#ppt_x"/>
                                          </p:val>
                                        </p:tav>
                                      </p:tavLst>
                                    </p:anim>
                                    <p:anim calcmode="lin" valueType="num">
                                      <p:cBhvr>
                                        <p:cTn id="41" dur="1000" fill="hold"/>
                                        <p:tgtEl>
                                          <p:spTgt spid="80"/>
                                        </p:tgtEl>
                                        <p:attrNameLst>
                                          <p:attrName>ppt_y</p:attrName>
                                        </p:attrNameLst>
                                      </p:cBhvr>
                                      <p:tavLst>
                                        <p:tav tm="0">
                                          <p:val>
                                            <p:strVal val="#ppt_y+.1"/>
                                          </p:val>
                                        </p:tav>
                                        <p:tav tm="100000">
                                          <p:val>
                                            <p:strVal val="#ppt_y"/>
                                          </p:val>
                                        </p:tav>
                                      </p:tavLst>
                                    </p:anim>
                                  </p:childTnLst>
                                </p:cTn>
                              </p:par>
                              <p:par>
                                <p:cTn id="42" presetID="26" presetClass="emph" presetSubtype="0" repeatCount="5000" fill="hold" nodeType="withEffect">
                                  <p:stCondLst>
                                    <p:cond delay="0"/>
                                  </p:stCondLst>
                                  <p:childTnLst>
                                    <p:animEffect transition="out" filter="fade">
                                      <p:cBhvr>
                                        <p:cTn id="43" dur="1000" tmFilter="0, 0; .2, .5; .8, .5; 1, 0"/>
                                        <p:tgtEl>
                                          <p:spTgt spid="46"/>
                                        </p:tgtEl>
                                      </p:cBhvr>
                                    </p:animEffect>
                                    <p:animScale>
                                      <p:cBhvr>
                                        <p:cTn id="44" dur="50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83"/>
                </p:tgtEl>
              </p:cMediaNode>
            </p:audio>
            <p:seq concurrent="1" nextAc="seek">
              <p:cTn id="46" restart="whenNotActive" fill="hold" evtFilter="cancelBubble" nodeType="interactiveSeq">
                <p:stCondLst>
                  <p:cond evt="onClick" delay="0">
                    <p:tgtEl>
                      <p:spTgt spid="29"/>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nodeType="withEffect">
                                  <p:stCondLst>
                                    <p:cond delay="0"/>
                                  </p:stCondLst>
                                  <p:childTnLst>
                                    <p:set>
                                      <p:cBhvr>
                                        <p:cTn id="50" dur="1" fill="hold">
                                          <p:stCondLst>
                                            <p:cond delay="0"/>
                                          </p:stCondLst>
                                        </p:cTn>
                                        <p:tgtEl>
                                          <p:spTgt spid="2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29"/>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nodeType="withEffect">
                                  <p:stCondLst>
                                    <p:cond delay="0"/>
                                  </p:stCondLst>
                                  <p:childTnLst>
                                    <p:set>
                                      <p:cBhvr>
                                        <p:cTn id="55" dur="1" fill="hold">
                                          <p:stCondLst>
                                            <p:cond delay="0"/>
                                          </p:stCondLst>
                                        </p:cTn>
                                        <p:tgtEl>
                                          <p:spTgt spid="30"/>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0"/>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nodeType="withEffect">
                                  <p:stCondLst>
                                    <p:cond delay="0"/>
                                  </p:stCondLst>
                                  <p:childTnLst>
                                    <p:set>
                                      <p:cBhvr>
                                        <p:cTn id="60"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2"/>
                  </p:tgtEl>
                </p:cond>
              </p:nextCondLst>
            </p:seq>
            <p:seq concurrent="1" nextAc="seek">
              <p:cTn id="61" restart="whenNotActive" fill="hold" evtFilter="cancelBubble" nodeType="interactiveSeq">
                <p:stCondLst>
                  <p:cond evt="onClick" delay="0">
                    <p:tgtEl>
                      <p:spTgt spid="31"/>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nodeType="withEffect">
                                  <p:stCondLst>
                                    <p:cond delay="0"/>
                                  </p:stCondLst>
                                  <p:childTnLst>
                                    <p:set>
                                      <p:cBhvr>
                                        <p:cTn id="65" dur="1" fill="hold">
                                          <p:stCondLst>
                                            <p:cond delay="0"/>
                                          </p:stCondLst>
                                        </p:cTn>
                                        <p:tgtEl>
                                          <p:spTgt spid="31"/>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31"/>
                  </p:tgtEl>
                </p:cond>
              </p:nextCondLst>
            </p:seq>
          </p:childTnLst>
        </p:cTn>
      </p:par>
    </p:tnLst>
    <p:bldLst>
      <p:bldP spid="76" grpId="0" animBg="1"/>
      <p:bldP spid="77" grpId="0" animBg="1"/>
      <p:bldP spid="78" grpId="0" animBg="1"/>
      <p:bldP spid="79" grpId="0" animBg="1"/>
      <p:bldP spid="80" grpId="0" animBg="1"/>
      <p:bldP spid="81" grpId="0" animBg="1"/>
      <p:bldP spid="8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763020-D343-4CA0-93FE-DBF44C08F3C5}"/>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F5EA87BA-A7B3-48EF-A80C-33DDC30A93D9}"/>
              </a:ext>
            </a:extLst>
          </p:cNvPr>
          <p:cNvSpPr/>
          <p:nvPr/>
        </p:nvSpPr>
        <p:spPr>
          <a:xfrm>
            <a:off x="381000" y="235980"/>
            <a:ext cx="11353800" cy="6075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grpSp>
        <p:nvGrpSpPr>
          <p:cNvPr id="3" name="Group 2">
            <a:extLst>
              <a:ext uri="{FF2B5EF4-FFF2-40B4-BE49-F238E27FC236}">
                <a16:creationId xmlns:a16="http://schemas.microsoft.com/office/drawing/2014/main" id="{4DEBECDA-2ADB-FAAE-271B-660FE39CAAD6}"/>
              </a:ext>
            </a:extLst>
          </p:cNvPr>
          <p:cNvGrpSpPr/>
          <p:nvPr/>
        </p:nvGrpSpPr>
        <p:grpSpPr>
          <a:xfrm>
            <a:off x="3919471" y="4770782"/>
            <a:ext cx="7481823" cy="1242392"/>
            <a:chOff x="4070133" y="4535765"/>
            <a:chExt cx="7481823" cy="2194683"/>
          </a:xfrm>
        </p:grpSpPr>
        <p:sp>
          <p:nvSpPr>
            <p:cNvPr id="5" name="Rectangle: Rounded Corners 4">
              <a:extLst>
                <a:ext uri="{FF2B5EF4-FFF2-40B4-BE49-F238E27FC236}">
                  <a16:creationId xmlns:a16="http://schemas.microsoft.com/office/drawing/2014/main" id="{09D0F892-EF56-6BDC-9E32-8CFBB8DC676B}"/>
                </a:ext>
              </a:extLst>
            </p:cNvPr>
            <p:cNvSpPr/>
            <p:nvPr/>
          </p:nvSpPr>
          <p:spPr>
            <a:xfrm>
              <a:off x="4070133" y="4535765"/>
              <a:ext cx="7481823" cy="2194683"/>
            </a:xfrm>
            <a:prstGeom prst="roundRect">
              <a:avLst/>
            </a:prstGeom>
            <a:solidFill>
              <a:schemeClr val="bg1"/>
            </a:solidFill>
            <a:ln w="38100">
              <a:solidFill>
                <a:srgbClr val="0EB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3276CFC-8BB7-BEA1-C3B4-5E0F2181D172}"/>
                </a:ext>
              </a:extLst>
            </p:cNvPr>
            <p:cNvSpPr/>
            <p:nvPr/>
          </p:nvSpPr>
          <p:spPr>
            <a:xfrm>
              <a:off x="4221351" y="4564936"/>
              <a:ext cx="7258900" cy="1374253"/>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bánh làm từ gạo nếp, dẻo thơm và rất mềm.</a:t>
              </a: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B76B621C-97DB-C87B-2507-AC02974B0E56}"/>
              </a:ext>
            </a:extLst>
          </p:cNvPr>
          <p:cNvGrpSpPr/>
          <p:nvPr/>
        </p:nvGrpSpPr>
        <p:grpSpPr>
          <a:xfrm>
            <a:off x="0" y="-118263"/>
            <a:ext cx="6605392" cy="5880807"/>
            <a:chOff x="657073" y="593207"/>
            <a:chExt cx="7297338" cy="6508163"/>
          </a:xfrm>
        </p:grpSpPr>
        <p:pic>
          <p:nvPicPr>
            <p:cNvPr id="10" name="Picture 4" descr="Free vector doodle hand drawn cartoon cute girl student thinking with bubble have idea and dreaming">
              <a:extLst>
                <a:ext uri="{FF2B5EF4-FFF2-40B4-BE49-F238E27FC236}">
                  <a16:creationId xmlns:a16="http://schemas.microsoft.com/office/drawing/2014/main" id="{50D1AC70-27E6-C2DC-6BBB-09F13C50BC5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43450" y2="37061"/>
                          <a14:foregroundMark x1="43450" y1="37061" x2="47284" y2="29233"/>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41214" y1="43930" x2="39297" y2="44888"/>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Removal>
                      </a14:imgEffect>
                    </a14:imgLayer>
                  </a14:imgProps>
                </a:ext>
                <a:ext uri="{28A0092B-C50C-407E-A947-70E740481C1C}">
                  <a14:useLocalDpi xmlns:a14="http://schemas.microsoft.com/office/drawing/2010/main" val="0"/>
                </a:ext>
              </a:extLst>
            </a:blip>
            <a:srcRect r="44603" b="53190"/>
            <a:stretch/>
          </p:blipFill>
          <p:spPr bwMode="auto">
            <a:xfrm flipH="1">
              <a:off x="3006679" y="593207"/>
              <a:ext cx="4947732" cy="308986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AEF80F5-1CFD-00D7-1CAD-F842D06BDA78}"/>
                </a:ext>
              </a:extLst>
            </p:cNvPr>
            <p:cNvGrpSpPr/>
            <p:nvPr/>
          </p:nvGrpSpPr>
          <p:grpSpPr>
            <a:xfrm>
              <a:off x="657073" y="1353400"/>
              <a:ext cx="6396953" cy="5747970"/>
              <a:chOff x="602396" y="1371393"/>
              <a:chExt cx="6396952" cy="5747970"/>
            </a:xfrm>
          </p:grpSpPr>
          <p:pic>
            <p:nvPicPr>
              <p:cNvPr id="12" name="Picture 4" descr="Free vector doodle hand drawn cartoon cute girl student thinking with bubble have idea and dreaming">
                <a:extLst>
                  <a:ext uri="{FF2B5EF4-FFF2-40B4-BE49-F238E27FC236}">
                    <a16:creationId xmlns:a16="http://schemas.microsoft.com/office/drawing/2014/main" id="{91842475-63FF-320A-A107-DE0AD8B0CD9A}"/>
                  </a:ext>
                </a:extLst>
              </p:cNvPr>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32405" y2="39208"/>
                            <a14:foregroundMark x1="46873" y1="30073" x2="47284" y2="29233"/>
                            <a14:foregroundMark x1="45485" y1="32907" x2="46199" y2="31449"/>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Mark x1="47764" y1="35304" x2="38818" y2="40415"/>
                            <a14:backgroundMark x1="38818" y1="40415" x2="36262" y2="40895"/>
                            <a14:backgroundMark x1="36581" y1="36102" x2="36262" y2="46166"/>
                            <a14:backgroundMark x1="36262" y1="46166" x2="40256" y2="45208"/>
                            <a14:backgroundMark x1="41374" y1="41693" x2="42173" y2="47604"/>
                            <a14:backgroundMark x1="88179" y1="45208" x2="84185" y2="38339"/>
                            <a14:backgroundMark x1="51438" y1="39137" x2="45687" y2="41693"/>
                            <a14:backgroundMark x1="46645" y1="40415" x2="46326" y2="40415"/>
                            <a14:backgroundMark x1="52236" y1="32907" x2="48243" y2="39936"/>
                            <a14:backgroundMark x1="48243" y1="39936" x2="47604" y2="39936"/>
                            <a14:backgroundMark x1="50319" y1="30192" x2="50160" y2="34824"/>
                          </a14:backgroundRemoval>
                        </a14:imgEffect>
                      </a14:imgLayer>
                    </a14:imgProps>
                  </a:ext>
                  <a:ext uri="{28A0092B-C50C-407E-A947-70E740481C1C}">
                    <a14:useLocalDpi xmlns:a14="http://schemas.microsoft.com/office/drawing/2010/main" val="0"/>
                  </a:ext>
                </a:extLst>
              </a:blip>
              <a:srcRect l="35632" t="35342"/>
              <a:stretch/>
            </p:blipFill>
            <p:spPr bwMode="auto">
              <a:xfrm flipH="1">
                <a:off x="602396" y="3264028"/>
                <a:ext cx="4250275" cy="385533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8750D80-38A5-5A24-9419-9DD2456D140F}"/>
                  </a:ext>
                </a:extLst>
              </p:cNvPr>
              <p:cNvSpPr/>
              <p:nvPr/>
            </p:nvSpPr>
            <p:spPr>
              <a:xfrm>
                <a:off x="3353853" y="1371393"/>
                <a:ext cx="3645495" cy="173710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i="1" dirty="0">
                    <a:solidFill>
                      <a:srgbClr val="00B050"/>
                    </a:solidFill>
                    <a:effectLst/>
                    <a:latin typeface="Calibri" panose="020F0502020204030204" pitchFamily="34" charset="0"/>
                    <a:cs typeface="Calibri" panose="020F0502020204030204" pitchFamily="34" charset="0"/>
                  </a:rPr>
                  <a:t>Bánh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i="1" dirty="0">
                    <a:solidFill>
                      <a:srgbClr val="00B050"/>
                    </a:solidFill>
                    <a:effectLst/>
                    <a:latin typeface="Calibri" panose="020F0502020204030204" pitchFamily="34" charset="0"/>
                    <a:cs typeface="Calibri" panose="020F0502020204030204" pitchFamily="34" charset="0"/>
                  </a:rPr>
                  <a:t>hi-</a:t>
                </a:r>
                <a:r>
                  <a:rPr lang="en-US" sz="4800" b="1" i="1" dirty="0" err="1">
                    <a:solidFill>
                      <a:srgbClr val="00B050"/>
                    </a:solidFill>
                    <a:effectLst/>
                    <a:latin typeface="Calibri" panose="020F0502020204030204" pitchFamily="34" charset="0"/>
                    <a:cs typeface="Calibri" panose="020F0502020204030204" pitchFamily="34" charset="0"/>
                  </a:rPr>
                  <a:t>si</a:t>
                </a:r>
                <a:r>
                  <a:rPr lang="en-US" sz="4800" b="1" i="1" dirty="0">
                    <a:solidFill>
                      <a:srgbClr val="00B050"/>
                    </a:solidFill>
                    <a:effectLst/>
                    <a:latin typeface="Calibri" panose="020F0502020204030204" pitchFamily="34" charset="0"/>
                    <a:cs typeface="Calibri" panose="020F0502020204030204" pitchFamily="34" charset="0"/>
                  </a:rPr>
                  <a:t>-</a:t>
                </a:r>
                <a:r>
                  <a:rPr lang="en-US" sz="4800" b="1" i="1" dirty="0" err="1">
                    <a:solidFill>
                      <a:srgbClr val="00B050"/>
                    </a:solidFill>
                    <a:effectLst/>
                    <a:latin typeface="Calibri" panose="020F0502020204030204" pitchFamily="34" charset="0"/>
                    <a:cs typeface="Calibri" panose="020F0502020204030204" pitchFamily="34" charset="0"/>
                  </a:rPr>
                  <a:t>mô</a:t>
                </a:r>
                <a:r>
                  <a:rPr lang="en-US" sz="4800" b="1" i="1" dirty="0">
                    <a:solidFill>
                      <a:srgbClr val="00B050"/>
                    </a:solidFill>
                    <a:effectLst/>
                    <a:latin typeface="Calibri" panose="020F0502020204030204" pitchFamily="34" charset="0"/>
                    <a:cs typeface="Calibri" panose="020F0502020204030204" pitchFamily="34" charset="0"/>
                  </a:rPr>
                  <a:t>-chi</a:t>
                </a:r>
                <a:endParaRPr kumimoji="0" lang="en-US" sz="48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grpSp>
      </p:grpSp>
      <p:pic>
        <p:nvPicPr>
          <p:cNvPr id="7170" name="Picture 2" descr="Mochi là gì? Các loại bánh mochi và cách bảo quản bánh mochi">
            <a:extLst>
              <a:ext uri="{FF2B5EF4-FFF2-40B4-BE49-F238E27FC236}">
                <a16:creationId xmlns:a16="http://schemas.microsoft.com/office/drawing/2014/main" id="{106076A9-5C36-EEED-9DDE-CE79D0EBB3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3356" y="1525943"/>
            <a:ext cx="5370443" cy="302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3457"/>
      </p:ext>
    </p:extLst>
  </p:cSld>
  <p:clrMapOvr>
    <a:masterClrMapping/>
  </p:clrMapOvr>
  <mc:AlternateContent xmlns:mc="http://schemas.openxmlformats.org/markup-compatibility/2006" xmlns:p14="http://schemas.microsoft.com/office/powerpoint/2010/main">
    <mc:Choice Requires="p14">
      <p:transition spd="slow" p14:dur="175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1000"/>
                                        <p:tgtEl>
                                          <p:spTgt spid="7170"/>
                                        </p:tgtEl>
                                      </p:cBhvr>
                                    </p:animEffect>
                                    <p:anim calcmode="lin" valueType="num">
                                      <p:cBhvr>
                                        <p:cTn id="13" dur="1000" fill="hold"/>
                                        <p:tgtEl>
                                          <p:spTgt spid="7170"/>
                                        </p:tgtEl>
                                        <p:attrNameLst>
                                          <p:attrName>ppt_x</p:attrName>
                                        </p:attrNameLst>
                                      </p:cBhvr>
                                      <p:tavLst>
                                        <p:tav tm="0">
                                          <p:val>
                                            <p:strVal val="#ppt_x"/>
                                          </p:val>
                                        </p:tav>
                                        <p:tav tm="100000">
                                          <p:val>
                                            <p:strVal val="#ppt_x"/>
                                          </p:val>
                                        </p:tav>
                                      </p:tavLst>
                                    </p:anim>
                                    <p:anim calcmode="lin" valueType="num">
                                      <p:cBhvr>
                                        <p:cTn id="14"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763020-D343-4CA0-93FE-DBF44C08F3C5}"/>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F5EA87BA-A7B3-48EF-A80C-33DDC30A93D9}"/>
              </a:ext>
            </a:extLst>
          </p:cNvPr>
          <p:cNvSpPr/>
          <p:nvPr/>
        </p:nvSpPr>
        <p:spPr>
          <a:xfrm>
            <a:off x="381000" y="235979"/>
            <a:ext cx="11606212" cy="62045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6" name="图片 5">
            <a:extLst>
              <a:ext uri="{FF2B5EF4-FFF2-40B4-BE49-F238E27FC236}">
                <a16:creationId xmlns:a16="http://schemas.microsoft.com/office/drawing/2014/main" id="{7952415D-6DAB-4BA4-A3B1-60C541410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6854" y="-973"/>
            <a:ext cx="4015146" cy="2007573"/>
          </a:xfrm>
          <a:prstGeom prst="rect">
            <a:avLst/>
          </a:prstGeom>
        </p:spPr>
      </p:pic>
      <p:pic>
        <p:nvPicPr>
          <p:cNvPr id="7" name="图片 6">
            <a:extLst>
              <a:ext uri="{FF2B5EF4-FFF2-40B4-BE49-F238E27FC236}">
                <a16:creationId xmlns:a16="http://schemas.microsoft.com/office/drawing/2014/main" id="{77E60437-6386-452C-96A4-2AD7556943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788" y="286078"/>
            <a:ext cx="814912" cy="674687"/>
          </a:xfrm>
          <a:prstGeom prst="rect">
            <a:avLst/>
          </a:prstGeom>
        </p:spPr>
      </p:pic>
      <p:grpSp>
        <p:nvGrpSpPr>
          <p:cNvPr id="2" name="Group 1">
            <a:extLst>
              <a:ext uri="{FF2B5EF4-FFF2-40B4-BE49-F238E27FC236}">
                <a16:creationId xmlns:a16="http://schemas.microsoft.com/office/drawing/2014/main" id="{02FB8F70-517F-06A1-2538-737E419834B8}"/>
              </a:ext>
            </a:extLst>
          </p:cNvPr>
          <p:cNvGrpSpPr/>
          <p:nvPr/>
        </p:nvGrpSpPr>
        <p:grpSpPr>
          <a:xfrm>
            <a:off x="113359" y="0"/>
            <a:ext cx="11525762" cy="1547992"/>
            <a:chOff x="1318096" y="663771"/>
            <a:chExt cx="8652097" cy="1547992"/>
          </a:xfrm>
        </p:grpSpPr>
        <p:sp>
          <p:nvSpPr>
            <p:cNvPr id="3" name="TextBox 2">
              <a:extLst>
                <a:ext uri="{FF2B5EF4-FFF2-40B4-BE49-F238E27FC236}">
                  <a16:creationId xmlns:a16="http://schemas.microsoft.com/office/drawing/2014/main" id="{C07B4DE0-0150-E22A-84CC-34F2796FE7F1}"/>
                </a:ext>
              </a:extLst>
            </p:cNvPr>
            <p:cNvSpPr txBox="1"/>
            <p:nvPr/>
          </p:nvSpPr>
          <p:spPr>
            <a:xfrm>
              <a:off x="1904494" y="883740"/>
              <a:ext cx="8065699" cy="1328023"/>
            </a:xfrm>
            <a:prstGeom prst="roundRect">
              <a:avLst/>
            </a:prstGeom>
            <a:solidFill>
              <a:srgbClr val="E0FFC1"/>
            </a:solidFill>
            <a:ln w="38100">
              <a:solidFill>
                <a:srgbClr val="00B05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3.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Lễ</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hội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Búp</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bê</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tết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Thiếu</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nhi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ở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Nhật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Bản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có</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những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điểm</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gì</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khác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nhau</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rPr>
                <a:t>?</a:t>
              </a:r>
            </a:p>
          </p:txBody>
        </p:sp>
        <p:pic>
          <p:nvPicPr>
            <p:cNvPr id="9" name="Picture 8">
              <a:extLst>
                <a:ext uri="{FF2B5EF4-FFF2-40B4-BE49-F238E27FC236}">
                  <a16:creationId xmlns:a16="http://schemas.microsoft.com/office/drawing/2014/main" id="{7E32B888-383F-045B-CB8D-93F4F4A5F788}"/>
                </a:ext>
              </a:extLst>
            </p:cNvPr>
            <p:cNvPicPr>
              <a:picLocks noChangeAspect="1"/>
            </p:cNvPicPr>
            <p:nvPr/>
          </p:nvPicPr>
          <p:blipFill>
            <a:blip r:embed="rId6"/>
            <a:stretch>
              <a:fillRect/>
            </a:stretch>
          </p:blipFill>
          <p:spPr>
            <a:xfrm>
              <a:off x="1318096" y="663771"/>
              <a:ext cx="860825" cy="1037015"/>
            </a:xfrm>
            <a:prstGeom prst="rect">
              <a:avLst/>
            </a:prstGeom>
          </p:spPr>
        </p:pic>
      </p:grpSp>
      <p:graphicFrame>
        <p:nvGraphicFramePr>
          <p:cNvPr id="5" name="Table 4">
            <a:extLst>
              <a:ext uri="{FF2B5EF4-FFF2-40B4-BE49-F238E27FC236}">
                <a16:creationId xmlns:a16="http://schemas.microsoft.com/office/drawing/2014/main" id="{C1B0DEA5-23C2-605B-4E71-51D6642B07B2}"/>
              </a:ext>
            </a:extLst>
          </p:cNvPr>
          <p:cNvGraphicFramePr>
            <a:graphicFrameLocks noGrp="1"/>
          </p:cNvGraphicFramePr>
          <p:nvPr>
            <p:extLst>
              <p:ext uri="{D42A27DB-BD31-4B8C-83A1-F6EECF244321}">
                <p14:modId xmlns:p14="http://schemas.microsoft.com/office/powerpoint/2010/main" val="3379181795"/>
              </p:ext>
            </p:extLst>
          </p:nvPr>
        </p:nvGraphicFramePr>
        <p:xfrm>
          <a:off x="725557" y="1903171"/>
          <a:ext cx="10714382" cy="4038684"/>
        </p:xfrm>
        <a:graphic>
          <a:graphicData uri="http://schemas.openxmlformats.org/drawingml/2006/table">
            <a:tbl>
              <a:tblPr firstRow="1" firstCol="1" bandRow="1">
                <a:tableStyleId>{00A15C55-8517-42AA-B614-E9B94910E393}</a:tableStyleId>
              </a:tblPr>
              <a:tblGrid>
                <a:gridCol w="2645583">
                  <a:extLst>
                    <a:ext uri="{9D8B030D-6E8A-4147-A177-3AD203B41FA5}">
                      <a16:colId xmlns:a16="http://schemas.microsoft.com/office/drawing/2014/main" val="1409602714"/>
                    </a:ext>
                  </a:extLst>
                </a:gridCol>
                <a:gridCol w="3924182">
                  <a:extLst>
                    <a:ext uri="{9D8B030D-6E8A-4147-A177-3AD203B41FA5}">
                      <a16:colId xmlns:a16="http://schemas.microsoft.com/office/drawing/2014/main" val="523235527"/>
                    </a:ext>
                  </a:extLst>
                </a:gridCol>
                <a:gridCol w="4144617">
                  <a:extLst>
                    <a:ext uri="{9D8B030D-6E8A-4147-A177-3AD203B41FA5}">
                      <a16:colId xmlns:a16="http://schemas.microsoft.com/office/drawing/2014/main" val="1327216193"/>
                    </a:ext>
                  </a:extLst>
                </a:gridCol>
              </a:tblGrid>
              <a:tr h="399590">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Lễ hội Búp Bê</a:t>
                      </a:r>
                      <a:endParaRPr lang="en-US" sz="32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Tết Thiếu nhi</a:t>
                      </a:r>
                      <a:endParaRPr lang="en-US" sz="32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7643669"/>
                  </a:ext>
                </a:extLst>
              </a:tr>
              <a:tr h="399590">
                <a:tc>
                  <a:txBody>
                    <a:bodyPr/>
                    <a:lstStyle/>
                    <a:p>
                      <a:pPr marL="0" marR="0" algn="just">
                        <a:lnSpc>
                          <a:spcPct val="120000"/>
                        </a:lnSpc>
                        <a:spcBef>
                          <a:spcPts val="0"/>
                        </a:spcBef>
                        <a:spcAft>
                          <a:spcPts val="0"/>
                        </a:spcAft>
                      </a:pPr>
                      <a:r>
                        <a:rPr lang="nl-NL" sz="2400" dirty="0">
                          <a:solidFill>
                            <a:srgbClr val="002060"/>
                          </a:solidFill>
                          <a:effectLst/>
                          <a:latin typeface="Cambria" panose="02040503050406030204" pitchFamily="18" charset="0"/>
                          <a:ea typeface="Cambria" panose="02040503050406030204" pitchFamily="18" charset="0"/>
                        </a:rPr>
                        <a:t>Mục đích</a:t>
                      </a:r>
                      <a:endParaRPr lang="en-US" sz="28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nl-NL" sz="2400" dirty="0">
                          <a:solidFill>
                            <a:srgbClr val="002060"/>
                          </a:solidFill>
                          <a:effectLst/>
                          <a:latin typeface="Cambria" panose="02040503050406030204" pitchFamily="18" charset="0"/>
                          <a:ea typeface="Cambria" panose="02040503050406030204" pitchFamily="18" charset="0"/>
                        </a:rPr>
                        <a:t>Dành cho  bé gái</a:t>
                      </a:r>
                      <a:endParaRPr lang="en-US" sz="28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nl-NL" sz="2400">
                          <a:solidFill>
                            <a:srgbClr val="002060"/>
                          </a:solidFill>
                          <a:effectLst/>
                          <a:latin typeface="Cambria" panose="02040503050406030204" pitchFamily="18" charset="0"/>
                          <a:ea typeface="Cambria" panose="02040503050406030204" pitchFamily="18" charset="0"/>
                        </a:rPr>
                        <a:t>Dành cho bé trai</a:t>
                      </a:r>
                      <a:endParaRPr lang="en-US" sz="280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835123"/>
                  </a:ext>
                </a:extLst>
              </a:tr>
              <a:tr h="621636">
                <a:tc>
                  <a:txBody>
                    <a:bodyPr/>
                    <a:lstStyle/>
                    <a:p>
                      <a:pPr marL="0" marR="0" algn="just">
                        <a:lnSpc>
                          <a:spcPct val="120000"/>
                        </a:lnSpc>
                        <a:spcBef>
                          <a:spcPts val="0"/>
                        </a:spcBef>
                        <a:spcAft>
                          <a:spcPts val="0"/>
                        </a:spcAft>
                      </a:pPr>
                      <a:r>
                        <a:rPr lang="nl-NL" sz="2400" dirty="0">
                          <a:solidFill>
                            <a:srgbClr val="002060"/>
                          </a:solidFill>
                          <a:effectLst/>
                          <a:latin typeface="Cambria" panose="02040503050406030204" pitchFamily="18" charset="0"/>
                          <a:ea typeface="Cambria" panose="02040503050406030204" pitchFamily="18" charset="0"/>
                        </a:rPr>
                        <a:t>Thời gian </a:t>
                      </a:r>
                      <a:endParaRPr lang="en-US" sz="28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nl-NL" sz="2400" dirty="0">
                          <a:solidFill>
                            <a:srgbClr val="002060"/>
                          </a:solidFill>
                          <a:effectLst/>
                          <a:latin typeface="Cambria" panose="02040503050406030204" pitchFamily="18" charset="0"/>
                          <a:ea typeface="Cambria" panose="02040503050406030204" pitchFamily="18" charset="0"/>
                        </a:rPr>
                        <a:t>03/03</a:t>
                      </a:r>
                      <a:endParaRPr lang="en-US" sz="28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nl-NL" sz="2400">
                          <a:solidFill>
                            <a:srgbClr val="002060"/>
                          </a:solidFill>
                          <a:effectLst/>
                          <a:latin typeface="Cambria" panose="02040503050406030204" pitchFamily="18" charset="0"/>
                          <a:ea typeface="Cambria" panose="02040503050406030204" pitchFamily="18" charset="0"/>
                        </a:rPr>
                        <a:t>05/05</a:t>
                      </a:r>
                      <a:endParaRPr lang="en-US" sz="280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0900979"/>
                  </a:ext>
                </a:extLst>
              </a:tr>
              <a:tr h="829001">
                <a:tc>
                  <a:txBody>
                    <a:bodyPr/>
                    <a:lstStyle/>
                    <a:p>
                      <a:pPr marL="0" marR="0" algn="just">
                        <a:lnSpc>
                          <a:spcPct val="120000"/>
                        </a:lnSpc>
                        <a:spcBef>
                          <a:spcPts val="0"/>
                        </a:spcBef>
                        <a:spcAft>
                          <a:spcPts val="0"/>
                        </a:spcAft>
                      </a:pPr>
                      <a:r>
                        <a:rPr lang="nl-NL" sz="2400">
                          <a:solidFill>
                            <a:srgbClr val="002060"/>
                          </a:solidFill>
                          <a:effectLst/>
                          <a:latin typeface="Cambria" panose="02040503050406030204" pitchFamily="18" charset="0"/>
                          <a:ea typeface="Cambria" panose="02040503050406030204" pitchFamily="18" charset="0"/>
                        </a:rPr>
                        <a:t>Các hoạt động</a:t>
                      </a:r>
                      <a:endParaRPr lang="en-US" sz="280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nl-NL" sz="2400" dirty="0">
                          <a:solidFill>
                            <a:srgbClr val="002060"/>
                          </a:solidFill>
                          <a:effectLst/>
                          <a:latin typeface="Cambria" panose="02040503050406030204" pitchFamily="18" charset="0"/>
                          <a:ea typeface="Cambria" panose="02040503050406030204" pitchFamily="18" charset="0"/>
                        </a:rPr>
                        <a:t>- Trưng bày búp bê Hi-na trong căn phòng đẹp nhất, cả nhà quây quần ăn cơm đậu đỏ, bánh hi-si-mô-chi</a:t>
                      </a:r>
                      <a:endParaRPr lang="en-US" sz="28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nl-NL" sz="2400" dirty="0">
                          <a:solidFill>
                            <a:srgbClr val="002060"/>
                          </a:solidFill>
                          <a:effectLst/>
                          <a:latin typeface="Cambria" panose="02040503050406030204" pitchFamily="18" charset="0"/>
                          <a:ea typeface="Cambria" panose="02040503050406030204" pitchFamily="18" charset="0"/>
                        </a:rPr>
                        <a:t>- Treo dải cờ hình cá chép sặc sỡ, nhiều màu trên nóc nhà.</a:t>
                      </a:r>
                      <a:endParaRPr lang="en-US" sz="28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5286294"/>
                  </a:ext>
                </a:extLst>
              </a:tr>
              <a:tr h="399132">
                <a:tc>
                  <a:txBody>
                    <a:bodyPr/>
                    <a:lstStyle/>
                    <a:p>
                      <a:pPr marL="0" marR="0" algn="just">
                        <a:lnSpc>
                          <a:spcPct val="120000"/>
                        </a:lnSpc>
                        <a:spcBef>
                          <a:spcPts val="0"/>
                        </a:spcBef>
                        <a:spcAft>
                          <a:spcPts val="0"/>
                        </a:spcAft>
                      </a:pPr>
                      <a:r>
                        <a:rPr lang="nl-NL" sz="2400">
                          <a:solidFill>
                            <a:srgbClr val="002060"/>
                          </a:solidFill>
                          <a:effectLst/>
                          <a:latin typeface="Cambria" panose="02040503050406030204" pitchFamily="18" charset="0"/>
                          <a:ea typeface="Cambria" panose="02040503050406030204" pitchFamily="18" charset="0"/>
                        </a:rPr>
                        <a:t>Ý nghĩa</a:t>
                      </a:r>
                      <a:endParaRPr lang="en-US" sz="280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nl-NL" sz="2400">
                          <a:solidFill>
                            <a:srgbClr val="002060"/>
                          </a:solidFill>
                          <a:effectLst/>
                          <a:latin typeface="Cambria" panose="02040503050406030204" pitchFamily="18" charset="0"/>
                          <a:ea typeface="Cambria" panose="02040503050406030204" pitchFamily="18" charset="0"/>
                        </a:rPr>
                        <a:t>Cầu may mắn, sức khỏe</a:t>
                      </a:r>
                      <a:endParaRPr lang="en-US" sz="280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nl-NL" sz="2400" dirty="0">
                          <a:solidFill>
                            <a:srgbClr val="002060"/>
                          </a:solidFill>
                          <a:effectLst/>
                          <a:latin typeface="Cambria" panose="02040503050406030204" pitchFamily="18" charset="0"/>
                          <a:ea typeface="Cambria" panose="02040503050406030204" pitchFamily="18" charset="0"/>
                        </a:rPr>
                        <a:t>Ước mong về sức khỏe, thành công.</a:t>
                      </a:r>
                      <a:endParaRPr lang="en-US" sz="28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6697395"/>
                  </a:ext>
                </a:extLst>
              </a:tr>
            </a:tbl>
          </a:graphicData>
        </a:graphic>
      </p:graphicFrame>
    </p:spTree>
    <p:extLst>
      <p:ext uri="{BB962C8B-B14F-4D97-AF65-F5344CB8AC3E}">
        <p14:creationId xmlns:p14="http://schemas.microsoft.com/office/powerpoint/2010/main" val="4259028938"/>
      </p:ext>
    </p:extLst>
  </p:cSld>
  <p:clrMapOvr>
    <a:masterClrMapping/>
  </p:clrMapOvr>
  <mc:AlternateContent xmlns:mc="http://schemas.openxmlformats.org/markup-compatibility/2006" xmlns:p14="http://schemas.microsoft.com/office/powerpoint/2010/main">
    <mc:Choice Requires="p14">
      <p:transition spd="slow" p14:dur="175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B651EE5-6B07-4550-B764-D6A28B6AD814}"/>
              </a:ext>
            </a:extLst>
          </p:cNvPr>
          <p:cNvPicPr>
            <a:picLocks noChangeAspect="1"/>
          </p:cNvPicPr>
          <p:nvPr/>
        </p:nvPicPr>
        <p:blipFill>
          <a:blip r:embed="rId4"/>
          <a:stretch>
            <a:fillRect/>
          </a:stretch>
        </p:blipFill>
        <p:spPr>
          <a:xfrm>
            <a:off x="0" y="0"/>
            <a:ext cx="12192000" cy="6858000"/>
          </a:xfrm>
          <a:prstGeom prst="rect">
            <a:avLst/>
          </a:prstGeom>
        </p:spPr>
      </p:pic>
      <p:sp>
        <p:nvSpPr>
          <p:cNvPr id="9" name="矩形 8">
            <a:extLst>
              <a:ext uri="{FF2B5EF4-FFF2-40B4-BE49-F238E27FC236}">
                <a16:creationId xmlns:a16="http://schemas.microsoft.com/office/drawing/2014/main" id="{C7628586-2BBF-48B7-9B0B-CDC5AA4A086B}"/>
              </a:ext>
            </a:extLst>
          </p:cNvPr>
          <p:cNvSpPr/>
          <p:nvPr/>
        </p:nvSpPr>
        <p:spPr>
          <a:xfrm rot="1510002">
            <a:off x="1590594" y="1845380"/>
            <a:ext cx="6201619" cy="3769407"/>
          </a:xfrm>
          <a:prstGeom prst="rect">
            <a:avLst/>
          </a:prstGeom>
          <a:blipFill dpi="0" rotWithShape="1">
            <a:blip r:embed="rId5">
              <a:alphaModFix amt="4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Rectangle: Rounded Corners 1">
            <a:extLst>
              <a:ext uri="{FF2B5EF4-FFF2-40B4-BE49-F238E27FC236}">
                <a16:creationId xmlns:a16="http://schemas.microsoft.com/office/drawing/2014/main" id="{AF24191F-02BA-352D-527B-D68DC4F6690C}"/>
              </a:ext>
            </a:extLst>
          </p:cNvPr>
          <p:cNvSpPr/>
          <p:nvPr/>
        </p:nvSpPr>
        <p:spPr>
          <a:xfrm>
            <a:off x="2769457" y="2196490"/>
            <a:ext cx="7020586" cy="3607962"/>
          </a:xfrm>
          <a:prstGeom prst="roundRect">
            <a:avLst/>
          </a:prstGeom>
          <a:solidFill>
            <a:srgbClr val="FFFFCC"/>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rgbClr val="002060"/>
                </a:solidFill>
                <a:latin typeface="Calibri" panose="020F0502020204030204" pitchFamily="34" charset="0"/>
                <a:cs typeface="Calibri" panose="020F0502020204030204" pitchFamily="34" charset="0"/>
              </a:rPr>
              <a:t>   </a:t>
            </a:r>
            <a:r>
              <a:rPr lang="vi-VN" sz="3600" b="1" dirty="0">
                <a:solidFill>
                  <a:srgbClr val="002060"/>
                </a:solidFill>
                <a:latin typeface="Calibri" panose="020F0502020204030204" pitchFamily="34" charset="0"/>
                <a:cs typeface="Calibri" panose="020F0502020204030204" pitchFamily="34" charset="0"/>
              </a:rPr>
              <a:t>Bài đọc cung cấp thông tin về ba lễ hội nổi tiếng ở Nhật Bản: lễ hội Hoa anh đào, lễ hội Búp bê, tết Thiếu nhi. Đây là ba lễ hội rất đặc sắc, thể hiện được nét đẹp truyền thống của đất nước Nhật Bản.</a:t>
            </a:r>
          </a:p>
        </p:txBody>
      </p:sp>
      <p:pic>
        <p:nvPicPr>
          <p:cNvPr id="19" name="Picture 18">
            <a:extLst>
              <a:ext uri="{FF2B5EF4-FFF2-40B4-BE49-F238E27FC236}">
                <a16:creationId xmlns:a16="http://schemas.microsoft.com/office/drawing/2014/main" id="{73D0D05C-5678-0D51-3CB8-F1788C59E73A}"/>
              </a:ext>
            </a:extLst>
          </p:cNvPr>
          <p:cNvPicPr>
            <a:picLocks noChangeAspect="1"/>
          </p:cNvPicPr>
          <p:nvPr/>
        </p:nvPicPr>
        <p:blipFill>
          <a:blip r:embed="rId6"/>
          <a:stretch>
            <a:fillRect/>
          </a:stretch>
        </p:blipFill>
        <p:spPr>
          <a:xfrm>
            <a:off x="2222907" y="167813"/>
            <a:ext cx="9455716" cy="2109399"/>
          </a:xfrm>
          <a:prstGeom prst="rect">
            <a:avLst/>
          </a:prstGeom>
        </p:spPr>
      </p:pic>
    </p:spTree>
    <p:extLst>
      <p:ext uri="{BB962C8B-B14F-4D97-AF65-F5344CB8AC3E}">
        <p14:creationId xmlns:p14="http://schemas.microsoft.com/office/powerpoint/2010/main" val="3650858750"/>
      </p:ext>
    </p:extLst>
  </p:cSld>
  <p:clrMapOvr>
    <a:masterClrMapping/>
  </p:clrMapOvr>
  <mc:AlternateContent xmlns:mc="http://schemas.openxmlformats.org/markup-compatibility/2006" xmlns:p14="http://schemas.microsoft.com/office/powerpoint/2010/main">
    <mc:Choice Requires="p14">
      <p:transition spd="slow" p14:dur="17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900" decel="100000" fill="hold"/>
                                        <p:tgtEl>
                                          <p:spTgt spid="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5" name="Rectangle: Rounded Corners 4">
            <a:extLst>
              <a:ext uri="{FF2B5EF4-FFF2-40B4-BE49-F238E27FC236}">
                <a16:creationId xmlns:a16="http://schemas.microsoft.com/office/drawing/2014/main" id="{AD8F65BE-B4E5-4E77-B3D5-B4FE11A1B6EA}"/>
              </a:ext>
            </a:extLst>
          </p:cNvPr>
          <p:cNvSpPr/>
          <p:nvPr/>
        </p:nvSpPr>
        <p:spPr>
          <a:xfrm>
            <a:off x="2343150" y="276225"/>
            <a:ext cx="767715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defTabSz="904065"/>
            <a:r>
              <a:rPr lang="en-US" sz="5400" dirty="0" err="1">
                <a:solidFill>
                  <a:prstClr val="black"/>
                </a:solidFill>
                <a:latin typeface="Calibri" panose="020F0502020204030204" pitchFamily="34" charset="0"/>
                <a:ea typeface="Arial-Rounded" panose="020B0500000000000000" pitchFamily="34" charset="0"/>
                <a:cs typeface="Calibri" panose="020F0502020204030204" pitchFamily="34" charset="0"/>
              </a:rPr>
              <a:t>Đây</a:t>
            </a:r>
            <a:r>
              <a:rPr lang="en-US" sz="5400" dirty="0">
                <a:solidFill>
                  <a:prstClr val="black"/>
                </a:solidFill>
                <a:latin typeface="Calibri" panose="020F0502020204030204" pitchFamily="34" charset="0"/>
                <a:ea typeface="Arial-Rounded" panose="020B0500000000000000" pitchFamily="34" charset="0"/>
                <a:cs typeface="Calibri" panose="020F0502020204030204" pitchFamily="34" charset="0"/>
              </a:rPr>
              <a:t> </a:t>
            </a:r>
            <a:r>
              <a:rPr lang="en-US" sz="5400" dirty="0" err="1">
                <a:solidFill>
                  <a:prstClr val="black"/>
                </a:solidFill>
                <a:latin typeface="Calibri" panose="020F0502020204030204" pitchFamily="34" charset="0"/>
                <a:ea typeface="Arial-Rounded" panose="020B0500000000000000" pitchFamily="34" charset="0"/>
                <a:cs typeface="Calibri" panose="020F0502020204030204" pitchFamily="34" charset="0"/>
              </a:rPr>
              <a:t>là</a:t>
            </a:r>
            <a:r>
              <a:rPr lang="en-US" sz="5400" dirty="0">
                <a:solidFill>
                  <a:prstClr val="black"/>
                </a:solidFill>
                <a:latin typeface="Calibri" panose="020F0502020204030204" pitchFamily="34" charset="0"/>
                <a:ea typeface="Arial-Rounded" panose="020B0500000000000000" pitchFamily="34" charset="0"/>
                <a:cs typeface="Calibri" panose="020F0502020204030204" pitchFamily="34" charset="0"/>
              </a:rPr>
              <a:t> </a:t>
            </a:r>
            <a:r>
              <a:rPr lang="en-US" sz="5400" dirty="0" err="1">
                <a:solidFill>
                  <a:prstClr val="black"/>
                </a:solidFill>
                <a:latin typeface="Calibri" panose="020F0502020204030204" pitchFamily="34" charset="0"/>
                <a:ea typeface="Arial-Rounded" panose="020B0500000000000000" pitchFamily="34" charset="0"/>
                <a:cs typeface="Calibri" panose="020F0502020204030204" pitchFamily="34" charset="0"/>
              </a:rPr>
              <a:t>ngọn</a:t>
            </a:r>
            <a:r>
              <a:rPr lang="en-US" sz="5400" dirty="0">
                <a:solidFill>
                  <a:prstClr val="black"/>
                </a:solidFill>
                <a:latin typeface="Calibri" panose="020F0502020204030204" pitchFamily="34" charset="0"/>
                <a:ea typeface="Arial-Rounded" panose="020B0500000000000000" pitchFamily="34" charset="0"/>
                <a:cs typeface="Calibri" panose="020F0502020204030204" pitchFamily="34" charset="0"/>
              </a:rPr>
              <a:t> </a:t>
            </a:r>
            <a:r>
              <a:rPr lang="en-US" sz="5400" dirty="0" err="1">
                <a:solidFill>
                  <a:prstClr val="black"/>
                </a:solidFill>
                <a:latin typeface="Calibri" panose="020F0502020204030204" pitchFamily="34" charset="0"/>
                <a:ea typeface="Arial-Rounded" panose="020B0500000000000000" pitchFamily="34" charset="0"/>
                <a:cs typeface="Calibri" panose="020F0502020204030204" pitchFamily="34" charset="0"/>
              </a:rPr>
              <a:t>núi</a:t>
            </a:r>
            <a:r>
              <a:rPr lang="en-US" sz="5400" dirty="0">
                <a:solidFill>
                  <a:prstClr val="black"/>
                </a:solidFill>
                <a:latin typeface="Calibri" panose="020F0502020204030204" pitchFamily="34" charset="0"/>
                <a:ea typeface="Arial-Rounded" panose="020B0500000000000000" pitchFamily="34" charset="0"/>
                <a:cs typeface="Calibri" panose="020F0502020204030204" pitchFamily="34" charset="0"/>
              </a:rPr>
              <a:t> </a:t>
            </a:r>
            <a:r>
              <a:rPr lang="en-US" sz="5400" dirty="0" err="1">
                <a:solidFill>
                  <a:prstClr val="black"/>
                </a:solidFill>
                <a:latin typeface="Calibri" panose="020F0502020204030204" pitchFamily="34" charset="0"/>
                <a:ea typeface="Arial-Rounded" panose="020B0500000000000000" pitchFamily="34" charset="0"/>
                <a:cs typeface="Calibri" panose="020F0502020204030204" pitchFamily="34" charset="0"/>
              </a:rPr>
              <a:t>nào</a:t>
            </a:r>
            <a:r>
              <a:rPr lang="en-US" sz="5400" dirty="0">
                <a:solidFill>
                  <a:prstClr val="black"/>
                </a:solidFill>
                <a:latin typeface="Calibri" panose="020F0502020204030204" pitchFamily="34" charset="0"/>
                <a:ea typeface="Arial-Rounded" panose="020B0500000000000000" pitchFamily="34" charset="0"/>
                <a:cs typeface="Calibri" panose="020F0502020204030204" pitchFamily="34" charset="0"/>
              </a:rPr>
              <a:t>? </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47E5112D-0858-4F7A-BF6E-035A371032EC}"/>
              </a:ext>
            </a:extLst>
          </p:cNvPr>
          <p:cNvSpPr/>
          <p:nvPr/>
        </p:nvSpPr>
        <p:spPr>
          <a:xfrm>
            <a:off x="638175" y="3200400"/>
            <a:ext cx="4010025" cy="16573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lang="en-US" sz="4800" b="1" noProof="0" dirty="0" err="1">
                <a:solidFill>
                  <a:srgbClr val="FF0000"/>
                </a:solidFill>
                <a:latin typeface="Calibri" panose="020F0502020204030204" pitchFamily="34" charset="0"/>
                <a:ea typeface="Arial-Rounded" panose="020B0500000000000000" pitchFamily="34" charset="0"/>
                <a:cs typeface="Calibri" panose="020F0502020204030204" pitchFamily="34" charset="0"/>
              </a:rPr>
              <a:t>Đáp</a:t>
            </a:r>
            <a:r>
              <a:rPr lang="en-US" sz="4800" b="1" noProof="0" dirty="0">
                <a:solidFill>
                  <a:srgbClr val="FF0000"/>
                </a:solidFill>
                <a:latin typeface="Calibri" panose="020F0502020204030204" pitchFamily="34" charset="0"/>
                <a:ea typeface="Arial-Rounded" panose="020B0500000000000000" pitchFamily="34" charset="0"/>
                <a:cs typeface="Calibri" panose="020F0502020204030204" pitchFamily="34" charset="0"/>
              </a:rPr>
              <a:t> </a:t>
            </a:r>
            <a:r>
              <a:rPr lang="en-US" sz="4800" b="1" noProof="0" dirty="0" err="1">
                <a:solidFill>
                  <a:srgbClr val="FF0000"/>
                </a:solidFill>
                <a:latin typeface="Calibri" panose="020F0502020204030204" pitchFamily="34" charset="0"/>
                <a:ea typeface="Arial-Rounded" panose="020B0500000000000000" pitchFamily="34" charset="0"/>
                <a:cs typeface="Calibri" panose="020F0502020204030204" pitchFamily="34" charset="0"/>
              </a:rPr>
              <a:t>án</a:t>
            </a:r>
            <a:r>
              <a:rPr lang="en-US" sz="4800" b="1" noProof="0" dirty="0">
                <a:solidFill>
                  <a:srgbClr val="FF0000"/>
                </a:solidFill>
                <a:latin typeface="Calibri" panose="020F0502020204030204" pitchFamily="34" charset="0"/>
                <a:ea typeface="Arial-Rounded" panose="020B0500000000000000" pitchFamily="34" charset="0"/>
                <a:cs typeface="Calibri" panose="020F0502020204030204" pitchFamily="34" charset="0"/>
              </a:rPr>
              <a:t>: </a:t>
            </a:r>
            <a:r>
              <a:rPr lang="en-US" sz="4800" b="1" noProof="0" dirty="0" err="1">
                <a:solidFill>
                  <a:srgbClr val="FF0000"/>
                </a:solidFill>
                <a:latin typeface="Calibri" panose="020F0502020204030204" pitchFamily="34" charset="0"/>
                <a:ea typeface="Arial-Rounded" panose="020B0500000000000000" pitchFamily="34" charset="0"/>
                <a:cs typeface="Calibri" panose="020F0502020204030204" pitchFamily="34" charset="0"/>
              </a:rPr>
              <a:t>Núi</a:t>
            </a:r>
            <a:r>
              <a:rPr lang="en-US" sz="4800" b="1" noProof="0" dirty="0">
                <a:solidFill>
                  <a:srgbClr val="FF0000"/>
                </a:solidFill>
                <a:latin typeface="Calibri" panose="020F0502020204030204" pitchFamily="34" charset="0"/>
                <a:ea typeface="Arial-Rounded" panose="020B0500000000000000" pitchFamily="34" charset="0"/>
                <a:cs typeface="Calibri" panose="020F0502020204030204" pitchFamily="34" charset="0"/>
              </a:rPr>
              <a:t> </a:t>
            </a:r>
            <a:r>
              <a:rPr lang="en-US" sz="4800" b="1" noProof="0" dirty="0" err="1">
                <a:solidFill>
                  <a:srgbClr val="FF0000"/>
                </a:solidFill>
                <a:latin typeface="Calibri" panose="020F0502020204030204" pitchFamily="34" charset="0"/>
                <a:ea typeface="Arial-Rounded" panose="020B0500000000000000" pitchFamily="34" charset="0"/>
                <a:cs typeface="Calibri" panose="020F0502020204030204" pitchFamily="34" charset="0"/>
              </a:rPr>
              <a:t>Phú</a:t>
            </a:r>
            <a:r>
              <a:rPr lang="en-US" sz="4800" b="1" noProof="0" dirty="0">
                <a:solidFill>
                  <a:srgbClr val="FF0000"/>
                </a:solidFill>
                <a:latin typeface="Calibri" panose="020F0502020204030204" pitchFamily="34" charset="0"/>
                <a:ea typeface="Arial-Rounded" panose="020B0500000000000000" pitchFamily="34" charset="0"/>
                <a:cs typeface="Calibri" panose="020F0502020204030204" pitchFamily="34" charset="0"/>
              </a:rPr>
              <a:t> </a:t>
            </a:r>
            <a:r>
              <a:rPr lang="en-US" sz="4800" b="1" noProof="0" dirty="0" err="1">
                <a:solidFill>
                  <a:srgbClr val="FF0000"/>
                </a:solidFill>
                <a:latin typeface="Calibri" panose="020F0502020204030204" pitchFamily="34" charset="0"/>
                <a:ea typeface="Arial-Rounded" panose="020B0500000000000000" pitchFamily="34" charset="0"/>
                <a:cs typeface="Calibri" panose="020F0502020204030204" pitchFamily="34" charset="0"/>
              </a:rPr>
              <a:t>Sĩ</a:t>
            </a:r>
            <a:endParaRPr kumimoji="0" lang="en-US" sz="48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pic>
        <p:nvPicPr>
          <p:cNvPr id="1026" name="Picture 2" descr="Du lịch núi Phú Sĩ và những trải nghiệm khó quên">
            <a:extLst>
              <a:ext uri="{FF2B5EF4-FFF2-40B4-BE49-F238E27FC236}">
                <a16:creationId xmlns:a16="http://schemas.microsoft.com/office/drawing/2014/main" id="{B89F09B4-42B8-936A-B2F5-F2E0863188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1024" y="1933575"/>
            <a:ext cx="6125876"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51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1">
            <a:hlinkClick r:id="rId4" action="ppaction://hlinksldjump"/>
            <a:extLst>
              <a:ext uri="{FF2B5EF4-FFF2-40B4-BE49-F238E27FC236}">
                <a16:creationId xmlns:a16="http://schemas.microsoft.com/office/drawing/2014/main" id="{2640E3E1-32A9-4338-85B6-BB17F1079D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3" name="Rectangle: Rounded Corners 2">
            <a:extLst>
              <a:ext uri="{FF2B5EF4-FFF2-40B4-BE49-F238E27FC236}">
                <a16:creationId xmlns:a16="http://schemas.microsoft.com/office/drawing/2014/main" id="{6DA9E6EE-41CD-76F3-FA16-753A1096E3FB}"/>
              </a:ext>
            </a:extLst>
          </p:cNvPr>
          <p:cNvSpPr/>
          <p:nvPr/>
        </p:nvSpPr>
        <p:spPr>
          <a:xfrm>
            <a:off x="2343150" y="276225"/>
            <a:ext cx="767715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defTabSz="904065"/>
            <a:r>
              <a:rPr lang="en-US" sz="5400">
                <a:solidFill>
                  <a:prstClr val="black"/>
                </a:solidFill>
                <a:latin typeface="Calibri" panose="020F0502020204030204" pitchFamily="34" charset="0"/>
                <a:ea typeface="Arial-Rounded" panose="020B0500000000000000" pitchFamily="34" charset="0"/>
                <a:cs typeface="Calibri" panose="020F0502020204030204" pitchFamily="34" charset="0"/>
              </a:rPr>
              <a:t>Đây là món ăn gì? </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9C2D2C15-0876-D143-3D3E-B77D5EBA2F24}"/>
              </a:ext>
            </a:extLst>
          </p:cNvPr>
          <p:cNvSpPr/>
          <p:nvPr/>
        </p:nvSpPr>
        <p:spPr>
          <a:xfrm>
            <a:off x="638175" y="3200400"/>
            <a:ext cx="4010025" cy="16573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lang="en-US" sz="4800" b="1" noProof="0" dirty="0" err="1">
                <a:solidFill>
                  <a:srgbClr val="FF0000"/>
                </a:solidFill>
                <a:latin typeface="Calibri" panose="020F0502020204030204" pitchFamily="34" charset="0"/>
                <a:ea typeface="Arial-Rounded" panose="020B0500000000000000" pitchFamily="34" charset="0"/>
                <a:cs typeface="Calibri" panose="020F0502020204030204" pitchFamily="34" charset="0"/>
              </a:rPr>
              <a:t>Đáp</a:t>
            </a:r>
            <a:r>
              <a:rPr lang="en-US" sz="4800" b="1" noProof="0" dirty="0">
                <a:solidFill>
                  <a:srgbClr val="FF0000"/>
                </a:solidFill>
                <a:latin typeface="Calibri" panose="020F0502020204030204" pitchFamily="34" charset="0"/>
                <a:ea typeface="Arial-Rounded" panose="020B0500000000000000" pitchFamily="34" charset="0"/>
                <a:cs typeface="Calibri" panose="020F0502020204030204" pitchFamily="34" charset="0"/>
              </a:rPr>
              <a:t> </a:t>
            </a:r>
            <a:r>
              <a:rPr lang="en-US" sz="4800" b="1" noProof="0" dirty="0" err="1">
                <a:solidFill>
                  <a:srgbClr val="FF0000"/>
                </a:solidFill>
                <a:latin typeface="Calibri" panose="020F0502020204030204" pitchFamily="34" charset="0"/>
                <a:ea typeface="Arial-Rounded" panose="020B0500000000000000" pitchFamily="34" charset="0"/>
                <a:cs typeface="Calibri" panose="020F0502020204030204" pitchFamily="34" charset="0"/>
              </a:rPr>
              <a:t>án</a:t>
            </a:r>
            <a:r>
              <a:rPr lang="en-US" sz="4800" b="1" noProof="0" dirty="0">
                <a:solidFill>
                  <a:srgbClr val="FF0000"/>
                </a:solidFill>
                <a:latin typeface="Calibri" panose="020F0502020204030204" pitchFamily="34" charset="0"/>
                <a:ea typeface="Arial-Rounded" panose="020B0500000000000000" pitchFamily="34" charset="0"/>
                <a:cs typeface="Calibri" panose="020F0502020204030204" pitchFamily="34" charset="0"/>
              </a:rPr>
              <a:t>: </a:t>
            </a:r>
            <a:r>
              <a:rPr lang="en-US" sz="4800" b="1" noProof="0" dirty="0" err="1">
                <a:solidFill>
                  <a:srgbClr val="FF0000"/>
                </a:solidFill>
                <a:latin typeface="Calibri" panose="020F0502020204030204" pitchFamily="34" charset="0"/>
                <a:ea typeface="Arial-Rounded" panose="020B0500000000000000" pitchFamily="34" charset="0"/>
                <a:cs typeface="Calibri" panose="020F0502020204030204" pitchFamily="34" charset="0"/>
              </a:rPr>
              <a:t>Món</a:t>
            </a:r>
            <a:r>
              <a:rPr lang="en-US" sz="4800" b="1" noProof="0" dirty="0">
                <a:solidFill>
                  <a:srgbClr val="FF0000"/>
                </a:solidFill>
                <a:latin typeface="Calibri" panose="020F0502020204030204" pitchFamily="34" charset="0"/>
                <a:ea typeface="Arial-Rounded" panose="020B0500000000000000" pitchFamily="34" charset="0"/>
                <a:cs typeface="Calibri" panose="020F0502020204030204" pitchFamily="34" charset="0"/>
              </a:rPr>
              <a:t> </a:t>
            </a:r>
            <a:r>
              <a:rPr lang="en-US" sz="4800" b="1" noProof="0" dirty="0" err="1">
                <a:solidFill>
                  <a:srgbClr val="FF0000"/>
                </a:solidFill>
                <a:latin typeface="Calibri" panose="020F0502020204030204" pitchFamily="34" charset="0"/>
                <a:ea typeface="Arial-Rounded" panose="020B0500000000000000" pitchFamily="34" charset="0"/>
                <a:cs typeface="Calibri" panose="020F0502020204030204" pitchFamily="34" charset="0"/>
              </a:rPr>
              <a:t>su-si</a:t>
            </a:r>
            <a:endParaRPr kumimoji="0" lang="en-US" sz="48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pic>
        <p:nvPicPr>
          <p:cNvPr id="3074" name="Picture 2" descr="Vì sao Sushi trở thành món ăn “quốc dân” của người Nhật?">
            <a:extLst>
              <a:ext uri="{FF2B5EF4-FFF2-40B4-BE49-F238E27FC236}">
                <a16:creationId xmlns:a16="http://schemas.microsoft.com/office/drawing/2014/main" id="{292BF48C-469B-C852-00DF-FCBDF87CDD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1225" y="1780700"/>
            <a:ext cx="5200650" cy="363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73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4" action="ppaction://hlinksldjump"/>
            <a:extLst>
              <a:ext uri="{FF2B5EF4-FFF2-40B4-BE49-F238E27FC236}">
                <a16:creationId xmlns:a16="http://schemas.microsoft.com/office/drawing/2014/main" id="{A28048C9-39BF-F5EA-DD1C-E7B10E1E1D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3" name="Rectangle: Rounded Corners 2">
            <a:extLst>
              <a:ext uri="{FF2B5EF4-FFF2-40B4-BE49-F238E27FC236}">
                <a16:creationId xmlns:a16="http://schemas.microsoft.com/office/drawing/2014/main" id="{FCF460F6-DDF3-40A9-A244-945448BC0BD8}"/>
              </a:ext>
            </a:extLst>
          </p:cNvPr>
          <p:cNvSpPr/>
          <p:nvPr/>
        </p:nvSpPr>
        <p:spPr>
          <a:xfrm>
            <a:off x="2343150" y="276225"/>
            <a:ext cx="767715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defTabSz="904065"/>
            <a:r>
              <a:rPr lang="en-US" sz="5400" dirty="0" err="1">
                <a:solidFill>
                  <a:prstClr val="black"/>
                </a:solidFill>
                <a:latin typeface="Calibri" panose="020F0502020204030204" pitchFamily="34" charset="0"/>
                <a:ea typeface="Arial-Rounded" panose="020B0500000000000000" pitchFamily="34" charset="0"/>
                <a:cs typeface="Calibri" panose="020F0502020204030204" pitchFamily="34" charset="0"/>
              </a:rPr>
              <a:t>Đây</a:t>
            </a:r>
            <a:r>
              <a:rPr lang="en-US" sz="5400" dirty="0">
                <a:solidFill>
                  <a:prstClr val="black"/>
                </a:solidFill>
                <a:latin typeface="Calibri" panose="020F0502020204030204" pitchFamily="34" charset="0"/>
                <a:ea typeface="Arial-Rounded" panose="020B0500000000000000" pitchFamily="34" charset="0"/>
                <a:cs typeface="Calibri" panose="020F0502020204030204" pitchFamily="34" charset="0"/>
              </a:rPr>
              <a:t> </a:t>
            </a:r>
            <a:r>
              <a:rPr lang="en-US" sz="5400" dirty="0" err="1">
                <a:solidFill>
                  <a:prstClr val="black"/>
                </a:solidFill>
                <a:latin typeface="Calibri" panose="020F0502020204030204" pitchFamily="34" charset="0"/>
                <a:ea typeface="Arial-Rounded" panose="020B0500000000000000" pitchFamily="34" charset="0"/>
                <a:cs typeface="Calibri" panose="020F0502020204030204" pitchFamily="34" charset="0"/>
              </a:rPr>
              <a:t>là</a:t>
            </a:r>
            <a:r>
              <a:rPr lang="en-US" sz="5400" dirty="0">
                <a:solidFill>
                  <a:prstClr val="black"/>
                </a:solidFill>
                <a:latin typeface="Calibri" panose="020F0502020204030204" pitchFamily="34" charset="0"/>
                <a:ea typeface="Arial-Rounded" panose="020B0500000000000000" pitchFamily="34" charset="0"/>
                <a:cs typeface="Calibri" panose="020F0502020204030204" pitchFamily="34" charset="0"/>
              </a:rPr>
              <a:t> </a:t>
            </a:r>
            <a:r>
              <a:rPr lang="en-US" sz="5400" dirty="0" err="1">
                <a:solidFill>
                  <a:prstClr val="black"/>
                </a:solidFill>
                <a:latin typeface="Calibri" panose="020F0502020204030204" pitchFamily="34" charset="0"/>
                <a:ea typeface="Arial-Rounded" panose="020B0500000000000000" pitchFamily="34" charset="0"/>
                <a:cs typeface="Calibri" panose="020F0502020204030204" pitchFamily="34" charset="0"/>
              </a:rPr>
              <a:t>trang</a:t>
            </a:r>
            <a:r>
              <a:rPr lang="en-US" sz="5400" dirty="0">
                <a:solidFill>
                  <a:prstClr val="black"/>
                </a:solidFill>
                <a:latin typeface="Calibri" panose="020F0502020204030204" pitchFamily="34" charset="0"/>
                <a:ea typeface="Arial-Rounded" panose="020B0500000000000000" pitchFamily="34" charset="0"/>
                <a:cs typeface="Calibri" panose="020F0502020204030204" pitchFamily="34" charset="0"/>
              </a:rPr>
              <a:t> </a:t>
            </a:r>
            <a:r>
              <a:rPr lang="en-US" sz="5400" dirty="0" err="1">
                <a:solidFill>
                  <a:prstClr val="black"/>
                </a:solidFill>
                <a:latin typeface="Calibri" panose="020F0502020204030204" pitchFamily="34" charset="0"/>
                <a:ea typeface="Arial-Rounded" panose="020B0500000000000000" pitchFamily="34" charset="0"/>
                <a:cs typeface="Calibri" panose="020F0502020204030204" pitchFamily="34" charset="0"/>
              </a:rPr>
              <a:t>phục</a:t>
            </a:r>
            <a:r>
              <a:rPr lang="en-US" sz="5400" dirty="0">
                <a:solidFill>
                  <a:prstClr val="black"/>
                </a:solidFill>
                <a:latin typeface="Calibri" panose="020F0502020204030204" pitchFamily="34" charset="0"/>
                <a:ea typeface="Arial-Rounded" panose="020B0500000000000000" pitchFamily="34" charset="0"/>
                <a:cs typeface="Calibri" panose="020F0502020204030204" pitchFamily="34" charset="0"/>
              </a:rPr>
              <a:t> </a:t>
            </a:r>
            <a:r>
              <a:rPr lang="en-US" sz="5400" dirty="0" err="1">
                <a:solidFill>
                  <a:prstClr val="black"/>
                </a:solidFill>
                <a:latin typeface="Calibri" panose="020F0502020204030204" pitchFamily="34" charset="0"/>
                <a:ea typeface="Arial-Rounded" panose="020B0500000000000000" pitchFamily="34" charset="0"/>
                <a:cs typeface="Calibri" panose="020F0502020204030204" pitchFamily="34" charset="0"/>
              </a:rPr>
              <a:t>gì</a:t>
            </a:r>
            <a:r>
              <a:rPr lang="en-US" sz="5400" dirty="0">
                <a:solidFill>
                  <a:prstClr val="black"/>
                </a:solidFill>
                <a:latin typeface="Calibri" panose="020F0502020204030204" pitchFamily="34" charset="0"/>
                <a:ea typeface="Arial-Rounded" panose="020B0500000000000000" pitchFamily="34" charset="0"/>
                <a:cs typeface="Calibri" panose="020F0502020204030204" pitchFamily="34" charset="0"/>
              </a:rPr>
              <a:t>? </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565DCD47-EA51-B01E-EC2D-AAD4C0B9EC50}"/>
              </a:ext>
            </a:extLst>
          </p:cNvPr>
          <p:cNvSpPr/>
          <p:nvPr/>
        </p:nvSpPr>
        <p:spPr>
          <a:xfrm>
            <a:off x="638175" y="3200400"/>
            <a:ext cx="4010025" cy="16573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lang="en-US" sz="4800" b="1" noProof="0" dirty="0" err="1">
                <a:solidFill>
                  <a:srgbClr val="FF0000"/>
                </a:solidFill>
                <a:latin typeface="Calibri" panose="020F0502020204030204" pitchFamily="34" charset="0"/>
                <a:ea typeface="Arial-Rounded" panose="020B0500000000000000" pitchFamily="34" charset="0"/>
                <a:cs typeface="Calibri" panose="020F0502020204030204" pitchFamily="34" charset="0"/>
              </a:rPr>
              <a:t>Đáp</a:t>
            </a:r>
            <a:r>
              <a:rPr lang="en-US" sz="4800" b="1" noProof="0" dirty="0">
                <a:solidFill>
                  <a:srgbClr val="FF0000"/>
                </a:solidFill>
                <a:latin typeface="Calibri" panose="020F0502020204030204" pitchFamily="34" charset="0"/>
                <a:ea typeface="Arial-Rounded" panose="020B0500000000000000" pitchFamily="34" charset="0"/>
                <a:cs typeface="Calibri" panose="020F0502020204030204" pitchFamily="34" charset="0"/>
              </a:rPr>
              <a:t> </a:t>
            </a:r>
            <a:r>
              <a:rPr lang="en-US" sz="4800" b="1" noProof="0" dirty="0" err="1">
                <a:solidFill>
                  <a:srgbClr val="FF0000"/>
                </a:solidFill>
                <a:latin typeface="Calibri" panose="020F0502020204030204" pitchFamily="34" charset="0"/>
                <a:ea typeface="Arial-Rounded" panose="020B0500000000000000" pitchFamily="34" charset="0"/>
                <a:cs typeface="Calibri" panose="020F0502020204030204" pitchFamily="34" charset="0"/>
              </a:rPr>
              <a:t>án</a:t>
            </a:r>
            <a:r>
              <a:rPr lang="en-US" sz="4800" b="1" noProof="0" dirty="0">
                <a:solidFill>
                  <a:srgbClr val="FF0000"/>
                </a:solidFill>
                <a:latin typeface="Calibri" panose="020F0502020204030204" pitchFamily="34" charset="0"/>
                <a:ea typeface="Arial-Rounded" panose="020B0500000000000000" pitchFamily="34" charset="0"/>
                <a:cs typeface="Calibri" panose="020F0502020204030204" pitchFamily="34" charset="0"/>
              </a:rPr>
              <a:t>: </a:t>
            </a:r>
          </a:p>
          <a:p>
            <a:pPr marL="0" marR="0" lvl="0" indent="0" algn="ctr" defTabSz="904065" rtl="0" eaLnBrk="1" fontAlgn="auto" latinLnBrk="0" hangingPunct="1">
              <a:lnSpc>
                <a:spcPct val="100000"/>
              </a:lnSpc>
              <a:spcBef>
                <a:spcPts val="0"/>
              </a:spcBef>
              <a:spcAft>
                <a:spcPts val="0"/>
              </a:spcAft>
              <a:buClrTx/>
              <a:buSzTx/>
              <a:buFontTx/>
              <a:buNone/>
              <a:tabLst/>
              <a:defRPr/>
            </a:pPr>
            <a:r>
              <a:rPr lang="en-US" sz="4800" b="1" noProof="0" dirty="0">
                <a:solidFill>
                  <a:srgbClr val="FF0000"/>
                </a:solidFill>
                <a:latin typeface="Calibri" panose="020F0502020204030204" pitchFamily="34" charset="0"/>
                <a:ea typeface="Arial-Rounded" panose="020B0500000000000000" pitchFamily="34" charset="0"/>
                <a:cs typeface="Calibri" panose="020F0502020204030204" pitchFamily="34" charset="0"/>
              </a:rPr>
              <a:t>Ki-</a:t>
            </a:r>
            <a:r>
              <a:rPr lang="en-US" sz="4800" b="1" noProof="0" dirty="0" err="1">
                <a:solidFill>
                  <a:srgbClr val="FF0000"/>
                </a:solidFill>
                <a:latin typeface="Calibri" panose="020F0502020204030204" pitchFamily="34" charset="0"/>
                <a:ea typeface="Arial-Rounded" panose="020B0500000000000000" pitchFamily="34" charset="0"/>
                <a:cs typeface="Calibri" panose="020F0502020204030204" pitchFamily="34" charset="0"/>
              </a:rPr>
              <a:t>mô</a:t>
            </a:r>
            <a:r>
              <a:rPr lang="en-US" sz="4800" b="1" noProof="0" dirty="0">
                <a:solidFill>
                  <a:srgbClr val="FF0000"/>
                </a:solidFill>
                <a:latin typeface="Calibri" panose="020F0502020204030204" pitchFamily="34" charset="0"/>
                <a:ea typeface="Arial-Rounded" panose="020B0500000000000000" pitchFamily="34" charset="0"/>
                <a:cs typeface="Calibri" panose="020F0502020204030204" pitchFamily="34" charset="0"/>
              </a:rPr>
              <a:t>-</a:t>
            </a:r>
            <a:r>
              <a:rPr lang="en-US" sz="4800" b="1" noProof="0" dirty="0" err="1">
                <a:solidFill>
                  <a:srgbClr val="FF0000"/>
                </a:solidFill>
                <a:latin typeface="Calibri" panose="020F0502020204030204" pitchFamily="34" charset="0"/>
                <a:ea typeface="Arial-Rounded" panose="020B0500000000000000" pitchFamily="34" charset="0"/>
                <a:cs typeface="Calibri" panose="020F0502020204030204" pitchFamily="34" charset="0"/>
              </a:rPr>
              <a:t>nô</a:t>
            </a:r>
            <a:endParaRPr kumimoji="0" lang="en-US" sz="48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pic>
        <p:nvPicPr>
          <p:cNvPr id="4098" name="Picture 2" descr="Kimono - trang phục truyền thống Nhật Bản. - Univiet Travel - Unique Always">
            <a:extLst>
              <a:ext uri="{FF2B5EF4-FFF2-40B4-BE49-F238E27FC236}">
                <a16:creationId xmlns:a16="http://schemas.microsoft.com/office/drawing/2014/main" id="{D7A6B5B0-9B0D-738D-068E-C7953D16D3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499" y="1892300"/>
            <a:ext cx="5076825" cy="338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65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4" action="ppaction://hlinksldjump"/>
            <a:extLst>
              <a:ext uri="{FF2B5EF4-FFF2-40B4-BE49-F238E27FC236}">
                <a16:creationId xmlns:a16="http://schemas.microsoft.com/office/drawing/2014/main" id="{5EBBD004-191C-B7A0-4ACC-34E519B69A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4787" y="5389797"/>
            <a:ext cx="2400300" cy="1468203"/>
          </a:xfrm>
          <a:prstGeom prst="rect">
            <a:avLst/>
          </a:prstGeom>
        </p:spPr>
      </p:pic>
      <p:sp>
        <p:nvSpPr>
          <p:cNvPr id="3" name="Rectangle: Rounded Corners 2">
            <a:extLst>
              <a:ext uri="{FF2B5EF4-FFF2-40B4-BE49-F238E27FC236}">
                <a16:creationId xmlns:a16="http://schemas.microsoft.com/office/drawing/2014/main" id="{8769562C-3673-0919-6725-D958329499B6}"/>
              </a:ext>
            </a:extLst>
          </p:cNvPr>
          <p:cNvSpPr/>
          <p:nvPr/>
        </p:nvSpPr>
        <p:spPr>
          <a:xfrm>
            <a:off x="2343150" y="276225"/>
            <a:ext cx="7677150" cy="11239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defTabSz="904065"/>
            <a:r>
              <a:rPr lang="en-US" sz="5400" dirty="0" err="1">
                <a:solidFill>
                  <a:prstClr val="black"/>
                </a:solidFill>
                <a:latin typeface="Calibri" panose="020F0502020204030204" pitchFamily="34" charset="0"/>
                <a:ea typeface="Arial-Rounded" panose="020B0500000000000000" pitchFamily="34" charset="0"/>
                <a:cs typeface="Calibri" panose="020F0502020204030204" pitchFamily="34" charset="0"/>
              </a:rPr>
              <a:t>Đây</a:t>
            </a:r>
            <a:r>
              <a:rPr lang="en-US" sz="5400" dirty="0">
                <a:solidFill>
                  <a:prstClr val="black"/>
                </a:solidFill>
                <a:latin typeface="Calibri" panose="020F0502020204030204" pitchFamily="34" charset="0"/>
                <a:ea typeface="Arial-Rounded" panose="020B0500000000000000" pitchFamily="34" charset="0"/>
                <a:cs typeface="Calibri" panose="020F0502020204030204" pitchFamily="34" charset="0"/>
              </a:rPr>
              <a:t> </a:t>
            </a:r>
            <a:r>
              <a:rPr lang="en-US" sz="5400" dirty="0" err="1">
                <a:solidFill>
                  <a:prstClr val="black"/>
                </a:solidFill>
                <a:latin typeface="Calibri" panose="020F0502020204030204" pitchFamily="34" charset="0"/>
                <a:ea typeface="Arial-Rounded" panose="020B0500000000000000" pitchFamily="34" charset="0"/>
                <a:cs typeface="Calibri" panose="020F0502020204030204" pitchFamily="34" charset="0"/>
              </a:rPr>
              <a:t>là</a:t>
            </a:r>
            <a:r>
              <a:rPr lang="en-US" sz="5400" dirty="0">
                <a:solidFill>
                  <a:prstClr val="black"/>
                </a:solidFill>
                <a:latin typeface="Calibri" panose="020F0502020204030204" pitchFamily="34" charset="0"/>
                <a:ea typeface="Arial-Rounded" panose="020B0500000000000000" pitchFamily="34" charset="0"/>
                <a:cs typeface="Calibri" panose="020F0502020204030204" pitchFamily="34" charset="0"/>
              </a:rPr>
              <a:t> </a:t>
            </a:r>
            <a:r>
              <a:rPr lang="en-US" sz="5400" dirty="0" err="1">
                <a:solidFill>
                  <a:prstClr val="black"/>
                </a:solidFill>
                <a:latin typeface="Calibri" panose="020F0502020204030204" pitchFamily="34" charset="0"/>
                <a:ea typeface="Arial-Rounded" panose="020B0500000000000000" pitchFamily="34" charset="0"/>
                <a:cs typeface="Calibri" panose="020F0502020204030204" pitchFamily="34" charset="0"/>
              </a:rPr>
              <a:t>hoa</a:t>
            </a:r>
            <a:r>
              <a:rPr lang="en-US" sz="5400" dirty="0">
                <a:solidFill>
                  <a:prstClr val="black"/>
                </a:solidFill>
                <a:latin typeface="Calibri" panose="020F0502020204030204" pitchFamily="34" charset="0"/>
                <a:ea typeface="Arial-Rounded" panose="020B0500000000000000" pitchFamily="34" charset="0"/>
                <a:cs typeface="Calibri" panose="020F0502020204030204" pitchFamily="34" charset="0"/>
              </a:rPr>
              <a:t> </a:t>
            </a:r>
            <a:r>
              <a:rPr lang="en-US" sz="5400" dirty="0" err="1">
                <a:solidFill>
                  <a:prstClr val="black"/>
                </a:solidFill>
                <a:latin typeface="Calibri" panose="020F0502020204030204" pitchFamily="34" charset="0"/>
                <a:ea typeface="Arial-Rounded" panose="020B0500000000000000" pitchFamily="34" charset="0"/>
                <a:cs typeface="Calibri" panose="020F0502020204030204" pitchFamily="34" charset="0"/>
              </a:rPr>
              <a:t>gì</a:t>
            </a:r>
            <a:r>
              <a:rPr lang="en-US" sz="5400" dirty="0">
                <a:solidFill>
                  <a:prstClr val="black"/>
                </a:solidFill>
                <a:latin typeface="Calibri" panose="020F0502020204030204" pitchFamily="34" charset="0"/>
                <a:ea typeface="Arial-Rounded" panose="020B0500000000000000" pitchFamily="34" charset="0"/>
                <a:cs typeface="Calibri" panose="020F0502020204030204" pitchFamily="34" charset="0"/>
              </a:rPr>
              <a:t>?</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9714361D-F45D-B0DA-CB98-6C142267CFE7}"/>
              </a:ext>
            </a:extLst>
          </p:cNvPr>
          <p:cNvSpPr/>
          <p:nvPr/>
        </p:nvSpPr>
        <p:spPr>
          <a:xfrm>
            <a:off x="638175" y="3200400"/>
            <a:ext cx="4010025" cy="165735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04065" rtl="0" eaLnBrk="1" fontAlgn="auto" latinLnBrk="0" hangingPunct="1">
              <a:lnSpc>
                <a:spcPct val="100000"/>
              </a:lnSpc>
              <a:spcBef>
                <a:spcPts val="0"/>
              </a:spcBef>
              <a:spcAft>
                <a:spcPts val="0"/>
              </a:spcAft>
              <a:buClrTx/>
              <a:buSzTx/>
              <a:buFontTx/>
              <a:buNone/>
              <a:tabLst/>
              <a:defRPr/>
            </a:pPr>
            <a:r>
              <a:rPr lang="en-US" sz="4800" b="1" noProof="0" dirty="0" err="1">
                <a:solidFill>
                  <a:srgbClr val="FF0000"/>
                </a:solidFill>
                <a:latin typeface="Calibri" panose="020F0502020204030204" pitchFamily="34" charset="0"/>
                <a:ea typeface="Arial-Rounded" panose="020B0500000000000000" pitchFamily="34" charset="0"/>
                <a:cs typeface="Calibri" panose="020F0502020204030204" pitchFamily="34" charset="0"/>
              </a:rPr>
              <a:t>Đáp</a:t>
            </a:r>
            <a:r>
              <a:rPr lang="en-US" sz="4800" b="1" noProof="0" dirty="0">
                <a:solidFill>
                  <a:srgbClr val="FF0000"/>
                </a:solidFill>
                <a:latin typeface="Calibri" panose="020F0502020204030204" pitchFamily="34" charset="0"/>
                <a:ea typeface="Arial-Rounded" panose="020B0500000000000000" pitchFamily="34" charset="0"/>
                <a:cs typeface="Calibri" panose="020F0502020204030204" pitchFamily="34" charset="0"/>
              </a:rPr>
              <a:t> </a:t>
            </a:r>
            <a:r>
              <a:rPr lang="en-US" sz="4800" b="1" noProof="0" dirty="0" err="1">
                <a:solidFill>
                  <a:srgbClr val="FF0000"/>
                </a:solidFill>
                <a:latin typeface="Calibri" panose="020F0502020204030204" pitchFamily="34" charset="0"/>
                <a:ea typeface="Arial-Rounded" panose="020B0500000000000000" pitchFamily="34" charset="0"/>
                <a:cs typeface="Calibri" panose="020F0502020204030204" pitchFamily="34" charset="0"/>
              </a:rPr>
              <a:t>án</a:t>
            </a:r>
            <a:r>
              <a:rPr lang="en-US" sz="4800" b="1" noProof="0" dirty="0">
                <a:solidFill>
                  <a:srgbClr val="FF0000"/>
                </a:solidFill>
                <a:latin typeface="Calibri" panose="020F0502020204030204" pitchFamily="34" charset="0"/>
                <a:ea typeface="Arial-Rounded" panose="020B0500000000000000" pitchFamily="34" charset="0"/>
                <a:cs typeface="Calibri" panose="020F0502020204030204" pitchFamily="34" charset="0"/>
              </a:rPr>
              <a:t>: </a:t>
            </a:r>
          </a:p>
          <a:p>
            <a:pPr marL="0" marR="0" lvl="0" indent="0" algn="ctr" defTabSz="904065" rtl="0" eaLnBrk="1" fontAlgn="auto" latinLnBrk="0" hangingPunct="1">
              <a:lnSpc>
                <a:spcPct val="100000"/>
              </a:lnSpc>
              <a:spcBef>
                <a:spcPts val="0"/>
              </a:spcBef>
              <a:spcAft>
                <a:spcPts val="0"/>
              </a:spcAft>
              <a:buClrTx/>
              <a:buSzTx/>
              <a:buFontTx/>
              <a:buNone/>
              <a:tabLst/>
              <a:defRPr/>
            </a:pPr>
            <a:r>
              <a:rPr lang="en-US" sz="4800" b="1" noProof="0" dirty="0">
                <a:solidFill>
                  <a:srgbClr val="FF0000"/>
                </a:solidFill>
                <a:latin typeface="Calibri" panose="020F0502020204030204" pitchFamily="34" charset="0"/>
                <a:ea typeface="Arial-Rounded" panose="020B0500000000000000" pitchFamily="34" charset="0"/>
                <a:cs typeface="Calibri" panose="020F0502020204030204" pitchFamily="34" charset="0"/>
              </a:rPr>
              <a:t>Hoa </a:t>
            </a:r>
            <a:r>
              <a:rPr lang="en-US" sz="4800" b="1" noProof="0" dirty="0" err="1">
                <a:solidFill>
                  <a:srgbClr val="FF0000"/>
                </a:solidFill>
                <a:latin typeface="Calibri" panose="020F0502020204030204" pitchFamily="34" charset="0"/>
                <a:ea typeface="Arial-Rounded" panose="020B0500000000000000" pitchFamily="34" charset="0"/>
                <a:cs typeface="Calibri" panose="020F0502020204030204" pitchFamily="34" charset="0"/>
              </a:rPr>
              <a:t>anh</a:t>
            </a:r>
            <a:r>
              <a:rPr lang="en-US" sz="4800" b="1" noProof="0" dirty="0">
                <a:solidFill>
                  <a:srgbClr val="FF0000"/>
                </a:solidFill>
                <a:latin typeface="Calibri" panose="020F0502020204030204" pitchFamily="34" charset="0"/>
                <a:ea typeface="Arial-Rounded" panose="020B0500000000000000" pitchFamily="34" charset="0"/>
                <a:cs typeface="Calibri" panose="020F0502020204030204" pitchFamily="34" charset="0"/>
              </a:rPr>
              <a:t> </a:t>
            </a:r>
            <a:r>
              <a:rPr lang="en-US" sz="4800" b="1" noProof="0" dirty="0" err="1">
                <a:solidFill>
                  <a:srgbClr val="FF0000"/>
                </a:solidFill>
                <a:latin typeface="Calibri" panose="020F0502020204030204" pitchFamily="34" charset="0"/>
                <a:ea typeface="Arial-Rounded" panose="020B0500000000000000" pitchFamily="34" charset="0"/>
                <a:cs typeface="Calibri" panose="020F0502020204030204" pitchFamily="34" charset="0"/>
              </a:rPr>
              <a:t>đào</a:t>
            </a:r>
            <a:endParaRPr kumimoji="0" lang="en-US" sz="4800" b="1"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pic>
        <p:nvPicPr>
          <p:cNvPr id="5122" name="Picture 2" descr="Ý nghĩa biểu tượng hoa Anh Đào - Du học Nhật Bản cùng JVB">
            <a:extLst>
              <a:ext uri="{FF2B5EF4-FFF2-40B4-BE49-F238E27FC236}">
                <a16:creationId xmlns:a16="http://schemas.microsoft.com/office/drawing/2014/main" id="{CFCF5679-71FA-5562-980B-206EE44897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3050" y="1685925"/>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817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763020-D343-4CA0-93FE-DBF44C08F3C5}"/>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F5EA87BA-A7B3-48EF-A80C-33DDC30A93D9}"/>
              </a:ext>
            </a:extLst>
          </p:cNvPr>
          <p:cNvSpPr/>
          <p:nvPr/>
        </p:nvSpPr>
        <p:spPr>
          <a:xfrm>
            <a:off x="381000" y="275303"/>
            <a:ext cx="11353800" cy="63516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6" name="图片 5">
            <a:extLst>
              <a:ext uri="{FF2B5EF4-FFF2-40B4-BE49-F238E27FC236}">
                <a16:creationId xmlns:a16="http://schemas.microsoft.com/office/drawing/2014/main" id="{7952415D-6DAB-4BA4-A3B1-60C541410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6854" y="-973"/>
            <a:ext cx="4015146" cy="2007573"/>
          </a:xfrm>
          <a:prstGeom prst="rect">
            <a:avLst/>
          </a:prstGeom>
        </p:spPr>
      </p:pic>
      <p:pic>
        <p:nvPicPr>
          <p:cNvPr id="7" name="图片 6">
            <a:extLst>
              <a:ext uri="{FF2B5EF4-FFF2-40B4-BE49-F238E27FC236}">
                <a16:creationId xmlns:a16="http://schemas.microsoft.com/office/drawing/2014/main" id="{77E60437-6386-452C-96A4-2AD7556943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788" y="286078"/>
            <a:ext cx="814912" cy="674687"/>
          </a:xfrm>
          <a:prstGeom prst="rect">
            <a:avLst/>
          </a:prstGeom>
        </p:spPr>
      </p:pic>
      <p:pic>
        <p:nvPicPr>
          <p:cNvPr id="5" name="Picture 4">
            <a:extLst>
              <a:ext uri="{FF2B5EF4-FFF2-40B4-BE49-F238E27FC236}">
                <a16:creationId xmlns:a16="http://schemas.microsoft.com/office/drawing/2014/main" id="{32E0EBB8-553D-2F07-71F1-D00BE565D5CE}"/>
              </a:ext>
            </a:extLst>
          </p:cNvPr>
          <p:cNvPicPr>
            <a:picLocks noChangeAspect="1"/>
          </p:cNvPicPr>
          <p:nvPr/>
        </p:nvPicPr>
        <p:blipFill>
          <a:blip r:embed="rId6"/>
          <a:stretch>
            <a:fillRect/>
          </a:stretch>
        </p:blipFill>
        <p:spPr>
          <a:xfrm>
            <a:off x="3519231" y="305155"/>
            <a:ext cx="5212532" cy="859611"/>
          </a:xfrm>
          <a:prstGeom prst="rect">
            <a:avLst/>
          </a:prstGeom>
        </p:spPr>
      </p:pic>
      <p:sp>
        <p:nvSpPr>
          <p:cNvPr id="9" name="TextBox 8">
            <a:extLst>
              <a:ext uri="{FF2B5EF4-FFF2-40B4-BE49-F238E27FC236}">
                <a16:creationId xmlns:a16="http://schemas.microsoft.com/office/drawing/2014/main" id="{55AC3246-1189-D60E-2DE4-F83AB91113E8}"/>
              </a:ext>
            </a:extLst>
          </p:cNvPr>
          <p:cNvSpPr txBox="1"/>
          <p:nvPr/>
        </p:nvSpPr>
        <p:spPr>
          <a:xfrm>
            <a:off x="412956" y="1278194"/>
            <a:ext cx="8308258" cy="1323439"/>
          </a:xfrm>
          <a:prstGeom prst="rect">
            <a:avLst/>
          </a:prstGeom>
          <a:noFill/>
        </p:spPr>
        <p:txBody>
          <a:bodyPr wrap="square" rtlCol="0">
            <a:spAutoFit/>
          </a:bodyPr>
          <a:lstStyle/>
          <a:p>
            <a:pPr algn="just"/>
            <a:r>
              <a:rPr lang="vi-VN" sz="2000" b="1" i="0" dirty="0">
                <a:solidFill>
                  <a:schemeClr val="accent1"/>
                </a:solidFill>
                <a:effectLst/>
                <a:latin typeface="Cambria" panose="02040503050406030204" pitchFamily="18" charset="0"/>
                <a:ea typeface="Cambria" panose="02040503050406030204" pitchFamily="18" charset="0"/>
              </a:rPr>
              <a:t>Lễ hội Hoa anh đào</a:t>
            </a:r>
            <a:r>
              <a:rPr lang="vi-VN" sz="2000" b="0" i="0" dirty="0">
                <a:solidFill>
                  <a:schemeClr val="accent1"/>
                </a:solidFill>
                <a:effectLst/>
                <a:latin typeface="Cambria" panose="02040503050406030204" pitchFamily="18" charset="0"/>
                <a:ea typeface="Cambria" panose="02040503050406030204" pitchFamily="18" charset="0"/>
              </a:rPr>
              <a:t> được xem là lễ hội lớn, lâu đời nhất tại Nhật Bản. Hằng năm, vào mùa xuân, hoa anh đào trên cả nước bắt đầu nở rộ. Mọi người ngồi dưới gốc anh đào ngắm hoa, cùng liên hoan, cùng hát hò, nhảy múa,... Đất nước Nhật Bản rất tự hào khi được mệnh danh “xứ sở hoa anh đào”.</a:t>
            </a:r>
            <a:endParaRPr lang="en-US" sz="2000" dirty="0">
              <a:solidFill>
                <a:schemeClr val="accent1"/>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D7A87812-C390-6101-2075-69DC2764B31B}"/>
              </a:ext>
            </a:extLst>
          </p:cNvPr>
          <p:cNvPicPr>
            <a:picLocks noChangeAspect="1"/>
          </p:cNvPicPr>
          <p:nvPr/>
        </p:nvPicPr>
        <p:blipFill>
          <a:blip r:embed="rId7"/>
          <a:stretch>
            <a:fillRect/>
          </a:stretch>
        </p:blipFill>
        <p:spPr>
          <a:xfrm>
            <a:off x="8849033" y="1142897"/>
            <a:ext cx="2783112" cy="1393826"/>
          </a:xfrm>
          <a:prstGeom prst="rect">
            <a:avLst/>
          </a:prstGeom>
        </p:spPr>
      </p:pic>
      <p:sp>
        <p:nvSpPr>
          <p:cNvPr id="17" name="TextBox 16">
            <a:extLst>
              <a:ext uri="{FF2B5EF4-FFF2-40B4-BE49-F238E27FC236}">
                <a16:creationId xmlns:a16="http://schemas.microsoft.com/office/drawing/2014/main" id="{6169B5C0-AB19-1689-D36E-D023EB3013FC}"/>
              </a:ext>
            </a:extLst>
          </p:cNvPr>
          <p:cNvSpPr txBox="1"/>
          <p:nvPr/>
        </p:nvSpPr>
        <p:spPr>
          <a:xfrm>
            <a:off x="3266984" y="2767280"/>
            <a:ext cx="8219767" cy="1323439"/>
          </a:xfrm>
          <a:prstGeom prst="rect">
            <a:avLst/>
          </a:prstGeom>
          <a:noFill/>
        </p:spPr>
        <p:txBody>
          <a:bodyPr wrap="square" rtlCol="0">
            <a:spAutoFit/>
          </a:bodyPr>
          <a:lstStyle/>
          <a:p>
            <a:pPr algn="just"/>
            <a:r>
              <a:rPr lang="vi-VN" sz="2000" b="1" i="0" dirty="0">
                <a:solidFill>
                  <a:schemeClr val="accent2">
                    <a:lumMod val="75000"/>
                  </a:schemeClr>
                </a:solidFill>
                <a:effectLst/>
                <a:latin typeface="Cambria" panose="02040503050406030204" pitchFamily="18" charset="0"/>
                <a:ea typeface="Cambria" panose="02040503050406030204" pitchFamily="18" charset="0"/>
              </a:rPr>
              <a:t>Lễ hội Búp bê </a:t>
            </a:r>
            <a:r>
              <a:rPr lang="vi-VN" sz="2000" i="0" dirty="0">
                <a:solidFill>
                  <a:schemeClr val="accent2">
                    <a:lumMod val="75000"/>
                  </a:schemeClr>
                </a:solidFill>
                <a:effectLst/>
                <a:latin typeface="Cambria" panose="02040503050406030204" pitchFamily="18" charset="0"/>
                <a:ea typeface="Cambria" panose="02040503050406030204" pitchFamily="18" charset="0"/>
              </a:rPr>
              <a:t>(ngày 03 tháng 3) là ngày để các gia đình Nhật Bản cầu may mắn và sức khoẻ cho các bé gái. Vào ngày này, người ta trưng bày nhiều búp bê Hi-na trong căn phòng đẹp nhất của gia đình. Họ quây quần bên nhau, ăn cơm đậu đỏ, bánh hi-si-mô-chi.</a:t>
            </a:r>
            <a:endParaRPr lang="en-US" sz="2000" dirty="0">
              <a:solidFill>
                <a:schemeClr val="accent2">
                  <a:lumMod val="75000"/>
                </a:schemeClr>
              </a:solidFill>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9039EF1E-5FF6-4832-8670-229D509622C4}"/>
              </a:ext>
            </a:extLst>
          </p:cNvPr>
          <p:cNvPicPr>
            <a:picLocks noChangeAspect="1"/>
          </p:cNvPicPr>
          <p:nvPr/>
        </p:nvPicPr>
        <p:blipFill>
          <a:blip r:embed="rId8"/>
          <a:stretch>
            <a:fillRect/>
          </a:stretch>
        </p:blipFill>
        <p:spPr>
          <a:xfrm>
            <a:off x="580103" y="2871789"/>
            <a:ext cx="2589111" cy="1621554"/>
          </a:xfrm>
          <a:prstGeom prst="rect">
            <a:avLst/>
          </a:prstGeom>
        </p:spPr>
      </p:pic>
      <p:sp>
        <p:nvSpPr>
          <p:cNvPr id="20" name="TextBox 19">
            <a:extLst>
              <a:ext uri="{FF2B5EF4-FFF2-40B4-BE49-F238E27FC236}">
                <a16:creationId xmlns:a16="http://schemas.microsoft.com/office/drawing/2014/main" id="{15DE10A3-7FE9-DEFD-BEE0-6FD97A4F4A40}"/>
              </a:ext>
            </a:extLst>
          </p:cNvPr>
          <p:cNvSpPr txBox="1"/>
          <p:nvPr/>
        </p:nvSpPr>
        <p:spPr>
          <a:xfrm>
            <a:off x="570273" y="4689988"/>
            <a:ext cx="8219767" cy="1631216"/>
          </a:xfrm>
          <a:prstGeom prst="rect">
            <a:avLst/>
          </a:prstGeom>
          <a:noFill/>
        </p:spPr>
        <p:txBody>
          <a:bodyPr wrap="square" rtlCol="0">
            <a:spAutoFit/>
          </a:bodyPr>
          <a:lstStyle/>
          <a:p>
            <a:pPr algn="just"/>
            <a:r>
              <a:rPr lang="vi-VN" sz="2000" b="1" i="0" dirty="0">
                <a:solidFill>
                  <a:srgbClr val="000000"/>
                </a:solidFill>
                <a:effectLst/>
                <a:latin typeface="Cambria" panose="02040503050406030204" pitchFamily="18" charset="0"/>
                <a:ea typeface="Cambria" panose="02040503050406030204" pitchFamily="18" charset="0"/>
              </a:rPr>
              <a:t>Tết Thiếu nhi </a:t>
            </a:r>
            <a:r>
              <a:rPr lang="vi-VN" sz="2000" i="0" dirty="0">
                <a:solidFill>
                  <a:srgbClr val="000000"/>
                </a:solidFill>
                <a:effectLst/>
                <a:latin typeface="Cambria" panose="02040503050406030204" pitchFamily="18" charset="0"/>
                <a:ea typeface="Cambria" panose="02040503050406030204" pitchFamily="18" charset="0"/>
              </a:rPr>
              <a:t>(ngày 05 tháng 5) đã trở thành ngày nghỉ lễ toàn quốc của người dân Nhật Bản. Thực ra, tết Thiếu nhi chỉ dành cho các bé trai. Trên nóc nhà, mỗi gia đình thường treo đèn lồng cá chép, những dải cờ hình cá chép sặc sỡ, nhiều màu, thể hiện sức mạnh và ý chí kiên cường.</a:t>
            </a:r>
            <a:endParaRPr lang="en-US" sz="2000" i="0" dirty="0">
              <a:solidFill>
                <a:srgbClr val="000000"/>
              </a:solidFill>
              <a:effectLst/>
              <a:latin typeface="Cambria" panose="02040503050406030204" pitchFamily="18" charset="0"/>
              <a:ea typeface="Cambria" panose="02040503050406030204" pitchFamily="18" charset="0"/>
            </a:endParaRPr>
          </a:p>
          <a:p>
            <a:pPr algn="r"/>
            <a:r>
              <a:rPr lang="en-US" sz="2000" dirty="0">
                <a:latin typeface="Cambria" panose="02040503050406030204" pitchFamily="18" charset="0"/>
                <a:ea typeface="Cambria" panose="02040503050406030204" pitchFamily="18" charset="0"/>
              </a:rPr>
              <a:t>(Theo Bùi Văn </a:t>
            </a:r>
            <a:r>
              <a:rPr lang="en-US" sz="2000" dirty="0" err="1">
                <a:latin typeface="Cambria" panose="02040503050406030204" pitchFamily="18" charset="0"/>
                <a:ea typeface="Cambria" panose="02040503050406030204" pitchFamily="18" charset="0"/>
              </a:rPr>
              <a:t>Hoà</a:t>
            </a:r>
            <a:r>
              <a:rPr lang="en-US" sz="2000" dirty="0">
                <a:latin typeface="Cambria" panose="02040503050406030204" pitchFamily="18" charset="0"/>
                <a:ea typeface="Cambria" panose="02040503050406030204" pitchFamily="18" charset="0"/>
              </a:rPr>
              <a:t>)</a:t>
            </a:r>
          </a:p>
        </p:txBody>
      </p:sp>
      <p:pic>
        <p:nvPicPr>
          <p:cNvPr id="22" name="Picture 21">
            <a:extLst>
              <a:ext uri="{FF2B5EF4-FFF2-40B4-BE49-F238E27FC236}">
                <a16:creationId xmlns:a16="http://schemas.microsoft.com/office/drawing/2014/main" id="{B5C90395-BE4B-F246-4144-EF4E19A66A37}"/>
              </a:ext>
            </a:extLst>
          </p:cNvPr>
          <p:cNvPicPr>
            <a:picLocks noChangeAspect="1"/>
          </p:cNvPicPr>
          <p:nvPr/>
        </p:nvPicPr>
        <p:blipFill>
          <a:blip r:embed="rId9"/>
          <a:stretch>
            <a:fillRect/>
          </a:stretch>
        </p:blipFill>
        <p:spPr>
          <a:xfrm>
            <a:off x="8967019" y="4399102"/>
            <a:ext cx="2427954" cy="1933025"/>
          </a:xfrm>
          <a:prstGeom prst="rect">
            <a:avLst/>
          </a:prstGeom>
        </p:spPr>
      </p:pic>
    </p:spTree>
    <p:extLst>
      <p:ext uri="{BB962C8B-B14F-4D97-AF65-F5344CB8AC3E}">
        <p14:creationId xmlns:p14="http://schemas.microsoft.com/office/powerpoint/2010/main" val="4260814080"/>
      </p:ext>
    </p:extLst>
  </p:cSld>
  <p:clrMapOvr>
    <a:masterClrMapping/>
  </p:clrMapOvr>
  <mc:AlternateContent xmlns:mc="http://schemas.openxmlformats.org/markup-compatibility/2006" xmlns:p14="http://schemas.microsoft.com/office/powerpoint/2010/main">
    <mc:Choice Requires="p14">
      <p:transition spd="slow" p14:dur="175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763020-D343-4CA0-93FE-DBF44C08F3C5}"/>
              </a:ext>
            </a:extLst>
          </p:cNvPr>
          <p:cNvPicPr>
            <a:picLocks noChangeAspect="1"/>
          </p:cNvPicPr>
          <p:nvPr/>
        </p:nvPicPr>
        <p:blipFill>
          <a:blip r:embed="rId3"/>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7952415D-6DAB-4BA4-A3B1-60C541410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6854" y="-973"/>
            <a:ext cx="4015146" cy="2007573"/>
          </a:xfrm>
          <a:prstGeom prst="rect">
            <a:avLst/>
          </a:prstGeom>
        </p:spPr>
      </p:pic>
      <p:pic>
        <p:nvPicPr>
          <p:cNvPr id="7" name="图片 6">
            <a:extLst>
              <a:ext uri="{FF2B5EF4-FFF2-40B4-BE49-F238E27FC236}">
                <a16:creationId xmlns:a16="http://schemas.microsoft.com/office/drawing/2014/main" id="{77E60437-6386-452C-96A4-2AD7556943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788" y="286078"/>
            <a:ext cx="814912" cy="674687"/>
          </a:xfrm>
          <a:prstGeom prst="rect">
            <a:avLst/>
          </a:prstGeom>
        </p:spPr>
      </p:pic>
      <p:sp>
        <p:nvSpPr>
          <p:cNvPr id="22" name="Rectangle: Diagonal Corners Snipped 21">
            <a:extLst>
              <a:ext uri="{FF2B5EF4-FFF2-40B4-BE49-F238E27FC236}">
                <a16:creationId xmlns:a16="http://schemas.microsoft.com/office/drawing/2014/main" id="{163FBC8E-2B07-8AB3-C84A-AFD312BC7283}"/>
              </a:ext>
            </a:extLst>
          </p:cNvPr>
          <p:cNvSpPr/>
          <p:nvPr/>
        </p:nvSpPr>
        <p:spPr>
          <a:xfrm>
            <a:off x="352588" y="151107"/>
            <a:ext cx="11395587" cy="6555783"/>
          </a:xfrm>
          <a:prstGeom prst="snip2DiagRect">
            <a:avLst/>
          </a:prstGeom>
          <a:solidFill>
            <a:srgbClr val="FFFFFF">
              <a:alpha val="85098"/>
            </a:srgbClr>
          </a:solid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61C60397-98D9-4125-F44D-D6565F908D48}"/>
              </a:ext>
            </a:extLst>
          </p:cNvPr>
          <p:cNvSpPr txBox="1"/>
          <p:nvPr/>
        </p:nvSpPr>
        <p:spPr>
          <a:xfrm>
            <a:off x="2671488" y="1407542"/>
            <a:ext cx="283387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xứ</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sở</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FE824760-6141-5749-4AED-A90A80F992BB}"/>
              </a:ext>
            </a:extLst>
          </p:cNvPr>
          <p:cNvSpPr txBox="1"/>
          <p:nvPr/>
        </p:nvSpPr>
        <p:spPr>
          <a:xfrm>
            <a:off x="2551118" y="2562190"/>
            <a:ext cx="334619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quây</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quần</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2" name="TextBox 31">
            <a:extLst>
              <a:ext uri="{FF2B5EF4-FFF2-40B4-BE49-F238E27FC236}">
                <a16:creationId xmlns:a16="http://schemas.microsoft.com/office/drawing/2014/main" id="{D8351115-925C-B52E-CDA3-11426F85F3D3}"/>
              </a:ext>
            </a:extLst>
          </p:cNvPr>
          <p:cNvSpPr txBox="1"/>
          <p:nvPr/>
        </p:nvSpPr>
        <p:spPr>
          <a:xfrm>
            <a:off x="2493589" y="3604567"/>
            <a:ext cx="34612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i="1" dirty="0">
                <a:effectLst/>
                <a:latin typeface="Cambria" panose="02040503050406030204" pitchFamily="18" charset="0"/>
                <a:ea typeface="Cambria" panose="02040503050406030204" pitchFamily="18" charset="0"/>
              </a:rPr>
              <a:t>hi-</a:t>
            </a:r>
            <a:r>
              <a:rPr lang="en-US" sz="4000" b="1" i="1" dirty="0" err="1">
                <a:effectLst/>
                <a:latin typeface="Cambria" panose="02040503050406030204" pitchFamily="18" charset="0"/>
                <a:ea typeface="Cambria" panose="02040503050406030204" pitchFamily="18" charset="0"/>
              </a:rPr>
              <a:t>si</a:t>
            </a:r>
            <a:r>
              <a:rPr lang="en-US" sz="4000" b="1" i="1" dirty="0">
                <a:effectLst/>
                <a:latin typeface="Cambria" panose="02040503050406030204" pitchFamily="18" charset="0"/>
                <a:ea typeface="Cambria" panose="02040503050406030204" pitchFamily="18" charset="0"/>
              </a:rPr>
              <a:t>-</a:t>
            </a:r>
            <a:r>
              <a:rPr lang="en-US" sz="4000" b="1" i="1" dirty="0" err="1">
                <a:effectLst/>
                <a:latin typeface="Cambria" panose="02040503050406030204" pitchFamily="18" charset="0"/>
                <a:ea typeface="Cambria" panose="02040503050406030204" pitchFamily="18" charset="0"/>
              </a:rPr>
              <a:t>mô</a:t>
            </a:r>
            <a:r>
              <a:rPr lang="en-US" sz="4000" b="1" i="1" dirty="0">
                <a:effectLst/>
                <a:latin typeface="Cambria" panose="02040503050406030204" pitchFamily="18" charset="0"/>
                <a:ea typeface="Cambria" panose="02040503050406030204" pitchFamily="18" charset="0"/>
              </a:rPr>
              <a:t>-chi</a:t>
            </a:r>
            <a:endParaRPr kumimoji="0" lang="en-US" sz="8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5" name="TextBox 34">
            <a:extLst>
              <a:ext uri="{FF2B5EF4-FFF2-40B4-BE49-F238E27FC236}">
                <a16:creationId xmlns:a16="http://schemas.microsoft.com/office/drawing/2014/main" id="{1BF9DD5E-8870-0830-E309-A49538330416}"/>
              </a:ext>
            </a:extLst>
          </p:cNvPr>
          <p:cNvSpPr txBox="1"/>
          <p:nvPr/>
        </p:nvSpPr>
        <p:spPr>
          <a:xfrm>
            <a:off x="2743466" y="4463563"/>
            <a:ext cx="283387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nghỉ</a:t>
            </a:r>
            <a:r>
              <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4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lễ</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4741741"/>
      </p:ext>
    </p:extLst>
  </p:cSld>
  <p:clrMapOvr>
    <a:masterClrMapping/>
  </p:clrMapOvr>
  <mc:AlternateContent xmlns:mc="http://schemas.openxmlformats.org/markup-compatibility/2006" xmlns:p14="http://schemas.microsoft.com/office/powerpoint/2010/main">
    <mc:Choice Requires="p14">
      <p:transition spd="slow" p14:dur="1750" advClick="0" advTm="0">
        <p14:pan dir="u"/>
      </p:transition>
    </mc:Choice>
    <mc:Fallback xmlns="">
      <p:transition spd="slow"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763020-D343-4CA0-93FE-DBF44C08F3C5}"/>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F5EA87BA-A7B3-48EF-A80C-33DDC30A93D9}"/>
              </a:ext>
            </a:extLst>
          </p:cNvPr>
          <p:cNvSpPr/>
          <p:nvPr/>
        </p:nvSpPr>
        <p:spPr>
          <a:xfrm>
            <a:off x="381000" y="235980"/>
            <a:ext cx="11353800" cy="57816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932E3063-6121-FA07-D5E3-549E60FC91CB}"/>
              </a:ext>
            </a:extLst>
          </p:cNvPr>
          <p:cNvSpPr txBox="1"/>
          <p:nvPr/>
        </p:nvSpPr>
        <p:spPr>
          <a:xfrm>
            <a:off x="2312691" y="1949770"/>
            <a:ext cx="8978161" cy="1754326"/>
          </a:xfrm>
          <a:prstGeom prst="rect">
            <a:avLst/>
          </a:prstGeom>
          <a:noFill/>
        </p:spPr>
        <p:txBody>
          <a:bodyPr wrap="square" rtlCol="0">
            <a:spAutoFit/>
          </a:bodyPr>
          <a:lstStyle/>
          <a:p>
            <a:pPr algn="just"/>
            <a:r>
              <a:rPr lang="vi-VN" sz="3600" b="1" dirty="0">
                <a:latin typeface="Cambria" panose="02040503050406030204" pitchFamily="18" charset="0"/>
                <a:ea typeface="Cambria" panose="02040503050406030204" pitchFamily="18" charset="0"/>
              </a:rPr>
              <a:t>Trên nóc nhà,</a:t>
            </a:r>
            <a:r>
              <a:rPr lang="vi-VN" sz="3600" b="1" dirty="0">
                <a:solidFill>
                  <a:srgbClr val="FF0066"/>
                </a:solidFill>
                <a:latin typeface="Cambria" panose="02040503050406030204" pitchFamily="18" charset="0"/>
                <a:ea typeface="Cambria" panose="02040503050406030204" pitchFamily="18" charset="0"/>
              </a:rPr>
              <a:t>/</a:t>
            </a:r>
            <a:r>
              <a:rPr lang="vi-VN" sz="3600" b="1" dirty="0">
                <a:latin typeface="Cambria" panose="02040503050406030204" pitchFamily="18" charset="0"/>
                <a:ea typeface="Cambria" panose="02040503050406030204" pitchFamily="18" charset="0"/>
              </a:rPr>
              <a:t> mỗi gia đình</a:t>
            </a:r>
            <a:r>
              <a:rPr lang="vi-VN" sz="3600" b="1" dirty="0">
                <a:solidFill>
                  <a:srgbClr val="FF0066"/>
                </a:solidFill>
                <a:latin typeface="Cambria" panose="02040503050406030204" pitchFamily="18" charset="0"/>
                <a:ea typeface="Cambria" panose="02040503050406030204" pitchFamily="18" charset="0"/>
              </a:rPr>
              <a:t>/</a:t>
            </a:r>
            <a:r>
              <a:rPr lang="vi-VN" sz="3600" b="1" dirty="0">
                <a:latin typeface="Cambria" panose="02040503050406030204" pitchFamily="18" charset="0"/>
                <a:ea typeface="Cambria" panose="02040503050406030204" pitchFamily="18" charset="0"/>
              </a:rPr>
              <a:t> thường treo dải đèn lồng cá chép sặc sỡ,</a:t>
            </a:r>
            <a:r>
              <a:rPr lang="vi-VN" sz="3600" b="1" dirty="0">
                <a:solidFill>
                  <a:srgbClr val="FF0066"/>
                </a:solidFill>
                <a:latin typeface="Cambria" panose="02040503050406030204" pitchFamily="18" charset="0"/>
                <a:ea typeface="Cambria" panose="02040503050406030204" pitchFamily="18" charset="0"/>
              </a:rPr>
              <a:t>/</a:t>
            </a:r>
            <a:r>
              <a:rPr lang="vi-VN" sz="3600" b="1" dirty="0">
                <a:latin typeface="Cambria" panose="02040503050406030204" pitchFamily="18" charset="0"/>
                <a:ea typeface="Cambria" panose="02040503050406030204" pitchFamily="18" charset="0"/>
              </a:rPr>
              <a:t> để thể hiện sức mạnh</a:t>
            </a:r>
            <a:r>
              <a:rPr lang="vi-VN" sz="3600" b="1" dirty="0">
                <a:solidFill>
                  <a:srgbClr val="FF0066"/>
                </a:solidFill>
                <a:latin typeface="Cambria" panose="02040503050406030204" pitchFamily="18" charset="0"/>
                <a:ea typeface="Cambria" panose="02040503050406030204" pitchFamily="18" charset="0"/>
              </a:rPr>
              <a:t>/</a:t>
            </a:r>
            <a:r>
              <a:rPr lang="vi-VN" sz="3600" b="1" dirty="0">
                <a:latin typeface="Cambria" panose="02040503050406030204" pitchFamily="18" charset="0"/>
                <a:ea typeface="Cambria" panose="02040503050406030204" pitchFamily="18" charset="0"/>
              </a:rPr>
              <a:t> và ý chí kiên cường.</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80456600"/>
      </p:ext>
    </p:extLst>
  </p:cSld>
  <p:clrMapOvr>
    <a:masterClrMapping/>
  </p:clrMapOvr>
  <mc:AlternateContent xmlns:mc="http://schemas.openxmlformats.org/markup-compatibility/2006" xmlns:p14="http://schemas.microsoft.com/office/powerpoint/2010/main">
    <mc:Choice Requires="p14">
      <p:transition spd="slow" p14:dur="175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0763020-D343-4CA0-93FE-DBF44C08F3C5}"/>
              </a:ext>
            </a:extLst>
          </p:cNvPr>
          <p:cNvPicPr>
            <a:picLocks noChangeAspect="1"/>
          </p:cNvPicPr>
          <p:nvPr/>
        </p:nvPicPr>
        <p:blipFill>
          <a:blip r:embed="rId3"/>
          <a:stretch>
            <a:fillRect/>
          </a:stretch>
        </p:blipFill>
        <p:spPr>
          <a:xfrm>
            <a:off x="0" y="0"/>
            <a:ext cx="12192000" cy="6858000"/>
          </a:xfrm>
          <a:prstGeom prst="rect">
            <a:avLst/>
          </a:prstGeom>
        </p:spPr>
      </p:pic>
      <p:sp>
        <p:nvSpPr>
          <p:cNvPr id="13" name="Rectangle: Rounded Corners 12">
            <a:extLst>
              <a:ext uri="{FF2B5EF4-FFF2-40B4-BE49-F238E27FC236}">
                <a16:creationId xmlns:a16="http://schemas.microsoft.com/office/drawing/2014/main" id="{F5EA87BA-A7B3-48EF-A80C-33DDC30A93D9}"/>
              </a:ext>
            </a:extLst>
          </p:cNvPr>
          <p:cNvSpPr/>
          <p:nvPr/>
        </p:nvSpPr>
        <p:spPr>
          <a:xfrm>
            <a:off x="381000" y="235980"/>
            <a:ext cx="11353800" cy="6075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3" name="Group 2">
            <a:extLst>
              <a:ext uri="{FF2B5EF4-FFF2-40B4-BE49-F238E27FC236}">
                <a16:creationId xmlns:a16="http://schemas.microsoft.com/office/drawing/2014/main" id="{4DEBECDA-2ADB-FAAE-271B-660FE39CAAD6}"/>
              </a:ext>
            </a:extLst>
          </p:cNvPr>
          <p:cNvGrpSpPr/>
          <p:nvPr/>
        </p:nvGrpSpPr>
        <p:grpSpPr>
          <a:xfrm>
            <a:off x="1987955" y="3509644"/>
            <a:ext cx="7481823" cy="1916926"/>
            <a:chOff x="4070133" y="4535765"/>
            <a:chExt cx="7481823" cy="2194683"/>
          </a:xfrm>
        </p:grpSpPr>
        <p:sp>
          <p:nvSpPr>
            <p:cNvPr id="5" name="Rectangle: Rounded Corners 4">
              <a:extLst>
                <a:ext uri="{FF2B5EF4-FFF2-40B4-BE49-F238E27FC236}">
                  <a16:creationId xmlns:a16="http://schemas.microsoft.com/office/drawing/2014/main" id="{09D0F892-EF56-6BDC-9E32-8CFBB8DC676B}"/>
                </a:ext>
              </a:extLst>
            </p:cNvPr>
            <p:cNvSpPr/>
            <p:nvPr/>
          </p:nvSpPr>
          <p:spPr>
            <a:xfrm>
              <a:off x="4070133" y="4535765"/>
              <a:ext cx="7481823" cy="2194683"/>
            </a:xfrm>
            <a:prstGeom prst="roundRect">
              <a:avLst/>
            </a:prstGeom>
            <a:solidFill>
              <a:schemeClr val="bg1"/>
            </a:solidFill>
            <a:ln w="38100">
              <a:solidFill>
                <a:srgbClr val="0EB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3276CFC-8BB7-BEA1-C3B4-5E0F2181D172}"/>
                </a:ext>
              </a:extLst>
            </p:cNvPr>
            <p:cNvSpPr/>
            <p:nvPr/>
          </p:nvSpPr>
          <p:spPr>
            <a:xfrm>
              <a:off x="4221351" y="4564936"/>
              <a:ext cx="7258900" cy="1754326"/>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búp bê dùng trong lễ hội, được làm bằng gỗ hoặc vải độn rơm có trang phục gồm nhiều lớp cầu kì.</a:t>
              </a: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grpSp>
      <p:pic>
        <p:nvPicPr>
          <p:cNvPr id="6146" name="Picture 2" descr="Búp bê Hina và mức giá đắt đỏ khiến bạn phải khóc thét | KILALA">
            <a:extLst>
              <a:ext uri="{FF2B5EF4-FFF2-40B4-BE49-F238E27FC236}">
                <a16:creationId xmlns:a16="http://schemas.microsoft.com/office/drawing/2014/main" id="{7036C5A0-3628-C39D-1795-0A5270945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0324" y="619389"/>
            <a:ext cx="3197087" cy="265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820409"/>
      </p:ext>
    </p:extLst>
  </p:cSld>
  <p:clrMapOvr>
    <a:masterClrMapping/>
  </p:clrMapOvr>
  <mc:AlternateContent xmlns:mc="http://schemas.openxmlformats.org/markup-compatibility/2006" xmlns:p14="http://schemas.microsoft.com/office/powerpoint/2010/main">
    <mc:Choice Requires="p14">
      <p:transition spd="slow" p14:dur="175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402">
      <a:dk1>
        <a:sysClr val="windowText" lastClr="000000"/>
      </a:dk1>
      <a:lt1>
        <a:sysClr val="window" lastClr="FFFFFF"/>
      </a:lt1>
      <a:dk2>
        <a:srgbClr val="5BAE96"/>
      </a:dk2>
      <a:lt2>
        <a:srgbClr val="83AA03"/>
      </a:lt2>
      <a:accent1>
        <a:srgbClr val="83AA03"/>
      </a:accent1>
      <a:accent2>
        <a:srgbClr val="5BAE96"/>
      </a:accent2>
      <a:accent3>
        <a:srgbClr val="83AA03"/>
      </a:accent3>
      <a:accent4>
        <a:srgbClr val="5BAE96"/>
      </a:accent4>
      <a:accent5>
        <a:srgbClr val="83AA03"/>
      </a:accent5>
      <a:accent6>
        <a:srgbClr val="5BAE96"/>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504</Words>
  <Application>Microsoft Office PowerPoint</Application>
  <PresentationFormat>Widescreen</PresentationFormat>
  <Paragraphs>51</Paragraphs>
  <Slides>12</Slides>
  <Notes>10</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等线</vt:lpstr>
      <vt:lpstr>Arial</vt:lpstr>
      <vt:lpstr>Arial Black</vt:lpstr>
      <vt:lpstr>Calibri</vt:lpstr>
      <vt:lpstr>Cambria</vt:lpstr>
      <vt:lpstr>iCiel Cadena</vt:lpstr>
      <vt:lpstr>Office 主题​​</vt:lpstr>
      <vt:lpstr>5_Office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ha linh</cp:lastModifiedBy>
  <cp:revision>28</cp:revision>
  <dcterms:created xsi:type="dcterms:W3CDTF">2024-02-10T04:43:29Z</dcterms:created>
  <dcterms:modified xsi:type="dcterms:W3CDTF">2025-05-15T05:51:18Z</dcterms:modified>
</cp:coreProperties>
</file>