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1.svg" ContentType="image/svg+xml"/>
  <Override PartName="/ppt/media/image103.svg" ContentType="image/svg+xml"/>
  <Override PartName="/ppt/media/image110.svg" ContentType="image/svg+xml"/>
  <Override PartName="/ppt/media/image112.svg" ContentType="image/svg+xml"/>
  <Override PartName="/ppt/media/image116.svg" ContentType="image/svg+xml"/>
  <Override PartName="/ppt/media/image118.svg" ContentType="image/svg+xml"/>
  <Override PartName="/ppt/media/image47.svg" ContentType="image/svg+xml"/>
  <Override PartName="/ppt/media/image49.svg" ContentType="image/svg+xml"/>
  <Override PartName="/ppt/media/image52.svg" ContentType="image/svg+xml"/>
  <Override PartName="/ppt/media/image54.svg" ContentType="image/svg+xml"/>
  <Override PartName="/ppt/media/image58.svg" ContentType="image/svg+xml"/>
  <Override PartName="/ppt/media/image60.svg" ContentType="image/svg+xml"/>
  <Override PartName="/ppt/media/image62.svg" ContentType="image/svg+xml"/>
  <Override PartName="/ppt/media/image64.svg" ContentType="image/svg+xml"/>
  <Override PartName="/ppt/media/image6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7" r:id="rId4"/>
    <p:sldMasterId id="2147483680" r:id="rId5"/>
    <p:sldMasterId id="2147483687" r:id="rId6"/>
    <p:sldMasterId id="2147483699" r:id="rId7"/>
  </p:sldMasterIdLst>
  <p:notesMasterIdLst>
    <p:notesMasterId r:id="rId14"/>
  </p:notesMasterIdLst>
  <p:sldIdLst>
    <p:sldId id="257" r:id="rId8"/>
    <p:sldId id="11088412" r:id="rId9"/>
    <p:sldId id="256" r:id="rId10"/>
    <p:sldId id="11088413" r:id="rId11"/>
    <p:sldId id="341" r:id="rId12"/>
    <p:sldId id="2634" r:id="rId13"/>
    <p:sldId id="335" r:id="rId15"/>
    <p:sldId id="2642" r:id="rId16"/>
    <p:sldId id="2639" r:id="rId17"/>
    <p:sldId id="2640" r:id="rId18"/>
    <p:sldId id="2641" r:id="rId19"/>
    <p:sldId id="333" r:id="rId20"/>
    <p:sldId id="337" r:id="rId21"/>
    <p:sldId id="11088417" r:id="rId22"/>
    <p:sldId id="11088415" r:id="rId23"/>
    <p:sldId id="345" r:id="rId24"/>
    <p:sldId id="11088414" r:id="rId25"/>
    <p:sldId id="340" r:id="rId26"/>
    <p:sldId id="11088418" r:id="rId27"/>
    <p:sldId id="265" r:id="rId28"/>
    <p:sldId id="11088419" r:id="rId29"/>
    <p:sldId id="11088420" r:id="rId30"/>
    <p:sldId id="11088421" r:id="rId31"/>
    <p:sldId id="266"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7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notesMaster" Target="notesMasters/notesMaster1.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4" Type="http://schemas.openxmlformats.org/officeDocument/2006/relationships/image" Target="../media/image10.png"/><Relationship Id="rId13" Type="http://schemas.openxmlformats.org/officeDocument/2006/relationships/image" Target="../media/image18.png"/><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0" Type="http://schemas.openxmlformats.org/officeDocument/2006/relationships/image" Target="../media/image37.png"/><Relationship Id="rId2" Type="http://schemas.openxmlformats.org/officeDocument/2006/relationships/image" Target="../media/image19.png"/><Relationship Id="rId19" Type="http://schemas.microsoft.com/office/2007/relationships/hdphoto" Target="../media/image36.wdp"/><Relationship Id="rId18" Type="http://schemas.openxmlformats.org/officeDocument/2006/relationships/image" Target="../media/image35.png"/><Relationship Id="rId17" Type="http://schemas.microsoft.com/office/2007/relationships/hdphoto" Target="../media/image34.wdp"/><Relationship Id="rId16" Type="http://schemas.openxmlformats.org/officeDocument/2006/relationships/image" Target="../media/image33.png"/><Relationship Id="rId15" Type="http://schemas.openxmlformats.org/officeDocument/2006/relationships/image" Target="../media/image32.png"/><Relationship Id="rId14" Type="http://schemas.openxmlformats.org/officeDocument/2006/relationships/image" Target="../media/image31.png"/><Relationship Id="rId13" Type="http://schemas.openxmlformats.org/officeDocument/2006/relationships/image" Target="../media/image30.png"/><Relationship Id="rId12" Type="http://schemas.openxmlformats.org/officeDocument/2006/relationships/image" Target="../media/image29.png"/><Relationship Id="rId11" Type="http://schemas.openxmlformats.org/officeDocument/2006/relationships/image" Target="../media/image28.png"/><Relationship Id="rId10" Type="http://schemas.openxmlformats.org/officeDocument/2006/relationships/image" Target="../media/image2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0.png"/><Relationship Id="rId2" Type="http://schemas.openxmlformats.org/officeDocument/2006/relationships/image" Target="../media/image19.png"/><Relationship Id="rId12" Type="http://schemas.openxmlformats.org/officeDocument/2006/relationships/image" Target="../media/image29.png"/><Relationship Id="rId11" Type="http://schemas.openxmlformats.org/officeDocument/2006/relationships/image" Target="../media/image21.png"/><Relationship Id="rId10" Type="http://schemas.openxmlformats.org/officeDocument/2006/relationships/image" Target="../media/image2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prstClr val="white"/>
                </a:solidFill>
                <a:effectLst/>
                <a:uLnTx/>
                <a:uFillTx/>
                <a:latin typeface="Calibri" panose="020F0502020204030204"/>
                <a:ea typeface="SimSun"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a:fill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a:fill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a:fill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a:fill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pic>
        <p:nvPicPr>
          <p:cNvPr id="3" name="Picture 2"/>
          <p:cNvPicPr>
            <a:picLocks noChangeAspect="1"/>
          </p:cNvPicPr>
          <p:nvPr userDrawn="1"/>
        </p:nvPicPr>
        <p:blipFill>
          <a:blip r:embed="rId4"/>
          <a:stretch>
            <a:fillRect/>
          </a:stretch>
        </p:blipFill>
        <p:spPr>
          <a:xfrm>
            <a:off x="0" y="0"/>
            <a:ext cx="12192000" cy="6936828"/>
          </a:xfrm>
          <a:prstGeom prst="rect">
            <a:avLst/>
          </a:prstGeom>
        </p:spPr>
      </p:pic>
      <p:sp>
        <p:nvSpPr>
          <p:cNvPr id="6" name="Rectangle: Rounded Corners 5"/>
          <p:cNvSpPr/>
          <p:nvPr userDrawn="1"/>
        </p:nvSpPr>
        <p:spPr>
          <a:xfrm>
            <a:off x="357352" y="252247"/>
            <a:ext cx="11561379" cy="6358759"/>
          </a:xfrm>
          <a:prstGeom prst="roundRect">
            <a:avLst/>
          </a:prstGeom>
          <a:ln w="76200">
            <a:solidFill>
              <a:srgbClr val="7030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Microsoft YaHei" panose="020B0503020204020204" pitchFamily="34" charset="-122"/>
                  <a:ea typeface="Microsoft YaHei" panose="020B0503020204020204" pitchFamily="34" charset="-122"/>
                </a:rPr>
                <a:t>                              </a:t>
              </a:r>
              <a:br>
                <a:rPr lang="zh-CN" altLang="en-US" sz="100" dirty="0">
                  <a:solidFill>
                    <a:schemeClr val="bg1"/>
                  </a:solidFill>
                  <a:latin typeface="Microsoft YaHei" panose="020B0503020204020204" pitchFamily="34" charset="-122"/>
                  <a:ea typeface="Microsoft YaHei" panose="020B0503020204020204" pitchFamily="34" charset="-122"/>
                </a:rPr>
              </a:br>
              <a:br>
                <a:rPr lang="zh-CN" altLang="en-US" sz="100" spc="120" dirty="0">
                  <a:solidFill>
                    <a:schemeClr val="bg1"/>
                  </a:solidFill>
                  <a:latin typeface="Microsoft YaHei" panose="020B0503020204020204" pitchFamily="34" charset="-122"/>
                  <a:ea typeface="Microsoft YaHei" panose="020B0503020204020204" pitchFamily="34" charset="-122"/>
                </a:rPr>
              </a:br>
              <a:endParaRPr lang="en-US" altLang="zh-CN" sz="100" spc="120" dirty="0">
                <a:solidFill>
                  <a:schemeClr val="bg1"/>
                </a:solidFill>
                <a:latin typeface="Microsoft YaHei" panose="020B0503020204020204" pitchFamily="34" charset="-122"/>
                <a:ea typeface="Microsoft YaHei" panose="020B0503020204020204" pitchFamily="34" charset="-122"/>
              </a:endParaRPr>
            </a:p>
            <a:p>
              <a:pPr>
                <a:lnSpc>
                  <a:spcPct val="150000"/>
                </a:lnSpc>
              </a:pPr>
              <a:endParaRPr lang="en-US" altLang="zh-CN" sz="100" spc="120" dirty="0">
                <a:solidFill>
                  <a:schemeClr val="bg1"/>
                </a:solidFill>
                <a:latin typeface="Microsoft YaHei" panose="020B0503020204020204" pitchFamily="34" charset="-122"/>
                <a:ea typeface="Microsoft YaHei" panose="020B0503020204020204" pitchFamily="34" charset="-122"/>
              </a:endParaRPr>
            </a:p>
            <a:p>
              <a:pPr>
                <a:lnSpc>
                  <a:spcPct val="150000"/>
                </a:lnSpc>
              </a:pPr>
              <a:r>
                <a:rPr lang="zh-CN" altLang="en-US" sz="100" spc="120" dirty="0">
                  <a:solidFill>
                    <a:schemeClr val="bg1"/>
                  </a:solidFill>
                  <a:latin typeface="Microsoft YaHei" panose="020B0503020204020204" pitchFamily="34" charset="-122"/>
                  <a:ea typeface="Microsoft YaHei" panose="020B0503020204020204" pitchFamily="34" charset="-122"/>
                </a:rPr>
                <a:t>感谢您下载平台上提供的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Microsoft YaHei" panose="020B0503020204020204" pitchFamily="34" charset="-122"/>
                  <a:ea typeface="Microsoft YaHei" panose="020B0503020204020204" pitchFamily="34" charset="-122"/>
                </a:rPr>
              </a:br>
              <a:br>
                <a:rPr lang="zh-CN" altLang="en-US" sz="100" spc="120" dirty="0">
                  <a:solidFill>
                    <a:schemeClr val="bg1"/>
                  </a:solidFill>
                  <a:latin typeface="Microsoft YaHei" panose="020B0503020204020204" pitchFamily="34" charset="-122"/>
                  <a:ea typeface="Microsoft YaHei" panose="020B0503020204020204" pitchFamily="34" charset="-122"/>
                </a:rPr>
              </a:br>
              <a:r>
                <a:rPr lang="en-US" altLang="zh-CN" sz="100" spc="120" dirty="0">
                  <a:solidFill>
                    <a:schemeClr val="bg1"/>
                  </a:solidFill>
                  <a:latin typeface="Microsoft YaHei" panose="020B0503020204020204" pitchFamily="34" charset="-122"/>
                  <a:ea typeface="Microsoft YaHei" panose="020B0503020204020204" pitchFamily="34" charset="-122"/>
                </a:rPr>
                <a:t>1.</a:t>
              </a:r>
              <a:r>
                <a:rPr lang="zh-CN" altLang="en-US" sz="100" spc="120" dirty="0">
                  <a:solidFill>
                    <a:schemeClr val="bg1"/>
                  </a:solidFill>
                  <a:latin typeface="Microsoft YaHei" panose="020B0503020204020204" pitchFamily="34" charset="-122"/>
                  <a:ea typeface="Microsoft YaHei" panose="020B0503020204020204" pitchFamily="34" charset="-122"/>
                </a:rPr>
                <a:t>在熊猫办公出售的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模板是免版税类（</a:t>
              </a:r>
              <a:r>
                <a:rPr lang="en-US" altLang="zh-CN" sz="100" spc="120" dirty="0">
                  <a:solidFill>
                    <a:schemeClr val="bg1"/>
                  </a:solidFill>
                  <a:latin typeface="Microsoft YaHei" panose="020B0503020204020204" pitchFamily="34" charset="-122"/>
                  <a:ea typeface="Microsoft YaHei" panose="020B0503020204020204" pitchFamily="34" charset="-122"/>
                </a:rPr>
                <a:t>RF</a:t>
              </a:r>
              <a:r>
                <a:rPr lang="zh-CN" altLang="en-US" sz="100" spc="120" dirty="0">
                  <a:solidFill>
                    <a:schemeClr val="bg1"/>
                  </a:solidFill>
                  <a:latin typeface="Microsoft YaHei" panose="020B0503020204020204" pitchFamily="34" charset="-122"/>
                  <a:ea typeface="Microsoft YaHei" panose="020B0503020204020204" pitchFamily="34" charset="-122"/>
                </a:rPr>
                <a:t>：</a:t>
              </a:r>
              <a:r>
                <a:rPr lang="en-US" altLang="zh-CN" sz="100" spc="120" dirty="0">
                  <a:solidFill>
                    <a:schemeClr val="bg1"/>
                  </a:solidFill>
                  <a:latin typeface="Microsoft YaHei" panose="020B0503020204020204" pitchFamily="34" charset="-122"/>
                  <a:ea typeface="Microsoft YaHei" panose="020B0503020204020204" pitchFamily="34" charset="-122"/>
                </a:rPr>
                <a:t>Royalty-Free</a:t>
              </a:r>
              <a:r>
                <a:rPr lang="zh-CN" altLang="en-US" sz="100" spc="120" dirty="0">
                  <a:solidFill>
                    <a:schemeClr val="bg1"/>
                  </a:solidFill>
                  <a:latin typeface="Microsoft YaHei" panose="020B0503020204020204" pitchFamily="34" charset="-122"/>
                  <a:ea typeface="Microsoft YaHei" panose="020B0503020204020204" pitchFamily="34" charset="-122"/>
                </a:rPr>
                <a:t>）正版受</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中国人民共和国著作法</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和</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世界版权公约</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的保护，作品的所有权、版权和著作权归熊猫办公所有，您下载的是</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模板素材的使用权。</a:t>
              </a:r>
              <a:br>
                <a:rPr lang="zh-CN" altLang="en-US" sz="100" spc="120" dirty="0">
                  <a:solidFill>
                    <a:schemeClr val="bg1"/>
                  </a:solidFill>
                  <a:latin typeface="Microsoft YaHei" panose="020B0503020204020204" pitchFamily="34" charset="-122"/>
                  <a:ea typeface="Microsoft YaHei" panose="020B0503020204020204" pitchFamily="34" charset="-122"/>
                </a:rPr>
              </a:br>
              <a:r>
                <a:rPr lang="en-US" altLang="zh-CN" sz="100" spc="120" dirty="0">
                  <a:solidFill>
                    <a:schemeClr val="bg1"/>
                  </a:solidFill>
                  <a:latin typeface="Microsoft YaHei" panose="020B0503020204020204" pitchFamily="34" charset="-122"/>
                  <a:ea typeface="Microsoft YaHei" panose="020B0503020204020204" pitchFamily="34" charset="-122"/>
                </a:rPr>
                <a:t>2.</a:t>
              </a:r>
              <a:r>
                <a:rPr lang="zh-CN" altLang="en-US" sz="100" spc="120" dirty="0">
                  <a:solidFill>
                    <a:schemeClr val="bg1"/>
                  </a:solidFill>
                  <a:latin typeface="Microsoft YaHei" panose="020B0503020204020204" pitchFamily="34" charset="-122"/>
                  <a:ea typeface="Microsoft YaHei" panose="020B0503020204020204" pitchFamily="34" charset="-122"/>
                </a:rPr>
                <a:t>不得将熊猫办公的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Microsoft YaHei" panose="020B0503020204020204" pitchFamily="34" charset="-122"/>
                  <a:ea typeface="Microsoft YaHei"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Microsoft YaHei" panose="020B0503020204020204" pitchFamily="34" charset="-122"/>
                  <a:ea typeface="Microsoft YaHei" panose="020B0503020204020204" pitchFamily="34" charset="-122"/>
                </a:rPr>
                <a:t>  版权声明</a:t>
              </a:r>
              <a:endParaRPr lang="zh-CN" altLang="en-US" sz="1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Microsoft YaHei" panose="020B0503020204020204" pitchFamily="34" charset="-122"/>
                  <a:ea typeface="Microsoft YaHei" panose="020B0503020204020204" pitchFamily="34" charset="-122"/>
                </a:rPr>
                <a:t>                              </a:t>
              </a:r>
              <a:br>
                <a:rPr lang="zh-CN" altLang="en-US" sz="100" dirty="0">
                  <a:solidFill>
                    <a:schemeClr val="bg1"/>
                  </a:solidFill>
                  <a:latin typeface="Microsoft YaHei" panose="020B0503020204020204" pitchFamily="34" charset="-122"/>
                  <a:ea typeface="Microsoft YaHei" panose="020B0503020204020204" pitchFamily="34" charset="-122"/>
                </a:rPr>
              </a:br>
              <a:br>
                <a:rPr lang="zh-CN" altLang="en-US" sz="100" spc="120" dirty="0">
                  <a:solidFill>
                    <a:schemeClr val="bg1"/>
                  </a:solidFill>
                  <a:latin typeface="Microsoft YaHei" panose="020B0503020204020204" pitchFamily="34" charset="-122"/>
                  <a:ea typeface="Microsoft YaHei" panose="020B0503020204020204" pitchFamily="34" charset="-122"/>
                </a:rPr>
              </a:br>
              <a:endParaRPr lang="en-US" altLang="zh-CN" sz="100" spc="120" dirty="0">
                <a:solidFill>
                  <a:schemeClr val="bg1"/>
                </a:solidFill>
                <a:latin typeface="Microsoft YaHei" panose="020B0503020204020204" pitchFamily="34" charset="-122"/>
                <a:ea typeface="Microsoft YaHei" panose="020B0503020204020204" pitchFamily="34" charset="-122"/>
              </a:endParaRPr>
            </a:p>
            <a:p>
              <a:pPr>
                <a:lnSpc>
                  <a:spcPct val="150000"/>
                </a:lnSpc>
              </a:pPr>
              <a:endParaRPr lang="en-US" altLang="zh-CN" sz="100" spc="120" dirty="0">
                <a:solidFill>
                  <a:schemeClr val="bg1"/>
                </a:solidFill>
                <a:latin typeface="Microsoft YaHei" panose="020B0503020204020204" pitchFamily="34" charset="-122"/>
                <a:ea typeface="Microsoft YaHei" panose="020B0503020204020204" pitchFamily="34" charset="-122"/>
              </a:endParaRPr>
            </a:p>
            <a:p>
              <a:pPr>
                <a:lnSpc>
                  <a:spcPct val="150000"/>
                </a:lnSpc>
              </a:pPr>
              <a:r>
                <a:rPr lang="zh-CN" altLang="en-US" sz="100" spc="120" dirty="0">
                  <a:solidFill>
                    <a:schemeClr val="bg1"/>
                  </a:solidFill>
                  <a:latin typeface="Microsoft YaHei" panose="020B0503020204020204" pitchFamily="34" charset="-122"/>
                  <a:ea typeface="Microsoft YaHei" panose="020B0503020204020204" pitchFamily="34" charset="-122"/>
                </a:rPr>
                <a:t>感谢您下载平台上提供的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Microsoft YaHei" panose="020B0503020204020204" pitchFamily="34" charset="-122"/>
                  <a:ea typeface="Microsoft YaHei" panose="020B0503020204020204" pitchFamily="34" charset="-122"/>
                </a:rPr>
              </a:br>
              <a:br>
                <a:rPr lang="zh-CN" altLang="en-US" sz="100" spc="120" dirty="0">
                  <a:solidFill>
                    <a:schemeClr val="bg1"/>
                  </a:solidFill>
                  <a:latin typeface="Microsoft YaHei" panose="020B0503020204020204" pitchFamily="34" charset="-122"/>
                  <a:ea typeface="Microsoft YaHei" panose="020B0503020204020204" pitchFamily="34" charset="-122"/>
                </a:rPr>
              </a:br>
              <a:r>
                <a:rPr lang="en-US" altLang="zh-CN" sz="100" spc="120" dirty="0">
                  <a:solidFill>
                    <a:schemeClr val="bg1"/>
                  </a:solidFill>
                  <a:latin typeface="Microsoft YaHei" panose="020B0503020204020204" pitchFamily="34" charset="-122"/>
                  <a:ea typeface="Microsoft YaHei" panose="020B0503020204020204" pitchFamily="34" charset="-122"/>
                </a:rPr>
                <a:t>1.</a:t>
              </a:r>
              <a:r>
                <a:rPr lang="zh-CN" altLang="en-US" sz="100" spc="120" dirty="0">
                  <a:solidFill>
                    <a:schemeClr val="bg1"/>
                  </a:solidFill>
                  <a:latin typeface="Microsoft YaHei" panose="020B0503020204020204" pitchFamily="34" charset="-122"/>
                  <a:ea typeface="Microsoft YaHei" panose="020B0503020204020204" pitchFamily="34" charset="-122"/>
                </a:rPr>
                <a:t>在熊猫办公出售的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模板是免版税类（</a:t>
              </a:r>
              <a:r>
                <a:rPr lang="en-US" altLang="zh-CN" sz="100" spc="120" dirty="0">
                  <a:solidFill>
                    <a:schemeClr val="bg1"/>
                  </a:solidFill>
                  <a:latin typeface="Microsoft YaHei" panose="020B0503020204020204" pitchFamily="34" charset="-122"/>
                  <a:ea typeface="Microsoft YaHei" panose="020B0503020204020204" pitchFamily="34" charset="-122"/>
                </a:rPr>
                <a:t>RF</a:t>
              </a:r>
              <a:r>
                <a:rPr lang="zh-CN" altLang="en-US" sz="100" spc="120" dirty="0">
                  <a:solidFill>
                    <a:schemeClr val="bg1"/>
                  </a:solidFill>
                  <a:latin typeface="Microsoft YaHei" panose="020B0503020204020204" pitchFamily="34" charset="-122"/>
                  <a:ea typeface="Microsoft YaHei" panose="020B0503020204020204" pitchFamily="34" charset="-122"/>
                </a:rPr>
                <a:t>：</a:t>
              </a:r>
              <a:r>
                <a:rPr lang="en-US" altLang="zh-CN" sz="100" spc="120" dirty="0">
                  <a:solidFill>
                    <a:schemeClr val="bg1"/>
                  </a:solidFill>
                  <a:latin typeface="Microsoft YaHei" panose="020B0503020204020204" pitchFamily="34" charset="-122"/>
                  <a:ea typeface="Microsoft YaHei" panose="020B0503020204020204" pitchFamily="34" charset="-122"/>
                </a:rPr>
                <a:t>Royalty-Free</a:t>
              </a:r>
              <a:r>
                <a:rPr lang="zh-CN" altLang="en-US" sz="100" spc="120" dirty="0">
                  <a:solidFill>
                    <a:schemeClr val="bg1"/>
                  </a:solidFill>
                  <a:latin typeface="Microsoft YaHei" panose="020B0503020204020204" pitchFamily="34" charset="-122"/>
                  <a:ea typeface="Microsoft YaHei" panose="020B0503020204020204" pitchFamily="34" charset="-122"/>
                </a:rPr>
                <a:t>）正版受</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中国人民共和国著作法</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和</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世界版权公约</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的保护，作品的所有权、版权和著作权归熊猫办公所有，您下载的是</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模板素材的使用权。</a:t>
              </a:r>
              <a:br>
                <a:rPr lang="zh-CN" altLang="en-US" sz="100" spc="120" dirty="0">
                  <a:solidFill>
                    <a:schemeClr val="bg1"/>
                  </a:solidFill>
                  <a:latin typeface="Microsoft YaHei" panose="020B0503020204020204" pitchFamily="34" charset="-122"/>
                  <a:ea typeface="Microsoft YaHei" panose="020B0503020204020204" pitchFamily="34" charset="-122"/>
                </a:rPr>
              </a:br>
              <a:r>
                <a:rPr lang="en-US" altLang="zh-CN" sz="100" spc="120" dirty="0">
                  <a:solidFill>
                    <a:schemeClr val="bg1"/>
                  </a:solidFill>
                  <a:latin typeface="Microsoft YaHei" panose="020B0503020204020204" pitchFamily="34" charset="-122"/>
                  <a:ea typeface="Microsoft YaHei" panose="020B0503020204020204" pitchFamily="34" charset="-122"/>
                </a:rPr>
                <a:t>2.</a:t>
              </a:r>
              <a:r>
                <a:rPr lang="zh-CN" altLang="en-US" sz="100" spc="120" dirty="0">
                  <a:solidFill>
                    <a:schemeClr val="bg1"/>
                  </a:solidFill>
                  <a:latin typeface="Microsoft YaHei" panose="020B0503020204020204" pitchFamily="34" charset="-122"/>
                  <a:ea typeface="Microsoft YaHei" panose="020B0503020204020204" pitchFamily="34" charset="-122"/>
                </a:rPr>
                <a:t>不得将熊猫办公的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Microsoft YaHei" panose="020B0503020204020204" pitchFamily="34" charset="-122"/>
                  <a:ea typeface="Microsoft YaHei"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Microsoft YaHei" panose="020B0503020204020204" pitchFamily="34" charset="-122"/>
                  <a:ea typeface="Microsoft YaHei" panose="020B0503020204020204" pitchFamily="34" charset="-122"/>
                </a:rPr>
                <a:t>  版权声明</a:t>
              </a:r>
              <a:endParaRPr lang="zh-CN" altLang="en-US" sz="1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Microsoft YaHei" panose="020B0503020204020204" pitchFamily="34" charset="-122"/>
                  <a:ea typeface="Microsoft YaHei" panose="020B0503020204020204" pitchFamily="34" charset="-122"/>
                </a:rPr>
                <a:t>                              </a:t>
              </a:r>
              <a:br>
                <a:rPr lang="zh-CN" altLang="en-US" sz="100" dirty="0">
                  <a:solidFill>
                    <a:schemeClr val="bg1"/>
                  </a:solidFill>
                  <a:latin typeface="Microsoft YaHei" panose="020B0503020204020204" pitchFamily="34" charset="-122"/>
                  <a:ea typeface="Microsoft YaHei" panose="020B0503020204020204" pitchFamily="34" charset="-122"/>
                </a:rPr>
              </a:br>
              <a:br>
                <a:rPr lang="zh-CN" altLang="en-US" sz="100" spc="120" dirty="0">
                  <a:solidFill>
                    <a:schemeClr val="bg1"/>
                  </a:solidFill>
                  <a:latin typeface="Microsoft YaHei" panose="020B0503020204020204" pitchFamily="34" charset="-122"/>
                  <a:ea typeface="Microsoft YaHei" panose="020B0503020204020204" pitchFamily="34" charset="-122"/>
                </a:rPr>
              </a:br>
              <a:endParaRPr lang="en-US" altLang="zh-CN" sz="100" spc="120" dirty="0">
                <a:solidFill>
                  <a:schemeClr val="bg1"/>
                </a:solidFill>
                <a:latin typeface="Microsoft YaHei" panose="020B0503020204020204" pitchFamily="34" charset="-122"/>
                <a:ea typeface="Microsoft YaHei" panose="020B0503020204020204" pitchFamily="34" charset="-122"/>
              </a:endParaRPr>
            </a:p>
            <a:p>
              <a:pPr>
                <a:lnSpc>
                  <a:spcPct val="150000"/>
                </a:lnSpc>
              </a:pPr>
              <a:endParaRPr lang="en-US" altLang="zh-CN" sz="100" spc="120" dirty="0">
                <a:solidFill>
                  <a:schemeClr val="bg1"/>
                </a:solidFill>
                <a:latin typeface="Microsoft YaHei" panose="020B0503020204020204" pitchFamily="34" charset="-122"/>
                <a:ea typeface="Microsoft YaHei" panose="020B0503020204020204" pitchFamily="34" charset="-122"/>
              </a:endParaRPr>
            </a:p>
            <a:p>
              <a:pPr>
                <a:lnSpc>
                  <a:spcPct val="150000"/>
                </a:lnSpc>
              </a:pPr>
              <a:r>
                <a:rPr lang="zh-CN" altLang="en-US" sz="100" spc="120" dirty="0">
                  <a:solidFill>
                    <a:schemeClr val="bg1"/>
                  </a:solidFill>
                  <a:latin typeface="Microsoft YaHei" panose="020B0503020204020204" pitchFamily="34" charset="-122"/>
                  <a:ea typeface="Microsoft YaHei" panose="020B0503020204020204" pitchFamily="34" charset="-122"/>
                </a:rPr>
                <a:t>感谢您下载平台上提供的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Microsoft YaHei" panose="020B0503020204020204" pitchFamily="34" charset="-122"/>
                  <a:ea typeface="Microsoft YaHei" panose="020B0503020204020204" pitchFamily="34" charset="-122"/>
                </a:rPr>
              </a:br>
              <a:br>
                <a:rPr lang="zh-CN" altLang="en-US" sz="100" spc="120" dirty="0">
                  <a:solidFill>
                    <a:schemeClr val="bg1"/>
                  </a:solidFill>
                  <a:latin typeface="Microsoft YaHei" panose="020B0503020204020204" pitchFamily="34" charset="-122"/>
                  <a:ea typeface="Microsoft YaHei" panose="020B0503020204020204" pitchFamily="34" charset="-122"/>
                </a:rPr>
              </a:br>
              <a:r>
                <a:rPr lang="en-US" altLang="zh-CN" sz="100" spc="120" dirty="0">
                  <a:solidFill>
                    <a:schemeClr val="bg1"/>
                  </a:solidFill>
                  <a:latin typeface="Microsoft YaHei" panose="020B0503020204020204" pitchFamily="34" charset="-122"/>
                  <a:ea typeface="Microsoft YaHei" panose="020B0503020204020204" pitchFamily="34" charset="-122"/>
                </a:rPr>
                <a:t>1.</a:t>
              </a:r>
              <a:r>
                <a:rPr lang="zh-CN" altLang="en-US" sz="100" spc="120" dirty="0">
                  <a:solidFill>
                    <a:schemeClr val="bg1"/>
                  </a:solidFill>
                  <a:latin typeface="Microsoft YaHei" panose="020B0503020204020204" pitchFamily="34" charset="-122"/>
                  <a:ea typeface="Microsoft YaHei" panose="020B0503020204020204" pitchFamily="34" charset="-122"/>
                </a:rPr>
                <a:t>在熊猫办公出售的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模板是免版税类（</a:t>
              </a:r>
              <a:r>
                <a:rPr lang="en-US" altLang="zh-CN" sz="100" spc="120" dirty="0">
                  <a:solidFill>
                    <a:schemeClr val="bg1"/>
                  </a:solidFill>
                  <a:latin typeface="Microsoft YaHei" panose="020B0503020204020204" pitchFamily="34" charset="-122"/>
                  <a:ea typeface="Microsoft YaHei" panose="020B0503020204020204" pitchFamily="34" charset="-122"/>
                </a:rPr>
                <a:t>RF</a:t>
              </a:r>
              <a:r>
                <a:rPr lang="zh-CN" altLang="en-US" sz="100" spc="120" dirty="0">
                  <a:solidFill>
                    <a:schemeClr val="bg1"/>
                  </a:solidFill>
                  <a:latin typeface="Microsoft YaHei" panose="020B0503020204020204" pitchFamily="34" charset="-122"/>
                  <a:ea typeface="Microsoft YaHei" panose="020B0503020204020204" pitchFamily="34" charset="-122"/>
                </a:rPr>
                <a:t>：</a:t>
              </a:r>
              <a:r>
                <a:rPr lang="en-US" altLang="zh-CN" sz="100" spc="120" dirty="0">
                  <a:solidFill>
                    <a:schemeClr val="bg1"/>
                  </a:solidFill>
                  <a:latin typeface="Microsoft YaHei" panose="020B0503020204020204" pitchFamily="34" charset="-122"/>
                  <a:ea typeface="Microsoft YaHei" panose="020B0503020204020204" pitchFamily="34" charset="-122"/>
                </a:rPr>
                <a:t>Royalty-Free</a:t>
              </a:r>
              <a:r>
                <a:rPr lang="zh-CN" altLang="en-US" sz="100" spc="120" dirty="0">
                  <a:solidFill>
                    <a:schemeClr val="bg1"/>
                  </a:solidFill>
                  <a:latin typeface="Microsoft YaHei" panose="020B0503020204020204" pitchFamily="34" charset="-122"/>
                  <a:ea typeface="Microsoft YaHei" panose="020B0503020204020204" pitchFamily="34" charset="-122"/>
                </a:rPr>
                <a:t>）正版受</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中国人民共和国著作法</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和</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世界版权公约</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的保护，作品的所有权、版权和著作权归熊猫办公所有，您下载的是</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模板素材的使用权。</a:t>
              </a:r>
              <a:br>
                <a:rPr lang="zh-CN" altLang="en-US" sz="100" spc="120" dirty="0">
                  <a:solidFill>
                    <a:schemeClr val="bg1"/>
                  </a:solidFill>
                  <a:latin typeface="Microsoft YaHei" panose="020B0503020204020204" pitchFamily="34" charset="-122"/>
                  <a:ea typeface="Microsoft YaHei" panose="020B0503020204020204" pitchFamily="34" charset="-122"/>
                </a:rPr>
              </a:br>
              <a:r>
                <a:rPr lang="en-US" altLang="zh-CN" sz="100" spc="120" dirty="0">
                  <a:solidFill>
                    <a:schemeClr val="bg1"/>
                  </a:solidFill>
                  <a:latin typeface="Microsoft YaHei" panose="020B0503020204020204" pitchFamily="34" charset="-122"/>
                  <a:ea typeface="Microsoft YaHei" panose="020B0503020204020204" pitchFamily="34" charset="-122"/>
                </a:rPr>
                <a:t>2.</a:t>
              </a:r>
              <a:r>
                <a:rPr lang="zh-CN" altLang="en-US" sz="100" spc="120" dirty="0">
                  <a:solidFill>
                    <a:schemeClr val="bg1"/>
                  </a:solidFill>
                  <a:latin typeface="Microsoft YaHei" panose="020B0503020204020204" pitchFamily="34" charset="-122"/>
                  <a:ea typeface="Microsoft YaHei" panose="020B0503020204020204" pitchFamily="34" charset="-122"/>
                </a:rPr>
                <a:t>不得将熊猫办公的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Microsoft YaHei" panose="020B0503020204020204" pitchFamily="34" charset="-122"/>
                  <a:ea typeface="Microsoft YaHei"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Microsoft YaHei" panose="020B0503020204020204" pitchFamily="34" charset="-122"/>
                  <a:ea typeface="Microsoft YaHei" panose="020B0503020204020204" pitchFamily="34" charset="-122"/>
                </a:rPr>
                <a:t>  版权声明</a:t>
              </a:r>
              <a:endParaRPr lang="zh-CN" altLang="en-US" sz="1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Microsoft YaHei" panose="020B0503020204020204" pitchFamily="34" charset="-122"/>
                  <a:ea typeface="Microsoft YaHei" panose="020B0503020204020204" pitchFamily="34" charset="-122"/>
                </a:rPr>
                <a:t>                              </a:t>
              </a:r>
              <a:br>
                <a:rPr lang="zh-CN" altLang="en-US" sz="100" dirty="0">
                  <a:solidFill>
                    <a:schemeClr val="bg1"/>
                  </a:solidFill>
                  <a:latin typeface="Microsoft YaHei" panose="020B0503020204020204" pitchFamily="34" charset="-122"/>
                  <a:ea typeface="Microsoft YaHei" panose="020B0503020204020204" pitchFamily="34" charset="-122"/>
                </a:rPr>
              </a:br>
              <a:br>
                <a:rPr lang="zh-CN" altLang="en-US" sz="100" spc="120" dirty="0">
                  <a:solidFill>
                    <a:schemeClr val="bg1"/>
                  </a:solidFill>
                  <a:latin typeface="Microsoft YaHei" panose="020B0503020204020204" pitchFamily="34" charset="-122"/>
                  <a:ea typeface="Microsoft YaHei" panose="020B0503020204020204" pitchFamily="34" charset="-122"/>
                </a:rPr>
              </a:br>
              <a:endParaRPr lang="en-US" altLang="zh-CN" sz="100" spc="120" dirty="0">
                <a:solidFill>
                  <a:schemeClr val="bg1"/>
                </a:solidFill>
                <a:latin typeface="Microsoft YaHei" panose="020B0503020204020204" pitchFamily="34" charset="-122"/>
                <a:ea typeface="Microsoft YaHei" panose="020B0503020204020204" pitchFamily="34" charset="-122"/>
              </a:endParaRPr>
            </a:p>
            <a:p>
              <a:pPr>
                <a:lnSpc>
                  <a:spcPct val="150000"/>
                </a:lnSpc>
              </a:pPr>
              <a:endParaRPr lang="en-US" altLang="zh-CN" sz="100" spc="120" dirty="0">
                <a:solidFill>
                  <a:schemeClr val="bg1"/>
                </a:solidFill>
                <a:latin typeface="Microsoft YaHei" panose="020B0503020204020204" pitchFamily="34" charset="-122"/>
                <a:ea typeface="Microsoft YaHei" panose="020B0503020204020204" pitchFamily="34" charset="-122"/>
              </a:endParaRPr>
            </a:p>
            <a:p>
              <a:pPr>
                <a:lnSpc>
                  <a:spcPct val="150000"/>
                </a:lnSpc>
              </a:pPr>
              <a:r>
                <a:rPr lang="zh-CN" altLang="en-US" sz="100" spc="120" dirty="0">
                  <a:solidFill>
                    <a:schemeClr val="bg1"/>
                  </a:solidFill>
                  <a:latin typeface="Microsoft YaHei" panose="020B0503020204020204" pitchFamily="34" charset="-122"/>
                  <a:ea typeface="Microsoft YaHei" panose="020B0503020204020204" pitchFamily="34" charset="-122"/>
                </a:rPr>
                <a:t>感谢您下载平台上提供的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Microsoft YaHei" panose="020B0503020204020204" pitchFamily="34" charset="-122"/>
                  <a:ea typeface="Microsoft YaHei" panose="020B0503020204020204" pitchFamily="34" charset="-122"/>
                </a:rPr>
              </a:br>
              <a:br>
                <a:rPr lang="zh-CN" altLang="en-US" sz="100" spc="120" dirty="0">
                  <a:solidFill>
                    <a:schemeClr val="bg1"/>
                  </a:solidFill>
                  <a:latin typeface="Microsoft YaHei" panose="020B0503020204020204" pitchFamily="34" charset="-122"/>
                  <a:ea typeface="Microsoft YaHei" panose="020B0503020204020204" pitchFamily="34" charset="-122"/>
                </a:rPr>
              </a:br>
              <a:r>
                <a:rPr lang="en-US" altLang="zh-CN" sz="100" spc="120" dirty="0">
                  <a:solidFill>
                    <a:schemeClr val="bg1"/>
                  </a:solidFill>
                  <a:latin typeface="Microsoft YaHei" panose="020B0503020204020204" pitchFamily="34" charset="-122"/>
                  <a:ea typeface="Microsoft YaHei" panose="020B0503020204020204" pitchFamily="34" charset="-122"/>
                </a:rPr>
                <a:t>1.</a:t>
              </a:r>
              <a:r>
                <a:rPr lang="zh-CN" altLang="en-US" sz="100" spc="120" dirty="0">
                  <a:solidFill>
                    <a:schemeClr val="bg1"/>
                  </a:solidFill>
                  <a:latin typeface="Microsoft YaHei" panose="020B0503020204020204" pitchFamily="34" charset="-122"/>
                  <a:ea typeface="Microsoft YaHei" panose="020B0503020204020204" pitchFamily="34" charset="-122"/>
                </a:rPr>
                <a:t>在熊猫办公出售的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模板是免版税类（</a:t>
              </a:r>
              <a:r>
                <a:rPr lang="en-US" altLang="zh-CN" sz="100" spc="120" dirty="0">
                  <a:solidFill>
                    <a:schemeClr val="bg1"/>
                  </a:solidFill>
                  <a:latin typeface="Microsoft YaHei" panose="020B0503020204020204" pitchFamily="34" charset="-122"/>
                  <a:ea typeface="Microsoft YaHei" panose="020B0503020204020204" pitchFamily="34" charset="-122"/>
                </a:rPr>
                <a:t>RF</a:t>
              </a:r>
              <a:r>
                <a:rPr lang="zh-CN" altLang="en-US" sz="100" spc="120" dirty="0">
                  <a:solidFill>
                    <a:schemeClr val="bg1"/>
                  </a:solidFill>
                  <a:latin typeface="Microsoft YaHei" panose="020B0503020204020204" pitchFamily="34" charset="-122"/>
                  <a:ea typeface="Microsoft YaHei" panose="020B0503020204020204" pitchFamily="34" charset="-122"/>
                </a:rPr>
                <a:t>：</a:t>
              </a:r>
              <a:r>
                <a:rPr lang="en-US" altLang="zh-CN" sz="100" spc="120" dirty="0">
                  <a:solidFill>
                    <a:schemeClr val="bg1"/>
                  </a:solidFill>
                  <a:latin typeface="Microsoft YaHei" panose="020B0503020204020204" pitchFamily="34" charset="-122"/>
                  <a:ea typeface="Microsoft YaHei" panose="020B0503020204020204" pitchFamily="34" charset="-122"/>
                </a:rPr>
                <a:t>Royalty-Free</a:t>
              </a:r>
              <a:r>
                <a:rPr lang="zh-CN" altLang="en-US" sz="100" spc="120" dirty="0">
                  <a:solidFill>
                    <a:schemeClr val="bg1"/>
                  </a:solidFill>
                  <a:latin typeface="Microsoft YaHei" panose="020B0503020204020204" pitchFamily="34" charset="-122"/>
                  <a:ea typeface="Microsoft YaHei" panose="020B0503020204020204" pitchFamily="34" charset="-122"/>
                </a:rPr>
                <a:t>）正版受</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中国人民共和国著作法</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和</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世界版权公约</a:t>
              </a:r>
              <a:r>
                <a:rPr lang="en-US" altLang="zh-CN" sz="100" spc="120" dirty="0">
                  <a:solidFill>
                    <a:schemeClr val="bg1"/>
                  </a:solidFill>
                  <a:latin typeface="Microsoft YaHei" panose="020B0503020204020204" pitchFamily="34" charset="-122"/>
                  <a:ea typeface="Microsoft YaHei" panose="020B0503020204020204" pitchFamily="34" charset="-122"/>
                </a:rPr>
                <a:t>》</a:t>
              </a:r>
              <a:r>
                <a:rPr lang="zh-CN" altLang="en-US" sz="100" spc="120" dirty="0">
                  <a:solidFill>
                    <a:schemeClr val="bg1"/>
                  </a:solidFill>
                  <a:latin typeface="Microsoft YaHei" panose="020B0503020204020204" pitchFamily="34" charset="-122"/>
                  <a:ea typeface="Microsoft YaHei" panose="020B0503020204020204" pitchFamily="34" charset="-122"/>
                </a:rPr>
                <a:t>的保护，作品的所有权、版权和著作权归熊猫办公所有，您下载的是</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模板素材的使用权。</a:t>
              </a:r>
              <a:br>
                <a:rPr lang="zh-CN" altLang="en-US" sz="100" spc="120" dirty="0">
                  <a:solidFill>
                    <a:schemeClr val="bg1"/>
                  </a:solidFill>
                  <a:latin typeface="Microsoft YaHei" panose="020B0503020204020204" pitchFamily="34" charset="-122"/>
                  <a:ea typeface="Microsoft YaHei" panose="020B0503020204020204" pitchFamily="34" charset="-122"/>
                </a:rPr>
              </a:br>
              <a:r>
                <a:rPr lang="en-US" altLang="zh-CN" sz="100" spc="120" dirty="0">
                  <a:solidFill>
                    <a:schemeClr val="bg1"/>
                  </a:solidFill>
                  <a:latin typeface="Microsoft YaHei" panose="020B0503020204020204" pitchFamily="34" charset="-122"/>
                  <a:ea typeface="Microsoft YaHei" panose="020B0503020204020204" pitchFamily="34" charset="-122"/>
                </a:rPr>
                <a:t>2.</a:t>
              </a:r>
              <a:r>
                <a:rPr lang="zh-CN" altLang="en-US" sz="100" spc="120" dirty="0">
                  <a:solidFill>
                    <a:schemeClr val="bg1"/>
                  </a:solidFill>
                  <a:latin typeface="Microsoft YaHei" panose="020B0503020204020204" pitchFamily="34" charset="-122"/>
                  <a:ea typeface="Microsoft YaHei" panose="020B0503020204020204" pitchFamily="34" charset="-122"/>
                </a:rPr>
                <a:t>不得将熊猫办公的</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模板、</a:t>
              </a:r>
              <a:r>
                <a:rPr lang="en-US" altLang="zh-CN" sz="100" spc="120" dirty="0">
                  <a:solidFill>
                    <a:schemeClr val="bg1"/>
                  </a:solidFill>
                  <a:latin typeface="Microsoft YaHei" panose="020B0503020204020204" pitchFamily="34" charset="-122"/>
                  <a:ea typeface="Microsoft YaHei" panose="020B0503020204020204" pitchFamily="34" charset="-122"/>
                </a:rPr>
                <a:t>PPT</a:t>
              </a:r>
              <a:r>
                <a:rPr lang="zh-CN" altLang="en-US" sz="100" spc="120" dirty="0">
                  <a:solidFill>
                    <a:schemeClr val="bg1"/>
                  </a:solidFill>
                  <a:latin typeface="Microsoft YaHei" panose="020B0503020204020204" pitchFamily="34" charset="-122"/>
                  <a:ea typeface="Microsoft YaHei"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Microsoft YaHei" panose="020B0503020204020204" pitchFamily="34" charset="-122"/>
                  <a:ea typeface="Microsoft YaHei"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Microsoft YaHei" panose="020B0503020204020204" pitchFamily="34" charset="-122"/>
                  <a:ea typeface="Microsoft YaHei" panose="020B0503020204020204" pitchFamily="34" charset="-122"/>
                </a:rPr>
                <a:t>  版权声明</a:t>
              </a:r>
              <a:endParaRPr lang="zh-CN" altLang="en-US" sz="1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4.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4.png"/><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3.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5.xml"/><Relationship Id="rId12" Type="http://schemas.openxmlformats.org/officeDocument/2006/relationships/image" Target="../media/image4.pn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2" Type="http://schemas.openxmlformats.org/officeDocument/2006/relationships/theme" Target="../theme/theme6.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Picture 6"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2" name="Picture 1" descr="A round pink circle with white text and a black background&#10;&#10;AI-generated content may be incorrect."/>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Picture 2" descr="A round pink label with white text and a black background&#10;&#10;Description automatically generated"/>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8" name="Picture 7"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4.svg"/><Relationship Id="rId8" Type="http://schemas.openxmlformats.org/officeDocument/2006/relationships/image" Target="../media/image53.png"/><Relationship Id="rId7" Type="http://schemas.openxmlformats.org/officeDocument/2006/relationships/image" Target="../media/image52.sv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 Id="rId3" Type="http://schemas.openxmlformats.org/officeDocument/2006/relationships/image" Target="../media/image48.png"/><Relationship Id="rId2" Type="http://schemas.openxmlformats.org/officeDocument/2006/relationships/image" Target="../media/image47.svg"/><Relationship Id="rId12" Type="http://schemas.openxmlformats.org/officeDocument/2006/relationships/slideLayout" Target="../slideLayouts/slideLayout42.xml"/><Relationship Id="rId11" Type="http://schemas.openxmlformats.org/officeDocument/2006/relationships/image" Target="../media/image4.png"/><Relationship Id="rId10" Type="http://schemas.openxmlformats.org/officeDocument/2006/relationships/image" Target="../media/image55.png"/><Relationship Id="rId1" Type="http://schemas.openxmlformats.org/officeDocument/2006/relationships/image" Target="../media/image46.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84.png"/><Relationship Id="rId1" Type="http://schemas.openxmlformats.org/officeDocument/2006/relationships/image" Target="../media/image8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5.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86.png"/><Relationship Id="rId2" Type="http://schemas.microsoft.com/office/2007/relationships/media" Target="../media/media2.mp4"/><Relationship Id="rId1"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8.jpeg"/><Relationship Id="rId1"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9.jpeg"/><Relationship Id="rId1" Type="http://schemas.openxmlformats.org/officeDocument/2006/relationships/image" Target="../media/image87.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audio" Target="../media/audio2.wav"/><Relationship Id="rId7" Type="http://schemas.openxmlformats.org/officeDocument/2006/relationships/audio" Target="../media/audio3.wav"/><Relationship Id="rId6" Type="http://schemas.openxmlformats.org/officeDocument/2006/relationships/image" Target="../media/image94.GIF"/><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3.jpeg"/></Relationships>
</file>

<file path=ppt/slides/_rels/slide19.xml.rels><?xml version="1.0" encoding="UTF-8" standalone="yes"?>
<Relationships xmlns="http://schemas.openxmlformats.org/package/2006/relationships"><Relationship Id="rId9" Type="http://schemas.openxmlformats.org/officeDocument/2006/relationships/image" Target="../media/image54.svg"/><Relationship Id="rId8" Type="http://schemas.openxmlformats.org/officeDocument/2006/relationships/image" Target="../media/image98.png"/><Relationship Id="rId7" Type="http://schemas.openxmlformats.org/officeDocument/2006/relationships/image" Target="../media/image52.svg"/><Relationship Id="rId6" Type="http://schemas.openxmlformats.org/officeDocument/2006/relationships/image" Target="../media/image97.png"/><Relationship Id="rId5" Type="http://schemas.openxmlformats.org/officeDocument/2006/relationships/image" Target="../media/image50.png"/><Relationship Id="rId4" Type="http://schemas.openxmlformats.org/officeDocument/2006/relationships/image" Target="../media/image49.svg"/><Relationship Id="rId3" Type="http://schemas.openxmlformats.org/officeDocument/2006/relationships/image" Target="../media/image96.png"/><Relationship Id="rId2" Type="http://schemas.openxmlformats.org/officeDocument/2006/relationships/image" Target="../media/image47.svg"/><Relationship Id="rId11" Type="http://schemas.openxmlformats.org/officeDocument/2006/relationships/slideLayout" Target="../slideLayouts/slideLayout42.xml"/><Relationship Id="rId10" Type="http://schemas.openxmlformats.org/officeDocument/2006/relationships/image" Target="../media/image99.png"/><Relationship Id="rId1" Type="http://schemas.openxmlformats.org/officeDocument/2006/relationships/image" Target="../media/image9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56.png"/><Relationship Id="rId2" Type="http://schemas.microsoft.com/office/2007/relationships/media" Target="../media/media1.mp4"/><Relationship Id="rId1" Type="http://schemas.openxmlformats.org/officeDocument/2006/relationships/video" Target="NULL" TargetMode="External"/></Relationships>
</file>

<file path=ppt/slides/_rels/slide20.xml.rels><?xml version="1.0" encoding="UTF-8" standalone="yes"?>
<Relationships xmlns="http://schemas.openxmlformats.org/package/2006/relationships"><Relationship Id="rId9" Type="http://schemas.openxmlformats.org/officeDocument/2006/relationships/image" Target="../media/image104.png"/><Relationship Id="rId8" Type="http://schemas.openxmlformats.org/officeDocument/2006/relationships/image" Target="../media/image103.svg"/><Relationship Id="rId7" Type="http://schemas.openxmlformats.org/officeDocument/2006/relationships/image" Target="../media/image102.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47.svg"/><Relationship Id="rId3" Type="http://schemas.openxmlformats.org/officeDocument/2006/relationships/image" Target="../media/image95.png"/><Relationship Id="rId2" Type="http://schemas.openxmlformats.org/officeDocument/2006/relationships/image" Target="../media/image52.svg"/><Relationship Id="rId13" Type="http://schemas.openxmlformats.org/officeDocument/2006/relationships/slideLayout" Target="../slideLayouts/slideLayout42.xml"/><Relationship Id="rId12" Type="http://schemas.openxmlformats.org/officeDocument/2006/relationships/image" Target="../media/image54.svg"/><Relationship Id="rId11" Type="http://schemas.openxmlformats.org/officeDocument/2006/relationships/image" Target="../media/image98.png"/><Relationship Id="rId10" Type="http://schemas.openxmlformats.org/officeDocument/2006/relationships/image" Target="../media/image105.png"/><Relationship Id="rId1"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7.jpeg"/></Relationships>
</file>

<file path=ppt/slides/_rels/slide24.xml.rels><?xml version="1.0" encoding="UTF-8" standalone="yes"?>
<Relationships xmlns="http://schemas.openxmlformats.org/package/2006/relationships"><Relationship Id="rId9" Type="http://schemas.openxmlformats.org/officeDocument/2006/relationships/image" Target="../media/image97.png"/><Relationship Id="rId8" Type="http://schemas.openxmlformats.org/officeDocument/2006/relationships/image" Target="../media/image110.svg"/><Relationship Id="rId7" Type="http://schemas.openxmlformats.org/officeDocument/2006/relationships/image" Target="../media/image109.png"/><Relationship Id="rId6" Type="http://schemas.openxmlformats.org/officeDocument/2006/relationships/image" Target="../media/image62.svg"/><Relationship Id="rId5" Type="http://schemas.openxmlformats.org/officeDocument/2006/relationships/image" Target="../media/image108.png"/><Relationship Id="rId4" Type="http://schemas.openxmlformats.org/officeDocument/2006/relationships/image" Target="../media/image47.svg"/><Relationship Id="rId3" Type="http://schemas.openxmlformats.org/officeDocument/2006/relationships/image" Target="../media/image95.png"/><Relationship Id="rId20" Type="http://schemas.openxmlformats.org/officeDocument/2006/relationships/slideLayout" Target="../slideLayouts/slideLayout42.xml"/><Relationship Id="rId2" Type="http://schemas.openxmlformats.org/officeDocument/2006/relationships/image" Target="../media/image49.svg"/><Relationship Id="rId19" Type="http://schemas.openxmlformats.org/officeDocument/2006/relationships/image" Target="../media/image119.png"/><Relationship Id="rId18" Type="http://schemas.openxmlformats.org/officeDocument/2006/relationships/image" Target="../media/image118.svg"/><Relationship Id="rId17" Type="http://schemas.openxmlformats.org/officeDocument/2006/relationships/image" Target="../media/image117.png"/><Relationship Id="rId16" Type="http://schemas.openxmlformats.org/officeDocument/2006/relationships/image" Target="../media/image116.svg"/><Relationship Id="rId15" Type="http://schemas.openxmlformats.org/officeDocument/2006/relationships/image" Target="../media/image115.png"/><Relationship Id="rId14" Type="http://schemas.openxmlformats.org/officeDocument/2006/relationships/image" Target="../media/image114.png"/><Relationship Id="rId13" Type="http://schemas.openxmlformats.org/officeDocument/2006/relationships/image" Target="../media/image113.png"/><Relationship Id="rId12" Type="http://schemas.openxmlformats.org/officeDocument/2006/relationships/image" Target="../media/image112.svg"/><Relationship Id="rId11" Type="http://schemas.openxmlformats.org/officeDocument/2006/relationships/image" Target="../media/image111.png"/><Relationship Id="rId10" Type="http://schemas.openxmlformats.org/officeDocument/2006/relationships/image" Target="../media/image52.svg"/><Relationship Id="rId1" Type="http://schemas.openxmlformats.org/officeDocument/2006/relationships/image" Target="../media/image9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svg"/><Relationship Id="rId7" Type="http://schemas.openxmlformats.org/officeDocument/2006/relationships/image" Target="../media/image61.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3" Type="http://schemas.openxmlformats.org/officeDocument/2006/relationships/image" Target="../media/image57.png"/><Relationship Id="rId2" Type="http://schemas.openxmlformats.org/officeDocument/2006/relationships/image" Target="../media/image47.svg"/><Relationship Id="rId17" Type="http://schemas.openxmlformats.org/officeDocument/2006/relationships/slideLayout" Target="../slideLayouts/slideLayout42.xml"/><Relationship Id="rId16" Type="http://schemas.openxmlformats.org/officeDocument/2006/relationships/image" Target="../media/image70.png"/><Relationship Id="rId15" Type="http://schemas.openxmlformats.org/officeDocument/2006/relationships/image" Target="../media/image69.png"/><Relationship Id="rId14" Type="http://schemas.openxmlformats.org/officeDocument/2006/relationships/image" Target="../media/image68.svg"/><Relationship Id="rId13" Type="http://schemas.openxmlformats.org/officeDocument/2006/relationships/image" Target="../media/image67.png"/><Relationship Id="rId12" Type="http://schemas.openxmlformats.org/officeDocument/2006/relationships/image" Target="../media/image66.png"/><Relationship Id="rId11" Type="http://schemas.openxmlformats.org/officeDocument/2006/relationships/image" Target="../media/image65.png"/><Relationship Id="rId10" Type="http://schemas.openxmlformats.org/officeDocument/2006/relationships/image" Target="../media/image64.svg"/><Relationship Id="rId1" Type="http://schemas.openxmlformats.org/officeDocument/2006/relationships/image" Target="../media/image46.png"/></Relationships>
</file>

<file path=ppt/slides/_rels/slide4.xml.rels><?xml version="1.0" encoding="UTF-8" standalone="yes"?>
<Relationships xmlns="http://schemas.openxmlformats.org/package/2006/relationships"><Relationship Id="rId9" Type="http://schemas.openxmlformats.org/officeDocument/2006/relationships/image" Target="../media/image54.svg"/><Relationship Id="rId8" Type="http://schemas.openxmlformats.org/officeDocument/2006/relationships/image" Target="../media/image53.png"/><Relationship Id="rId7" Type="http://schemas.openxmlformats.org/officeDocument/2006/relationships/image" Target="../media/image52.sv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 Id="rId3" Type="http://schemas.openxmlformats.org/officeDocument/2006/relationships/image" Target="../media/image48.png"/><Relationship Id="rId2" Type="http://schemas.openxmlformats.org/officeDocument/2006/relationships/image" Target="../media/image47.svg"/><Relationship Id="rId11" Type="http://schemas.openxmlformats.org/officeDocument/2006/relationships/slideLayout" Target="../slideLayouts/slideLayout42.xml"/><Relationship Id="rId10" Type="http://schemas.openxmlformats.org/officeDocument/2006/relationships/image" Target="../media/image71.png"/><Relationship Id="rId1"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72.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grpSp>
        <p:nvGrpSpPr>
          <p:cNvPr id="4" name="Group 4"/>
          <p:cNvGrpSpPr/>
          <p:nvPr/>
        </p:nvGrpSpPr>
        <p:grpSpPr>
          <a:xfrm>
            <a:off x="7921075" y="6259116"/>
            <a:ext cx="2514047" cy="692598"/>
            <a:chOff x="0" y="0"/>
            <a:chExt cx="874040" cy="240790"/>
          </a:xfrm>
        </p:grpSpPr>
        <p:sp>
          <p:nvSpPr>
            <p:cNvPr id="5" name="Freeform 5"/>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defTabSz="609600"/>
              <a:endParaRPr lang="en-US" sz="1200">
                <a:solidFill>
                  <a:prstClr val="black"/>
                </a:solidFill>
                <a:latin typeface="Calibri" panose="020F0502020204030204"/>
              </a:endParaRPr>
            </a:p>
          </p:txBody>
        </p:sp>
        <p:sp>
          <p:nvSpPr>
            <p:cNvPr id="6" name="TextBox 6"/>
            <p:cNvSpPr txBox="1"/>
            <p:nvPr/>
          </p:nvSpPr>
          <p:spPr>
            <a:xfrm>
              <a:off x="81941" y="-15526"/>
              <a:ext cx="710158" cy="23374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7" name="Freeform 7"/>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5"/>
            <a:stretch>
              <a:fillRect/>
            </a:stretch>
          </a:blipFill>
        </p:spPr>
        <p:txBody>
          <a:bodyPr/>
          <a:lstStyle/>
          <a:p>
            <a:pPr defTabSz="609600"/>
            <a:endParaRPr lang="en-US" sz="1200">
              <a:solidFill>
                <a:prstClr val="black"/>
              </a:solidFill>
              <a:latin typeface="Calibri" panose="020F0502020204030204"/>
            </a:endParaRPr>
          </a:p>
        </p:txBody>
      </p:sp>
      <p:sp>
        <p:nvSpPr>
          <p:cNvPr id="18" name="Freeform 18"/>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0" name="Freeform 20"/>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29" name="Picture 28" descr="A red and green text on a black background&#10;&#10;AI-generated content may be incorrec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139" y="729506"/>
            <a:ext cx="7200000" cy="5547841"/>
          </a:xfrm>
          <a:prstGeom prst="rect">
            <a:avLst/>
          </a:prstGeom>
        </p:spPr>
      </p:pic>
      <p:pic>
        <p:nvPicPr>
          <p:cNvPr id="30" name="Picture 29" descr="A round pink circle with white text and a black background&#10;&#10;AI-generated content may be incorrect."/>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890758" y="1266449"/>
            <a:ext cx="4941367" cy="64633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Đỏ</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cam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p:cNvSpPr txBox="1"/>
          <p:nvPr/>
        </p:nvSpPr>
        <p:spPr>
          <a:xfrm>
            <a:off x="4871255" y="2286575"/>
            <a:ext cx="6356725" cy="1754326"/>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Gồm</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các</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hình</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tròn</a:t>
            </a:r>
            <a:r>
              <a:rPr lang="en-US" sz="3600" dirty="0">
                <a:latin typeface="Cambria" panose="02040503050406030204" pitchFamily="18" charset="0"/>
                <a:ea typeface="Cambria" panose="02040503050406030204" pitchFamily="18" charset="0"/>
                <a:cs typeface="Arial" panose="020B0604020202020204" pitchFamily="34" charset="0"/>
              </a:rPr>
              <a:t> to </a:t>
            </a:r>
            <a:r>
              <a:rPr lang="en-US" sz="3600" dirty="0" err="1">
                <a:latin typeface="Cambria" panose="02040503050406030204" pitchFamily="18" charset="0"/>
                <a:ea typeface="Cambria" panose="02040503050406030204" pitchFamily="18" charset="0"/>
                <a:cs typeface="Arial" panose="020B0604020202020204" pitchFamily="34" charset="0"/>
              </a:rPr>
              <a:t>nhỏ</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gắn</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với</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nhau</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p:cNvSpPr txBox="1"/>
          <p:nvPr/>
        </p:nvSpPr>
        <p:spPr>
          <a:xfrm>
            <a:off x="4860624" y="4335251"/>
            <a:ext cx="6346092"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chơi</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trẻ</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1414130" y="2021345"/>
            <a:ext cx="1756487" cy="23323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784433" y="1149491"/>
            <a:ext cx="4941367" cy="70788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Đỏ</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trắng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p:cNvSpPr txBox="1"/>
          <p:nvPr/>
        </p:nvSpPr>
        <p:spPr>
          <a:xfrm>
            <a:off x="4786195" y="2222779"/>
            <a:ext cx="6696968"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Gồm</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đầu</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và</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thân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đèn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thân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đèn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hình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chú</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chuột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ngộ</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nghĩnh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p:cNvSpPr txBox="1"/>
          <p:nvPr/>
        </p:nvSpPr>
        <p:spPr>
          <a:xfrm>
            <a:off x="4834508" y="4165131"/>
            <a:ext cx="6680551"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Chiếu</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sáng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mỗi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học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bài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6853" y="358615"/>
            <a:ext cx="11106421" cy="1200329"/>
          </a:xfrm>
          <a:prstGeom prst="rect">
            <a:avLst/>
          </a:prstGeom>
        </p:spPr>
        <p:txBody>
          <a:bodyPr wrap="square">
            <a:spAutoFit/>
          </a:bodyPr>
          <a:lstStyle/>
          <a:p>
            <a:pPr algn="ctr"/>
            <a:r>
              <a:rPr lang="en-GB" sz="3600" b="1" dirty="0">
                <a:solidFill>
                  <a:srgbClr val="FF0000"/>
                </a:solidFill>
                <a:latin typeface="Cambria" panose="02040503050406030204" pitchFamily="18" charset="0"/>
                <a:ea typeface="Cambria" panose="02040503050406030204" pitchFamily="18" charset="0"/>
              </a:rPr>
              <a:t>2. </a:t>
            </a:r>
            <a:r>
              <a:rPr lang="en-GB" sz="3600" b="1" dirty="0" err="1">
                <a:solidFill>
                  <a:srgbClr val="FF0000"/>
                </a:solidFill>
                <a:latin typeface="Cambria" panose="02040503050406030204" pitchFamily="18" charset="0"/>
                <a:ea typeface="Cambria" panose="02040503050406030204" pitchFamily="18" charset="0"/>
              </a:rPr>
              <a:t>Quan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sát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một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đồ</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vật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có</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nhà</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hoặc</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lớp</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Viết</a:t>
            </a:r>
            <a:r>
              <a:rPr lang="en-GB" sz="3600" b="1" dirty="0">
                <a:solidFill>
                  <a:srgbClr val="FF0000"/>
                </a:solidFill>
                <a:latin typeface="Cambria" panose="02040503050406030204" pitchFamily="18" charset="0"/>
                <a:ea typeface="Cambria" panose="02040503050406030204" pitchFamily="18" charset="0"/>
              </a:rPr>
              <a:t> 3 – 4 </a:t>
            </a:r>
            <a:r>
              <a:rPr lang="en-GB" sz="3600" b="1" dirty="0" err="1">
                <a:solidFill>
                  <a:srgbClr val="FF0000"/>
                </a:solidFill>
                <a:latin typeface="Cambria" panose="02040503050406030204" pitchFamily="18" charset="0"/>
                <a:ea typeface="Cambria" panose="02040503050406030204" pitchFamily="18" charset="0"/>
              </a:rPr>
              <a:t>câu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tả</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đồ</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vật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đó</a:t>
            </a:r>
            <a:r>
              <a:rPr lang="en-GB" sz="3600" b="1" dirty="0">
                <a:solidFill>
                  <a:srgbClr val="FF0000"/>
                </a:solidFill>
                <a:latin typeface="Cambria" panose="02040503050406030204" pitchFamily="18" charset="0"/>
                <a:ea typeface="Cambria" panose="02040503050406030204" pitchFamily="18" charset="0"/>
              </a:rPr>
              <a:t>.</a:t>
            </a:r>
            <a:endParaRPr lang="en-GB" sz="3600" b="1" dirty="0">
              <a:solidFill>
                <a:srgbClr val="FF0000"/>
              </a:solidFill>
              <a:latin typeface="Cambria" panose="02040503050406030204" pitchFamily="18" charset="0"/>
              <a:ea typeface="Cambria" panose="02040503050406030204" pitchFamily="18" charset="0"/>
            </a:endParaRPr>
          </a:p>
        </p:txBody>
      </p:sp>
      <p:sp>
        <p:nvSpPr>
          <p:cNvPr id="6" name="Rectangle 5"/>
          <p:cNvSpPr/>
          <p:nvPr/>
        </p:nvSpPr>
        <p:spPr>
          <a:xfrm>
            <a:off x="995840" y="1743820"/>
            <a:ext cx="10490867" cy="4524315"/>
          </a:xfrm>
          <a:prstGeom prst="rect">
            <a:avLst/>
          </a:prstGeom>
        </p:spPr>
        <p:txBody>
          <a:bodyPr wrap="square">
            <a:spAutoFit/>
          </a:bodyPr>
          <a:lstStyle/>
          <a:p>
            <a:pPr lvl="0" algn="ctr"/>
            <a:r>
              <a:rPr lang="vi-VN" sz="3200" b="1" dirty="0">
                <a:solidFill>
                  <a:srgbClr val="7030A0"/>
                </a:solidFill>
                <a:latin typeface="Cambria" panose="02040503050406030204" pitchFamily="18" charset="0"/>
                <a:ea typeface="Cambria" panose="02040503050406030204" pitchFamily="18" charset="0"/>
              </a:rPr>
              <a:t>G</a:t>
            </a:r>
            <a:r>
              <a:rPr lang="en-GB" sz="3200" b="1" dirty="0" err="1">
                <a:solidFill>
                  <a:srgbClr val="7030A0"/>
                </a:solidFill>
                <a:latin typeface="Cambria" panose="02040503050406030204" pitchFamily="18" charset="0"/>
                <a:ea typeface="Cambria" panose="02040503050406030204" pitchFamily="18" charset="0"/>
              </a:rPr>
              <a:t>ợi</a:t>
            </a:r>
            <a:r>
              <a:rPr lang="en-GB" sz="3200" b="1" dirty="0">
                <a:solidFill>
                  <a:srgbClr val="7030A0"/>
                </a:solidFill>
                <a:latin typeface="Cambria" panose="02040503050406030204" pitchFamily="18" charset="0"/>
                <a:ea typeface="Cambria" panose="02040503050406030204" pitchFamily="18" charset="0"/>
              </a:rPr>
              <a:t> ý:</a:t>
            </a:r>
            <a:endParaRPr lang="vi-VN" sz="3200" b="1" dirty="0">
              <a:solidFill>
                <a:srgbClr val="7030A0"/>
              </a:solidFill>
              <a:latin typeface="Cambria" panose="02040503050406030204" pitchFamily="18" charset="0"/>
              <a:ea typeface="Cambria" panose="02040503050406030204" pitchFamily="18" charset="0"/>
            </a:endParaRP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màu sắc</a:t>
            </a:r>
            <a:endParaRPr lang="vi-VN" sz="3200" b="1" dirty="0">
              <a:solidFill>
                <a:srgbClr val="4472C4">
                  <a:lumMod val="75000"/>
                </a:srgbClr>
              </a:solidFill>
              <a:latin typeface="Cambria" panose="02040503050406030204" pitchFamily="18" charset="0"/>
              <a:ea typeface="Cambria" panose="02040503050406030204" pitchFamily="18" charset="0"/>
            </a:endParaRP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Chiếc cặp sách màu xanh da trời trông thật mát mắt.</a:t>
            </a:r>
            <a:endParaRPr lang="vi-VN" sz="3200" dirty="0">
              <a:solidFill>
                <a:srgbClr val="4472C4">
                  <a:lumMod val="75000"/>
                </a:srgbClr>
              </a:solidFill>
              <a:latin typeface="Cambria" panose="02040503050406030204" pitchFamily="18" charset="0"/>
              <a:ea typeface="Cambria" panose="02040503050406030204" pitchFamily="18" charset="0"/>
            </a:endParaRP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hình dáng, kích thước</a:t>
            </a:r>
            <a:endParaRPr lang="vi-VN" sz="3200" b="1" dirty="0">
              <a:solidFill>
                <a:srgbClr val="4472C4">
                  <a:lumMod val="75000"/>
                </a:srgbClr>
              </a:solidFill>
              <a:latin typeface="Cambria" panose="02040503050406030204" pitchFamily="18" charset="0"/>
              <a:ea typeface="Cambria" panose="02040503050406030204" pitchFamily="18" charset="0"/>
            </a:endParaRP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Quai cặp to bản, hơi cong cong để khi xách không bị đau tay.</a:t>
            </a:r>
            <a:endParaRPr lang="vi-VN" sz="3200" dirty="0">
              <a:solidFill>
                <a:srgbClr val="4472C4">
                  <a:lumMod val="75000"/>
                </a:srgbClr>
              </a:solidFill>
              <a:latin typeface="Cambria" panose="02040503050406030204" pitchFamily="18" charset="0"/>
              <a:ea typeface="Cambria" panose="02040503050406030204" pitchFamily="18" charset="0"/>
            </a:endParaRP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hoạt động, công dụng</a:t>
            </a:r>
            <a:endParaRPr lang="vi-VN" sz="3200" b="1" dirty="0">
              <a:solidFill>
                <a:srgbClr val="4472C4">
                  <a:lumMod val="75000"/>
                </a:srgbClr>
              </a:solidFill>
              <a:latin typeface="Cambria" panose="02040503050406030204" pitchFamily="18" charset="0"/>
              <a:ea typeface="Cambria" panose="02040503050406030204" pitchFamily="18" charset="0"/>
            </a:endParaRP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Mỗi khi đóng, mở nắp cặp, tiếng “tách tách” của ổ khóa nghe thật vui tai.</a:t>
            </a:r>
            <a:endParaRPr lang="vi-VN" sz="3200" dirty="0">
              <a:solidFill>
                <a:srgbClr val="4472C4">
                  <a:lumMod val="75000"/>
                </a:srgb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1"/>
          <a:stretch>
            <a:fillRect/>
          </a:stretch>
        </p:blipFill>
        <p:spPr>
          <a:xfrm>
            <a:off x="635" y="-635"/>
            <a:ext cx="12192635" cy="6858635"/>
          </a:xfrm>
          <a:prstGeom prst="rect">
            <a:avLst/>
          </a:prstGeom>
        </p:spPr>
      </p:pic>
      <p:sp>
        <p:nvSpPr>
          <p:cNvPr id="14" name="Cloud 13"/>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err="1">
                  <a:solidFill>
                    <a:prstClr val="white"/>
                  </a:solidFill>
                  <a:effectLst>
                    <a:outerShdw blurRad="38100" dist="38100" dir="2700000" algn="tl">
                      <a:srgbClr val="000000">
                        <a:alpha val="43137"/>
                      </a:srgbClr>
                    </a:outerShdw>
                  </a:effectLst>
                  <a:latin typeface="Calibri" panose="020F0502020204030204"/>
                </a:rPr>
                <a:t>Tả</a:t>
              </a:r>
              <a:r>
                <a:rPr lang="en-US" sz="4800" b="1" dirty="0">
                  <a:solidFill>
                    <a:prstClr val="white"/>
                  </a:solidFill>
                  <a:effectLst>
                    <a:outerShdw blurRad="38100" dist="38100" dir="2700000" algn="tl">
                      <a:srgbClr val="000000">
                        <a:alpha val="43137"/>
                      </a:srgbClr>
                    </a:outerShdw>
                  </a:effectLst>
                  <a:latin typeface="Calibri" panose="020F0502020204030204"/>
                </a:rPr>
                <a:t> </a:t>
              </a:r>
              <a:r>
                <a:rPr lang="en-US" sz="4800" b="1" dirty="0" err="1">
                  <a:solidFill>
                    <a:prstClr val="white"/>
                  </a:solidFill>
                  <a:effectLst>
                    <a:outerShdw blurRad="38100" dist="38100" dir="2700000" algn="tl">
                      <a:srgbClr val="000000">
                        <a:alpha val="43137"/>
                      </a:srgbClr>
                    </a:outerShdw>
                  </a:effectLst>
                  <a:latin typeface="Calibri" panose="020F0502020204030204"/>
                </a:rPr>
                <a:t>đồ</a:t>
              </a:r>
              <a:r>
                <a:rPr lang="en-US" sz="4800" b="1" dirty="0">
                  <a:solidFill>
                    <a:prstClr val="white"/>
                  </a:solidFill>
                  <a:effectLst>
                    <a:outerShdw blurRad="38100" dist="38100" dir="2700000" algn="tl">
                      <a:srgbClr val="000000">
                        <a:alpha val="43137"/>
                      </a:srgbClr>
                    </a:outerShdw>
                  </a:effectLst>
                  <a:latin typeface="Calibri" panose="020F0502020204030204"/>
                </a:rPr>
                <a:t> </a:t>
              </a:r>
              <a:r>
                <a:rPr lang="en-US" sz="4800" b="1" dirty="0" err="1">
                  <a:solidFill>
                    <a:prstClr val="white"/>
                  </a:solidFill>
                  <a:effectLst>
                    <a:outerShdw blurRad="38100" dist="38100" dir="2700000" algn="tl">
                      <a:srgbClr val="000000">
                        <a:alpha val="43137"/>
                      </a:srgbClr>
                    </a:outerShdw>
                  </a:effectLst>
                  <a:latin typeface="Calibri" panose="020F0502020204030204"/>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cxnSp>
        <p:nvCxnSpPr>
          <p:cNvPr id="30" name="Connector: Curved 29"/>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000" b="1" dirty="0" err="1">
                <a:solidFill>
                  <a:srgbClr val="0D4C8E"/>
                </a:solidFill>
                <a:latin typeface="Calibri" panose="020F0502020204030204"/>
              </a:rPr>
              <a:t>Đặc</a:t>
            </a:r>
            <a:r>
              <a:rPr lang="en-US" sz="3000" b="1" dirty="0">
                <a:solidFill>
                  <a:srgbClr val="0D4C8E"/>
                </a:solidFill>
                <a:latin typeface="Calibri" panose="020F0502020204030204"/>
              </a:rPr>
              <a:t> </a:t>
            </a:r>
            <a:r>
              <a:rPr lang="en-US" sz="3000" b="1" dirty="0" err="1">
                <a:solidFill>
                  <a:srgbClr val="0D4C8E"/>
                </a:solidFill>
                <a:latin typeface="Calibri" panose="020F0502020204030204"/>
              </a:rPr>
              <a:t>điểm</a:t>
            </a:r>
            <a:r>
              <a:rPr lang="en-US" sz="3000" b="1" dirty="0">
                <a:solidFill>
                  <a:srgbClr val="0D4C8E"/>
                </a:solidFill>
                <a:latin typeface="Calibri" panose="020F0502020204030204"/>
              </a:rPr>
              <a:t> </a:t>
            </a:r>
            <a:r>
              <a:rPr lang="en-US" sz="3000" b="1" dirty="0" err="1">
                <a:solidFill>
                  <a:srgbClr val="0D4C8E"/>
                </a:solidFill>
                <a:latin typeface="Calibri" panose="020F0502020204030204"/>
              </a:rPr>
              <a:t>về</a:t>
            </a:r>
            <a:r>
              <a:rPr lang="en-US" sz="3000" b="1" dirty="0">
                <a:solidFill>
                  <a:srgbClr val="0D4C8E"/>
                </a:solidFill>
                <a:latin typeface="Calibri" panose="020F0502020204030204"/>
              </a:rPr>
              <a:t> </a:t>
            </a:r>
            <a:r>
              <a:rPr lang="en-US" sz="3000" b="1" dirty="0" err="1">
                <a:solidFill>
                  <a:srgbClr val="0D4C8E"/>
                </a:solidFill>
                <a:latin typeface="Calibri" panose="020F0502020204030204"/>
              </a:rPr>
              <a:t>hình</a:t>
            </a:r>
            <a:r>
              <a:rPr lang="en-US" sz="3000" b="1" dirty="0">
                <a:solidFill>
                  <a:srgbClr val="0D4C8E"/>
                </a:solidFill>
                <a:latin typeface="Calibri" panose="020F0502020204030204"/>
              </a:rPr>
              <a:t> </a:t>
            </a:r>
            <a:r>
              <a:rPr lang="en-US" sz="3000" b="1" dirty="0" err="1">
                <a:solidFill>
                  <a:srgbClr val="0D4C8E"/>
                </a:solidFill>
                <a:latin typeface="Calibri" panose="020F0502020204030204"/>
              </a:rPr>
              <a:t>dáng</a:t>
            </a:r>
            <a:r>
              <a:rPr lang="en-US" sz="3000" b="1" dirty="0">
                <a:solidFill>
                  <a:srgbClr val="0D4C8E"/>
                </a:solidFill>
                <a:latin typeface="Calibri" panose="020F0502020204030204"/>
              </a:rPr>
              <a:t>, </a:t>
            </a:r>
            <a:r>
              <a:rPr lang="en-US" sz="3000" b="1" dirty="0" err="1">
                <a:solidFill>
                  <a:srgbClr val="0D4C8E"/>
                </a:solidFill>
                <a:latin typeface="Calibri" panose="020F0502020204030204"/>
              </a:rPr>
              <a:t>kích</a:t>
            </a:r>
            <a:r>
              <a:rPr lang="en-US" sz="3000" b="1" dirty="0">
                <a:solidFill>
                  <a:srgbClr val="0D4C8E"/>
                </a:solidFill>
                <a:latin typeface="Calibri" panose="020F0502020204030204"/>
              </a:rPr>
              <a:t> </a:t>
            </a:r>
            <a:r>
              <a:rPr lang="en-US" sz="3000" b="1" dirty="0" err="1">
                <a:solidFill>
                  <a:srgbClr val="0D4C8E"/>
                </a:solidFill>
                <a:latin typeface="Calibri" panose="020F0502020204030204"/>
              </a:rPr>
              <a:t>thước</a:t>
            </a:r>
            <a:endParaRPr kumimoji="0" lang="en-US" sz="3000" b="1" i="0" u="none" strike="noStrike" kern="1200" cap="none" spc="0" normalizeH="0" baseline="0" noProof="0" dirty="0">
              <a:ln>
                <a:noFill/>
              </a:ln>
              <a:solidFill>
                <a:srgbClr val="0D4C8E"/>
              </a:solidFill>
              <a:effectLst/>
              <a:uLnTx/>
              <a:uFillTx/>
              <a:latin typeface="Calibri" panose="020F0502020204030204"/>
            </a:endParaRPr>
          </a:p>
        </p:txBody>
      </p:sp>
      <p:cxnSp>
        <p:nvCxnSpPr>
          <p:cNvPr id="39" name="Connector: Curved 38"/>
          <p:cNvCxnSpPr>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B207B0"/>
                </a:solidFill>
                <a:effectLst/>
                <a:uLnTx/>
                <a:uFillTx/>
                <a:latin typeface="Calibri" panose="020F0502020204030204"/>
                <a:ea typeface="+mn-ea"/>
                <a:cs typeface="+mn-cs"/>
              </a:rPr>
              <a:t>to</a:t>
            </a:r>
            <a:endParaRPr kumimoji="0" lang="en-US" sz="4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43" name="Connector: Curved 42"/>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B207B0"/>
                </a:solidFill>
                <a:effectLst/>
                <a:uLnTx/>
                <a:uFillTx/>
                <a:latin typeface="Calibri" panose="020F0502020204030204"/>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58" name="Connector: Curved 57"/>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srgbClr val="0D4C8E"/>
                </a:solidFill>
                <a:latin typeface="Calibri" panose="020F0502020204030204"/>
              </a:rPr>
              <a:t>Đặc</a:t>
            </a:r>
            <a:r>
              <a:rPr lang="en-US" sz="3200" b="1" dirty="0">
                <a:solidFill>
                  <a:srgbClr val="0D4C8E"/>
                </a:solidFill>
                <a:latin typeface="Calibri" panose="020F0502020204030204"/>
              </a:rPr>
              <a:t> </a:t>
            </a:r>
            <a:r>
              <a:rPr lang="en-US" sz="3200" b="1" dirty="0" err="1">
                <a:solidFill>
                  <a:srgbClr val="0D4C8E"/>
                </a:solidFill>
                <a:latin typeface="Calibri" panose="020F0502020204030204"/>
              </a:rPr>
              <a:t>điểm</a:t>
            </a:r>
            <a:r>
              <a:rPr lang="en-US" sz="3200" b="1" dirty="0">
                <a:solidFill>
                  <a:srgbClr val="0D4C8E"/>
                </a:solidFill>
                <a:latin typeface="Calibri" panose="020F0502020204030204"/>
              </a:rPr>
              <a:t> </a:t>
            </a:r>
            <a:r>
              <a:rPr lang="en-US" sz="3200" b="1" dirty="0" err="1">
                <a:solidFill>
                  <a:srgbClr val="0D4C8E"/>
                </a:solidFill>
                <a:latin typeface="Calibri" panose="020F0502020204030204"/>
              </a:rPr>
              <a:t>về</a:t>
            </a:r>
            <a:r>
              <a:rPr lang="en-US" sz="3200" b="1" dirty="0">
                <a:solidFill>
                  <a:srgbClr val="0D4C8E"/>
                </a:solidFill>
                <a:latin typeface="Calibri" panose="020F0502020204030204"/>
              </a:rPr>
              <a:t> </a:t>
            </a:r>
            <a:r>
              <a:rPr lang="en-US" sz="3200" b="1" dirty="0" err="1">
                <a:solidFill>
                  <a:srgbClr val="0D4C8E"/>
                </a:solidFill>
                <a:latin typeface="Calibri" panose="020F0502020204030204"/>
              </a:rPr>
              <a:t>hoạt</a:t>
            </a:r>
            <a:r>
              <a:rPr lang="en-US" sz="3200" b="1" dirty="0">
                <a:solidFill>
                  <a:srgbClr val="0D4C8E"/>
                </a:solidFill>
                <a:latin typeface="Calibri" panose="020F0502020204030204"/>
              </a:rPr>
              <a:t> </a:t>
            </a:r>
            <a:r>
              <a:rPr lang="en-US" sz="3200" b="1" dirty="0" err="1">
                <a:solidFill>
                  <a:srgbClr val="0D4C8E"/>
                </a:solidFill>
                <a:latin typeface="Calibri" panose="020F0502020204030204"/>
              </a:rPr>
              <a:t>động</a:t>
            </a:r>
            <a:r>
              <a:rPr lang="en-US" sz="3200" b="1" dirty="0">
                <a:solidFill>
                  <a:srgbClr val="0D4C8E"/>
                </a:solidFill>
                <a:latin typeface="Calibri" panose="020F0502020204030204"/>
              </a:rPr>
              <a:t>, </a:t>
            </a:r>
            <a:r>
              <a:rPr lang="en-US" sz="3200" b="1" dirty="0" err="1">
                <a:solidFill>
                  <a:srgbClr val="0D4C8E"/>
                </a:solidFill>
                <a:latin typeface="Calibri" panose="020F0502020204030204"/>
              </a:rPr>
              <a:t>công</a:t>
            </a:r>
            <a:r>
              <a:rPr lang="en-US" sz="3200" b="1" dirty="0">
                <a:solidFill>
                  <a:srgbClr val="0D4C8E"/>
                </a:solidFill>
                <a:latin typeface="Calibri" panose="020F0502020204030204"/>
              </a:rPr>
              <a:t> </a:t>
            </a:r>
            <a:r>
              <a:rPr lang="en-US" sz="3200" b="1" dirty="0" err="1">
                <a:solidFill>
                  <a:srgbClr val="0D4C8E"/>
                </a:solidFill>
                <a:latin typeface="Calibri" panose="020F0502020204030204"/>
              </a:rPr>
              <a:t>dụng</a:t>
            </a:r>
            <a:endParaRPr kumimoji="0" lang="en-US" sz="3200" b="1" i="0" u="none" strike="noStrike" kern="1200" cap="none" spc="0" normalizeH="0" baseline="0" noProof="0" dirty="0">
              <a:ln>
                <a:noFill/>
              </a:ln>
              <a:solidFill>
                <a:srgbClr val="0D4C8E"/>
              </a:solidFill>
              <a:effectLst/>
              <a:uLnTx/>
              <a:uFillTx/>
              <a:latin typeface="Calibri" panose="020F0502020204030204"/>
              <a:ea typeface="+mn-ea"/>
              <a:cs typeface="+mn-cs"/>
            </a:endParaRPr>
          </a:p>
        </p:txBody>
      </p:sp>
      <p:sp>
        <p:nvSpPr>
          <p:cNvPr id="70" name="TextBox 69"/>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endPar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endParaRPr>
          </a:p>
        </p:txBody>
      </p:sp>
      <p:cxnSp>
        <p:nvCxnSpPr>
          <p:cNvPr id="10" name="Connector: Curved 9"/>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p:cNvCxnSpPr>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rPr>
              <a:t>…..</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38" name="Connector: Curved 37"/>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B207B0"/>
                </a:solidFill>
                <a:effectLst/>
                <a:uLnTx/>
                <a:uFillTx/>
                <a:latin typeface="Calibri" panose="020F0502020204030204"/>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42" name="Connector: Curved 41"/>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srgbClr val="B207B0"/>
                </a:solidFill>
                <a:latin typeface="Calibri" panose="020F0502020204030204"/>
              </a:rPr>
              <a:t>Đỏ</a:t>
            </a:r>
            <a:endParaRPr kumimoji="0" lang="en-US" sz="3200" b="1" i="0" u="none" strike="noStrike" kern="1200" cap="none" spc="0" normalizeH="0" baseline="0" noProof="0" dirty="0">
              <a:ln>
                <a:noFill/>
              </a:ln>
              <a:solidFill>
                <a:srgbClr val="B207B0"/>
              </a:solidFill>
              <a:effectLst/>
              <a:uLnTx/>
              <a:uFillTx/>
              <a:latin typeface="Calibri" panose="020F0502020204030204"/>
            </a:endParaRPr>
          </a:p>
        </p:txBody>
      </p:sp>
      <p:cxnSp>
        <p:nvCxnSpPr>
          <p:cNvPr id="47" name="Connector: Curved 46"/>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a:solidFill>
                  <a:srgbClr val="B207B0"/>
                </a:solidFill>
                <a:latin typeface="Calibri" panose="020F0502020204030204"/>
              </a:rPr>
              <a:t>…</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26" name="Connector: Curved 25"/>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srgbClr val="B207B0"/>
                </a:solidFill>
                <a:latin typeface="Calibri" panose="020F0502020204030204"/>
              </a:rPr>
              <a:t>Đựng</a:t>
            </a:r>
            <a:r>
              <a:rPr lang="en-US" sz="3200" b="1" dirty="0">
                <a:solidFill>
                  <a:srgbClr val="B207B0"/>
                </a:solidFill>
                <a:latin typeface="Calibri" panose="020F0502020204030204"/>
              </a:rPr>
              <a:t> </a:t>
            </a:r>
            <a:r>
              <a:rPr lang="en-US" sz="3200" b="1" dirty="0" err="1">
                <a:solidFill>
                  <a:srgbClr val="B207B0"/>
                </a:solidFill>
                <a:latin typeface="Calibri" panose="020F0502020204030204"/>
              </a:rPr>
              <a:t>sách</a:t>
            </a:r>
            <a:r>
              <a:rPr lang="en-US" sz="3200" b="1" dirty="0">
                <a:solidFill>
                  <a:srgbClr val="B207B0"/>
                </a:solidFill>
                <a:latin typeface="Calibri" panose="020F0502020204030204"/>
              </a:rPr>
              <a:t> </a:t>
            </a:r>
            <a:r>
              <a:rPr lang="en-US" sz="3200" b="1" dirty="0" err="1">
                <a:solidFill>
                  <a:srgbClr val="B207B0"/>
                </a:solidFill>
                <a:latin typeface="Calibri" panose="020F0502020204030204"/>
              </a:rPr>
              <a:t>vở</a:t>
            </a:r>
            <a:endParaRPr kumimoji="0" lang="en-US" sz="3200" b="1" i="0" u="none" strike="noStrike" kern="1200" cap="none" spc="0" normalizeH="0" baseline="0" noProof="0" dirty="0">
              <a:ln>
                <a:noFill/>
              </a:ln>
              <a:solidFill>
                <a:srgbClr val="B207B0"/>
              </a:solidFill>
              <a:effectLst/>
              <a:uLnTx/>
              <a:uFillTx/>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4"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4"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4"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4"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4"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4"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4"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4"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4"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711302" y="520995"/>
            <a:ext cx="6560289" cy="57528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pic>
        <p:nvPicPr>
          <p:cNvPr id="4" name="Picture 3" descr="A round pink circle with white text and a black background&#10;&#10;AI-generated content may be incorre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68877" y="5108217"/>
            <a:ext cx="1516477" cy="15164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wand&#10;&#10;AI-generated content may be incorrect."/>
          <p:cNvPicPr>
            <a:picLocks noChangeAspect="1"/>
          </p:cNvPicPr>
          <p:nvPr/>
        </p:nvPicPr>
        <p:blipFill>
          <a:blip r:embed="rId1"/>
          <a:srcRect l="17763" r="26852"/>
          <a:stretch>
            <a:fillRect/>
          </a:stretch>
        </p:blipFill>
        <p:spPr>
          <a:xfrm>
            <a:off x="8012207" y="1818167"/>
            <a:ext cx="3630446" cy="4369981"/>
          </a:xfrm>
          <a:prstGeom prst="rect">
            <a:avLst/>
          </a:prstGeom>
        </p:spPr>
      </p:pic>
      <p:sp>
        <p:nvSpPr>
          <p:cNvPr id="6" name="TextBox 5"/>
          <p:cNvSpPr txBox="1"/>
          <p:nvPr/>
        </p:nvSpPr>
        <p:spPr>
          <a:xfrm>
            <a:off x="850604" y="478465"/>
            <a:ext cx="7581015" cy="3108543"/>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Nhà em có một chiếc máy sấy tóc Panasonic màu đỏ mận rất xinh. Đó là đồ dùng mà em và mẹ cùng đi siêu thị mua tháng trước. Nhờ có máy sấy tóc, em luôn được mẹ sấy khô tóc mỗi khi gội đầu xong rất nhanh chóng và ấm áp. Mẹ em còn tạo được rất nhiều kiểu tóc đẹp với chiếc máy sấy này. Vì vậy em rất yêu thích nó.</a:t>
            </a:r>
            <a:endParaRPr lang="en-US" sz="2800" dirty="0">
              <a:latin typeface="Cambria" panose="02040503050406030204" pitchFamily="18" charset="0"/>
              <a:ea typeface="Cambria" panose="02040503050406030204" pitchFamily="18" charset="0"/>
            </a:endParaRPr>
          </a:p>
        </p:txBody>
      </p:sp>
      <p:pic>
        <p:nvPicPr>
          <p:cNvPr id="2050" name="Picture 2" descr="Máy Sấy Tóc Panasonic EH-NA45RP645 | Nguyễn K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887" y="3700130"/>
            <a:ext cx="3104707" cy="28282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wand&#10;&#10;AI-generated content may be incorrect."/>
          <p:cNvPicPr>
            <a:picLocks noChangeAspect="1"/>
          </p:cNvPicPr>
          <p:nvPr/>
        </p:nvPicPr>
        <p:blipFill>
          <a:blip r:embed="rId1"/>
          <a:srcRect l="17763" r="26852"/>
          <a:stretch>
            <a:fillRect/>
          </a:stretch>
        </p:blipFill>
        <p:spPr>
          <a:xfrm>
            <a:off x="8012207" y="1818167"/>
            <a:ext cx="3630446" cy="4369981"/>
          </a:xfrm>
          <a:prstGeom prst="rect">
            <a:avLst/>
          </a:prstGeom>
        </p:spPr>
      </p:pic>
      <p:sp>
        <p:nvSpPr>
          <p:cNvPr id="6" name="TextBox 5"/>
          <p:cNvSpPr txBox="1"/>
          <p:nvPr/>
        </p:nvSpPr>
        <p:spPr>
          <a:xfrm>
            <a:off x="850604" y="478465"/>
            <a:ext cx="7581015" cy="2677656"/>
          </a:xfrm>
          <a:prstGeom prst="rect">
            <a:avLst/>
          </a:prstGeom>
          <a:noFill/>
        </p:spPr>
        <p:txBody>
          <a:bodyPr wrap="square" rtlCol="0">
            <a:spAutoFit/>
          </a:bodyPr>
          <a:lstStyle/>
          <a:p>
            <a:pPr lvl="0" algn="just"/>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Chiếc bàn học của em là phần thưởng được bố mẹ tặng nhân dịp sinh nhật vừa qua của em. Chiếc bàn có hình chữ nhật, được làm bằng nhựa cứng và có in hình những công chúa Disney mà em rất yêu thích. Phía bên phải bàn có 2 ngăn tủ để em đựng sách vở và đồ dùng học tập rất gọn gàng. Nhờ có chiếc bàn xinh đẹp, mỗi lần ngồi học bài, em lại có hứng thú và chăm chỉ hơn.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098" name="Picture 2" descr="Quan sát một đồ vật có trong nhà hoặc ở lớp viết 3 - 4 câu tả đồ vật đ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358" y="3185632"/>
            <a:ext cx="4434662" cy="2956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1"/>
          <a:stretch>
            <a:fillRect/>
          </a:stretch>
        </p:blipFill>
        <p:spPr>
          <a:xfrm>
            <a:off x="635" y="-635"/>
            <a:ext cx="12192635" cy="685863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4">
            <a:extLst>
              <a:ext uri="{28A0092B-C50C-407E-A947-70E740481C1C}">
                <a14:useLocalDpi xmlns:a14="http://schemas.microsoft.com/office/drawing/2010/main" val="0"/>
              </a:ext>
            </a:extLst>
          </a:blip>
          <a:srcRect l="6597" t="13162" r="63805" b="34730"/>
          <a:stretch>
            <a:fillRect/>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4">
            <a:extLst>
              <a:ext uri="{28A0092B-C50C-407E-A947-70E740481C1C}">
                <a14:useLocalDpi xmlns:a14="http://schemas.microsoft.com/office/drawing/2010/main" val="0"/>
              </a:ext>
            </a:extLst>
          </a:blip>
          <a:srcRect l="36852" t="40657" r="35244" b="9067"/>
          <a:stretch>
            <a:fillRect/>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4">
            <a:extLst>
              <a:ext uri="{28A0092B-C50C-407E-A947-70E740481C1C}">
                <a14:useLocalDpi xmlns:a14="http://schemas.microsoft.com/office/drawing/2010/main" val="0"/>
              </a:ext>
            </a:extLst>
          </a:blip>
          <a:srcRect l="64487" t="18459" r="7355" b="29956"/>
          <a:stretch>
            <a:fillRect/>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8470120" y="1134348"/>
            <a:ext cx="3704506" cy="2468880"/>
            <a:chOff x="9026330" y="1381655"/>
            <a:chExt cx="3704506" cy="2468880"/>
          </a:xfrm>
        </p:grpSpPr>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9" name="Group 28"/>
          <p:cNvGrpSpPr/>
          <p:nvPr/>
        </p:nvGrpSpPr>
        <p:grpSpPr>
          <a:xfrm>
            <a:off x="4254832" y="997188"/>
            <a:ext cx="3672992" cy="2743200"/>
            <a:chOff x="4672461" y="1214043"/>
            <a:chExt cx="3672992" cy="2743200"/>
          </a:xfrm>
        </p:grpSpPr>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endPar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4" name="Group 33"/>
          <p:cNvGrpSpPr/>
          <p:nvPr/>
        </p:nvGrpSpPr>
        <p:grpSpPr>
          <a:xfrm rot="10374921" flipV="1">
            <a:off x="419481" y="1206020"/>
            <a:ext cx="3550560" cy="2651760"/>
            <a:chOff x="1758356" y="1446550"/>
            <a:chExt cx="3550560" cy="2651760"/>
          </a:xfrm>
        </p:grpSpPr>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p:cNvPicPr>
            <a:picLocks noChangeAspect="1" noChangeArrowheads="1"/>
          </p:cNvPicPr>
          <p:nvPr/>
        </p:nvPicPr>
        <p:blipFill>
          <a:blip r:embed="rId6"/>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p:cNvPicPr>
            <a:picLocks noChangeAspect="1" noChangeArrowheads="1"/>
          </p:cNvPicPr>
          <p:nvPr/>
        </p:nvPicPr>
        <p:blipFill>
          <a:blip r:embed="rId6"/>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7"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7"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8"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8"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7"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7"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8"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8"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4"/>
          <p:cNvGrpSpPr/>
          <p:nvPr/>
        </p:nvGrpSpPr>
        <p:grpSpPr>
          <a:xfrm>
            <a:off x="7921075" y="6259116"/>
            <a:ext cx="2514047" cy="692598"/>
            <a:chOff x="0" y="0"/>
            <a:chExt cx="874040" cy="240790"/>
          </a:xfrm>
        </p:grpSpPr>
        <p:sp>
          <p:nvSpPr>
            <p:cNvPr id="5" name="Freeform 5"/>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81941" y="-15526"/>
              <a:ext cx="710158" cy="23374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5"/>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green and red text on a black background&#10;&#10;AI-generated content may be incorrec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754" y="788330"/>
            <a:ext cx="7193903" cy="5791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Bé Học đồ vật phòng khách qua Bài Hát - Nhạc Thiếu Nhi Vui Nhộn">
            <a:hlinkClick r:id="" action="ppaction://media"/>
          </p:cNvPr>
          <p:cNvPicPr>
            <a:picLocks noChangeAspect="1"/>
          </p:cNvPicPr>
          <p:nvPr>
            <a:videoFile r:link="rId1"/>
            <p:extLst>
              <p:ext uri="{DAA4B4D4-6D71-4841-9C94-3DE7FCFB9230}">
                <p14:media xmlns:p14="http://schemas.microsoft.com/office/powerpoint/2010/main" r:embed="rId2">
                  <p14:trim st="8876,000000"/>
                </p14:media>
              </p:ext>
            </p:extLst>
          </p:nvPr>
        </p:nvPicPr>
        <p:blipFill>
          <a:blip r:embed="rId3"/>
          <a:srcRect/>
          <a:stretch>
            <a:fillRect/>
          </a:stretch>
        </p:blipFill>
        <p:spPr>
          <a:xfrm>
            <a:off x="20" y="10"/>
            <a:ext cx="12191980" cy="685799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noFill/>
          <a:ln w="5715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3" name="Freeform 3"/>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244753" y="5525350"/>
            <a:ext cx="12681505" cy="2837487"/>
          </a:xfrm>
          <a:custGeom>
            <a:avLst/>
            <a:gdLst/>
            <a:ahLst/>
            <a:cxnLst/>
            <a:rect l="l" t="t" r="r" b="b"/>
            <a:pathLst>
              <a:path w="19022258" h="4256230">
                <a:moveTo>
                  <a:pt x="0" y="0"/>
                </a:moveTo>
                <a:lnTo>
                  <a:pt x="19022258" y="0"/>
                </a:lnTo>
                <a:lnTo>
                  <a:pt x="19022258" y="4256231"/>
                </a:lnTo>
                <a:lnTo>
                  <a:pt x="0" y="4256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grpSp>
        <p:nvGrpSpPr>
          <p:cNvPr id="5" name="Group 5"/>
          <p:cNvGrpSpPr/>
          <p:nvPr/>
        </p:nvGrpSpPr>
        <p:grpSpPr>
          <a:xfrm>
            <a:off x="5710971" y="5834063"/>
            <a:ext cx="3433342" cy="892239"/>
            <a:chOff x="0" y="0"/>
            <a:chExt cx="1193645" cy="310198"/>
          </a:xfrm>
        </p:grpSpPr>
        <p:sp>
          <p:nvSpPr>
            <p:cNvPr id="6" name="Freeform 6"/>
            <p:cNvSpPr/>
            <p:nvPr/>
          </p:nvSpPr>
          <p:spPr>
            <a:xfrm>
              <a:off x="0" y="0"/>
              <a:ext cx="1193645" cy="310198"/>
            </a:xfrm>
            <a:custGeom>
              <a:avLst/>
              <a:gdLst/>
              <a:ahLst/>
              <a:cxnLst/>
              <a:rect l="l" t="t" r="r" b="b"/>
              <a:pathLst>
                <a:path w="1193645" h="310198">
                  <a:moveTo>
                    <a:pt x="596822" y="0"/>
                  </a:moveTo>
                  <a:cubicBezTo>
                    <a:pt x="267206" y="0"/>
                    <a:pt x="0" y="69440"/>
                    <a:pt x="0" y="155099"/>
                  </a:cubicBezTo>
                  <a:cubicBezTo>
                    <a:pt x="0" y="240758"/>
                    <a:pt x="267206" y="310198"/>
                    <a:pt x="596822" y="310198"/>
                  </a:cubicBezTo>
                  <a:cubicBezTo>
                    <a:pt x="926438" y="310198"/>
                    <a:pt x="1193645" y="240758"/>
                    <a:pt x="1193645" y="155099"/>
                  </a:cubicBezTo>
                  <a:cubicBezTo>
                    <a:pt x="1193645" y="69440"/>
                    <a:pt x="926438" y="0"/>
                    <a:pt x="596822" y="0"/>
                  </a:cubicBezTo>
                  <a:close/>
                </a:path>
              </a:pathLst>
            </a:custGeom>
            <a:solidFill>
              <a:srgbClr val="B9CE7B">
                <a:alpha val="29804"/>
              </a:srgbClr>
            </a:solid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7" name="TextBox 7"/>
            <p:cNvSpPr txBox="1"/>
            <p:nvPr/>
          </p:nvSpPr>
          <p:spPr>
            <a:xfrm>
              <a:off x="111904" y="-9019"/>
              <a:ext cx="969836" cy="290136"/>
            </a:xfrm>
            <a:prstGeom prst="rect">
              <a:avLst/>
            </a:prstGeom>
          </p:spPr>
          <p:txBody>
            <a:bodyPr lIns="33867" tIns="33867" rIns="33867" bIns="33867" rtlCol="0" anchor="ctr"/>
            <a:lstStyle/>
            <a:p>
              <a:pPr algn="ctr" defTabSz="609600">
                <a:lnSpc>
                  <a:spcPts val="1775"/>
                </a:lnSpc>
              </a:pPr>
              <a:endParaRPr sz="1200">
                <a:solidFill>
                  <a:prstClr val="black"/>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9601998" y="5834063"/>
            <a:ext cx="2236169" cy="892239"/>
            <a:chOff x="0" y="0"/>
            <a:chExt cx="777432" cy="310198"/>
          </a:xfrm>
        </p:grpSpPr>
        <p:sp>
          <p:nvSpPr>
            <p:cNvPr id="9" name="Freeform 9"/>
            <p:cNvSpPr/>
            <p:nvPr/>
          </p:nvSpPr>
          <p:spPr>
            <a:xfrm>
              <a:off x="0" y="0"/>
              <a:ext cx="777432" cy="310198"/>
            </a:xfrm>
            <a:custGeom>
              <a:avLst/>
              <a:gdLst/>
              <a:ahLst/>
              <a:cxnLst/>
              <a:rect l="l" t="t" r="r" b="b"/>
              <a:pathLst>
                <a:path w="777432" h="310198">
                  <a:moveTo>
                    <a:pt x="388716" y="0"/>
                  </a:moveTo>
                  <a:cubicBezTo>
                    <a:pt x="174034" y="0"/>
                    <a:pt x="0" y="69440"/>
                    <a:pt x="0" y="155099"/>
                  </a:cubicBezTo>
                  <a:cubicBezTo>
                    <a:pt x="0" y="240758"/>
                    <a:pt x="174034" y="310198"/>
                    <a:pt x="388716" y="310198"/>
                  </a:cubicBezTo>
                  <a:cubicBezTo>
                    <a:pt x="603398" y="310198"/>
                    <a:pt x="777432" y="240758"/>
                    <a:pt x="777432" y="155099"/>
                  </a:cubicBezTo>
                  <a:cubicBezTo>
                    <a:pt x="777432" y="69440"/>
                    <a:pt x="603398" y="0"/>
                    <a:pt x="388716" y="0"/>
                  </a:cubicBezTo>
                  <a:close/>
                </a:path>
              </a:pathLst>
            </a:custGeom>
            <a:solidFill>
              <a:srgbClr val="B9CE7B">
                <a:alpha val="29804"/>
              </a:srgbClr>
            </a:solid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10" name="TextBox 10"/>
            <p:cNvSpPr txBox="1"/>
            <p:nvPr/>
          </p:nvSpPr>
          <p:spPr>
            <a:xfrm>
              <a:off x="72884" y="-9019"/>
              <a:ext cx="631664" cy="290136"/>
            </a:xfrm>
            <a:prstGeom prst="rect">
              <a:avLst/>
            </a:prstGeom>
          </p:spPr>
          <p:txBody>
            <a:bodyPr lIns="33867" tIns="33867" rIns="33867" bIns="33867" rtlCol="0" anchor="ctr"/>
            <a:lstStyle/>
            <a:p>
              <a:pPr algn="ctr" defTabSz="609600">
                <a:lnSpc>
                  <a:spcPts val="1775"/>
                </a:lnSpc>
              </a:pPr>
              <a:endParaRPr sz="1200">
                <a:solidFill>
                  <a:prstClr val="black"/>
                </a:solidFill>
                <a:latin typeface="Cambria" panose="02040503050406030204" pitchFamily="18" charset="0"/>
                <a:ea typeface="Cambria" panose="02040503050406030204" pitchFamily="18" charset="0"/>
              </a:endParaRPr>
            </a:p>
          </p:txBody>
        </p:sp>
      </p:grpSp>
      <p:sp>
        <p:nvSpPr>
          <p:cNvPr id="11" name="Freeform 11"/>
          <p:cNvSpPr/>
          <p:nvPr/>
        </p:nvSpPr>
        <p:spPr>
          <a:xfrm rot="5400000">
            <a:off x="8384540" y="2228572"/>
            <a:ext cx="3502255" cy="1766450"/>
          </a:xfrm>
          <a:custGeom>
            <a:avLst/>
            <a:gdLst/>
            <a:ahLst/>
            <a:cxnLst/>
            <a:rect l="l" t="t" r="r" b="b"/>
            <a:pathLst>
              <a:path w="5253383" h="2649675">
                <a:moveTo>
                  <a:pt x="0" y="0"/>
                </a:moveTo>
                <a:lnTo>
                  <a:pt x="5253382" y="0"/>
                </a:lnTo>
                <a:lnTo>
                  <a:pt x="5253382" y="2649675"/>
                </a:lnTo>
                <a:lnTo>
                  <a:pt x="0" y="2649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12" name="Freeform 12"/>
          <p:cNvSpPr/>
          <p:nvPr/>
        </p:nvSpPr>
        <p:spPr>
          <a:xfrm flipH="1">
            <a:off x="9980799" y="1303626"/>
            <a:ext cx="1135423" cy="3781484"/>
          </a:xfrm>
          <a:custGeom>
            <a:avLst/>
            <a:gdLst/>
            <a:ahLst/>
            <a:cxnLst/>
            <a:rect l="l" t="t" r="r" b="b"/>
            <a:pathLst>
              <a:path w="1703135" h="5672226">
                <a:moveTo>
                  <a:pt x="1703135" y="0"/>
                </a:moveTo>
                <a:lnTo>
                  <a:pt x="0" y="0"/>
                </a:lnTo>
                <a:lnTo>
                  <a:pt x="0" y="5672226"/>
                </a:lnTo>
                <a:lnTo>
                  <a:pt x="1703135" y="5672226"/>
                </a:lnTo>
                <a:lnTo>
                  <a:pt x="1703135" y="0"/>
                </a:lnTo>
                <a:close/>
              </a:path>
            </a:pathLst>
          </a:custGeom>
          <a:blipFill>
            <a:blip r:embed="rId7">
              <a:extLst>
                <a:ext uri="{96DAC541-7B7A-43D3-8B79-37D633B846F1}">
                  <asvg:svgBlip xmlns:asvg="http://schemas.microsoft.com/office/drawing/2016/SVG/main" r:embed="rId8"/>
                </a:ext>
              </a:extLst>
            </a:blip>
            <a:stretch>
              <a:fillRect r="-262006"/>
            </a:stretch>
          </a:blip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13" name="Freeform 13"/>
          <p:cNvSpPr/>
          <p:nvPr/>
        </p:nvSpPr>
        <p:spPr>
          <a:xfrm rot="5400000">
            <a:off x="6653733" y="2228572"/>
            <a:ext cx="3502255" cy="1766450"/>
          </a:xfrm>
          <a:custGeom>
            <a:avLst/>
            <a:gdLst/>
            <a:ahLst/>
            <a:cxnLst/>
            <a:rect l="l" t="t" r="r" b="b"/>
            <a:pathLst>
              <a:path w="5253383" h="2649675">
                <a:moveTo>
                  <a:pt x="0" y="0"/>
                </a:moveTo>
                <a:lnTo>
                  <a:pt x="5253383" y="0"/>
                </a:lnTo>
                <a:lnTo>
                  <a:pt x="5253383" y="2649675"/>
                </a:lnTo>
                <a:lnTo>
                  <a:pt x="0" y="2649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14" name="Freeform 14"/>
          <p:cNvSpPr/>
          <p:nvPr/>
        </p:nvSpPr>
        <p:spPr>
          <a:xfrm>
            <a:off x="7427643" y="1303626"/>
            <a:ext cx="1135423" cy="3781484"/>
          </a:xfrm>
          <a:custGeom>
            <a:avLst/>
            <a:gdLst/>
            <a:ahLst/>
            <a:cxnLst/>
            <a:rect l="l" t="t" r="r" b="b"/>
            <a:pathLst>
              <a:path w="1703135" h="5672226">
                <a:moveTo>
                  <a:pt x="0" y="0"/>
                </a:moveTo>
                <a:lnTo>
                  <a:pt x="1703135" y="0"/>
                </a:lnTo>
                <a:lnTo>
                  <a:pt x="1703135" y="5672226"/>
                </a:lnTo>
                <a:lnTo>
                  <a:pt x="0" y="5672226"/>
                </a:lnTo>
                <a:lnTo>
                  <a:pt x="0" y="0"/>
                </a:lnTo>
                <a:close/>
              </a:path>
            </a:pathLst>
          </a:custGeom>
          <a:blipFill>
            <a:blip r:embed="rId7">
              <a:extLst>
                <a:ext uri="{96DAC541-7B7A-43D3-8B79-37D633B846F1}">
                  <asvg:svgBlip xmlns:asvg="http://schemas.microsoft.com/office/drawing/2016/SVG/main" r:embed="rId8"/>
                </a:ext>
              </a:extLst>
            </a:blip>
            <a:stretch>
              <a:fillRect r="-262006"/>
            </a:stretch>
          </a:blip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15" name="Freeform 15"/>
          <p:cNvSpPr/>
          <p:nvPr/>
        </p:nvSpPr>
        <p:spPr>
          <a:xfrm>
            <a:off x="9143295" y="2779591"/>
            <a:ext cx="2694871" cy="3685293"/>
          </a:xfrm>
          <a:custGeom>
            <a:avLst/>
            <a:gdLst/>
            <a:ahLst/>
            <a:cxnLst/>
            <a:rect l="l" t="t" r="r" b="b"/>
            <a:pathLst>
              <a:path w="4042306" h="5527940">
                <a:moveTo>
                  <a:pt x="0" y="0"/>
                </a:moveTo>
                <a:lnTo>
                  <a:pt x="4042306" y="0"/>
                </a:lnTo>
                <a:lnTo>
                  <a:pt x="4042306" y="5527940"/>
                </a:lnTo>
                <a:lnTo>
                  <a:pt x="0" y="5527940"/>
                </a:lnTo>
                <a:lnTo>
                  <a:pt x="0" y="0"/>
                </a:lnTo>
                <a:close/>
              </a:path>
            </a:pathLst>
          </a:custGeom>
          <a:blipFill>
            <a:blip r:embed="rId9"/>
            <a:stretch>
              <a:fillRect/>
            </a:stretch>
          </a:blip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16" name="Freeform 16"/>
          <p:cNvSpPr/>
          <p:nvPr/>
        </p:nvSpPr>
        <p:spPr>
          <a:xfrm>
            <a:off x="5710971" y="3705336"/>
            <a:ext cx="3433342" cy="2759549"/>
          </a:xfrm>
          <a:custGeom>
            <a:avLst/>
            <a:gdLst/>
            <a:ahLst/>
            <a:cxnLst/>
            <a:rect l="l" t="t" r="r" b="b"/>
            <a:pathLst>
              <a:path w="5150013" h="4139323">
                <a:moveTo>
                  <a:pt x="0" y="0"/>
                </a:moveTo>
                <a:lnTo>
                  <a:pt x="5150013" y="0"/>
                </a:lnTo>
                <a:lnTo>
                  <a:pt x="5150013" y="4139323"/>
                </a:lnTo>
                <a:lnTo>
                  <a:pt x="0" y="4139323"/>
                </a:lnTo>
                <a:lnTo>
                  <a:pt x="0" y="0"/>
                </a:lnTo>
                <a:close/>
              </a:path>
            </a:pathLst>
          </a:custGeom>
          <a:blipFill>
            <a:blip r:embed="rId10"/>
            <a:stretch>
              <a:fillRect/>
            </a:stretch>
          </a:blip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18" name="Freeform 18"/>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endParaRPr lang="en-US" sz="1200">
              <a:solidFill>
                <a:prstClr val="black"/>
              </a:solidFill>
              <a:latin typeface="Cambria" panose="02040503050406030204" pitchFamily="18" charset="0"/>
              <a:ea typeface="Cambria" panose="02040503050406030204" pitchFamily="18" charset="0"/>
            </a:endParaRPr>
          </a:p>
        </p:txBody>
      </p:sp>
      <p:sp>
        <p:nvSpPr>
          <p:cNvPr id="41" name="TextBox 40"/>
          <p:cNvSpPr txBox="1"/>
          <p:nvPr/>
        </p:nvSpPr>
        <p:spPr>
          <a:xfrm>
            <a:off x="193054" y="1625944"/>
            <a:ext cx="6569253" cy="2123658"/>
          </a:xfrm>
          <a:prstGeom prst="rect">
            <a:avLst/>
          </a:prstGeom>
          <a:noFill/>
        </p:spPr>
        <p:txBody>
          <a:bodyPr wrap="square" rtlCol="0">
            <a:spAutoFit/>
          </a:bodyPr>
          <a:lstStyle/>
          <a:p>
            <a:pPr algn="ctr"/>
            <a:r>
              <a:rPr lang="vi-VN" sz="4400" b="1" dirty="0">
                <a:solidFill>
                  <a:srgbClr val="0070C0"/>
                </a:solidFill>
                <a:latin typeface="Cambria" panose="02040503050406030204" pitchFamily="18" charset="0"/>
                <a:ea typeface="Cambria" panose="02040503050406030204" pitchFamily="18" charset="0"/>
                <a:cs typeface="Calibri" panose="020F0502020204030204" pitchFamily="34" charset="0"/>
              </a:rPr>
              <a:t>Tìm đọc câu chuyện, bài văn, bài thơ, … về người thân</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trong</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gia</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đình</a:t>
            </a:r>
            <a:endParaRPr lang="vi-VN" sz="44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5364" y="1421231"/>
            <a:ext cx="4876801" cy="4524315"/>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Bà là kho cổ tích</a:t>
            </a:r>
            <a:endParaRPr lang="vi-VN"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Kể mãi mà không vơi</a:t>
            </a:r>
            <a:endParaRPr lang="vi-VN"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Chuyện thần tiên trên trời</a:t>
            </a:r>
            <a:endParaRPr lang="vi-VN"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Chuyện cỏ hoa dưới đất.</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Con ong chăm làm mật</a:t>
            </a:r>
            <a:endParaRPr lang="vi-VN"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Con kiến khéo tha mồi</a:t>
            </a:r>
            <a:endParaRPr lang="vi-VN"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Đàn bướm mải rong chơi</a:t>
            </a:r>
            <a:endParaRPr lang="vi-VN"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Ve sầu tài tấu nhạc.</a:t>
            </a:r>
            <a:endParaRPr lang="vi-VN" sz="3200" dirty="0">
              <a:solidFill>
                <a:srgbClr val="002060"/>
              </a:solidFill>
              <a:latin typeface="Cambria" panose="02040503050406030204" pitchFamily="18" charset="0"/>
              <a:ea typeface="Cambria" panose="02040503050406030204" pitchFamily="18" charset="0"/>
            </a:endParaRPr>
          </a:p>
        </p:txBody>
      </p:sp>
      <p:sp>
        <p:nvSpPr>
          <p:cNvPr id="5" name="Rectangle 4"/>
          <p:cNvSpPr/>
          <p:nvPr/>
        </p:nvSpPr>
        <p:spPr>
          <a:xfrm>
            <a:off x="6300290" y="1394332"/>
            <a:ext cx="4713203" cy="4832092"/>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Có chuyện chú mèo nhác</a:t>
            </a:r>
            <a:endParaRPr lang="vi-VN"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Chẳng rửa mặt bao giờ</a:t>
            </a:r>
            <a:endParaRPr lang="vi-VN"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Chuyện chú gà làm thơ</a:t>
            </a:r>
            <a:endParaRPr lang="vi-VN"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Cứ gật gù “thích thích”.</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en-GB" sz="3200" dirty="0">
                <a:solidFill>
                  <a:srgbClr val="002060"/>
                </a:solidFill>
                <a:latin typeface="Cambria" panose="02040503050406030204" pitchFamily="18" charset="0"/>
                <a:ea typeface="Cambria" panose="02040503050406030204" pitchFamily="18" charset="0"/>
              </a:rPr>
              <a:t>Bay </a:t>
            </a:r>
            <a:r>
              <a:rPr lang="en-GB" sz="3200" dirty="0" err="1">
                <a:solidFill>
                  <a:srgbClr val="002060"/>
                </a:solidFill>
                <a:latin typeface="Cambria" panose="02040503050406030204" pitchFamily="18" charset="0"/>
                <a:ea typeface="Cambria" panose="02040503050406030204" pitchFamily="18" charset="0"/>
              </a:rPr>
              <a:t>vào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miền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cổ</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tích</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níu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chặt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tay</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bà</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Bầu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trời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rộng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bao</a:t>
            </a:r>
            <a:r>
              <a:rPr lang="en-GB" sz="3200" dirty="0">
                <a:solidFill>
                  <a:srgbClr val="002060"/>
                </a:solidFill>
                <a:latin typeface="Cambria" panose="02040503050406030204" pitchFamily="18" charset="0"/>
                <a:ea typeface="Cambria" panose="02040503050406030204" pitchFamily="18" charset="0"/>
              </a:rPr>
              <a:t> la</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Bà</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đôi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cánh</a:t>
            </a:r>
            <a:r>
              <a:rPr lang="en-GB" sz="3200" dirty="0">
                <a:solidFill>
                  <a:srgbClr val="002060"/>
                </a:solidFill>
                <a:latin typeface="Cambria" panose="02040503050406030204" pitchFamily="18" charset="0"/>
                <a:ea typeface="Cambria" panose="02040503050406030204" pitchFamily="18" charset="0"/>
              </a:rPr>
              <a:t>.</a:t>
            </a:r>
            <a:endParaRPr lang="en-GB" sz="3200" dirty="0">
              <a:solidFill>
                <a:srgbClr val="002060"/>
              </a:solidFill>
              <a:latin typeface="Cambria" panose="02040503050406030204" pitchFamily="18" charset="0"/>
              <a:ea typeface="Cambria" panose="02040503050406030204" pitchFamily="18" charset="0"/>
            </a:endParaRPr>
          </a:p>
          <a:p>
            <a:pPr algn="r"/>
            <a:r>
              <a:rPr lang="en-GB" sz="2000" i="1" dirty="0">
                <a:solidFill>
                  <a:srgbClr val="002060"/>
                </a:solidFill>
                <a:latin typeface="Cambria" panose="02040503050406030204" pitchFamily="18" charset="0"/>
                <a:ea typeface="Cambria" panose="02040503050406030204" pitchFamily="18" charset="0"/>
              </a:rPr>
              <a:t>(</a:t>
            </a:r>
            <a:r>
              <a:rPr lang="en-GB" sz="2000" i="1" dirty="0" err="1">
                <a:solidFill>
                  <a:srgbClr val="002060"/>
                </a:solidFill>
                <a:latin typeface="Cambria" panose="02040503050406030204" pitchFamily="18" charset="0"/>
                <a:ea typeface="Cambria" panose="02040503050406030204" pitchFamily="18" charset="0"/>
              </a:rPr>
              <a:t>Ninh</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Đức</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Hậu</a:t>
            </a:r>
            <a:r>
              <a:rPr lang="en-GB" sz="2000" i="1" dirty="0">
                <a:solidFill>
                  <a:srgbClr val="002060"/>
                </a:solidFill>
                <a:latin typeface="Cambria" panose="02040503050406030204" pitchFamily="18" charset="0"/>
                <a:ea typeface="Cambria" panose="02040503050406030204" pitchFamily="18" charset="0"/>
              </a:rPr>
              <a:t>)</a:t>
            </a:r>
            <a:endParaRPr lang="en-GB" sz="2000" i="1" dirty="0">
              <a:solidFill>
                <a:srgbClr val="002060"/>
              </a:solidFill>
              <a:latin typeface="Cambria" panose="02040503050406030204" pitchFamily="18" charset="0"/>
              <a:ea typeface="Cambria" panose="02040503050406030204" pitchFamily="18" charset="0"/>
            </a:endParaRPr>
          </a:p>
        </p:txBody>
      </p:sp>
      <p:sp>
        <p:nvSpPr>
          <p:cNvPr id="6" name="Rectangle 5"/>
          <p:cNvSpPr/>
          <p:nvPr/>
        </p:nvSpPr>
        <p:spPr>
          <a:xfrm>
            <a:off x="4997972" y="342877"/>
            <a:ext cx="1489510" cy="646331"/>
          </a:xfrm>
          <a:prstGeom prst="rect">
            <a:avLst/>
          </a:prstGeom>
        </p:spPr>
        <p:txBody>
          <a:bodyPr wrap="none">
            <a:spAutoFit/>
          </a:bodyPr>
          <a:lstStyle/>
          <a:p>
            <a:r>
              <a:rPr lang="en-GB" sz="3600" b="1" dirty="0" err="1">
                <a:solidFill>
                  <a:srgbClr val="002060"/>
                </a:solidFill>
                <a:latin typeface="Cambria" panose="02040503050406030204" pitchFamily="18" charset="0"/>
                <a:ea typeface="Cambria" panose="02040503050406030204" pitchFamily="18" charset="0"/>
              </a:rPr>
              <a:t>Bà</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em</a:t>
            </a:r>
            <a:endParaRPr lang="en-GB" sz="3600"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BÀI THƠ HAY VỀ CHỦ ĐỀ GIA Đ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35394" y="738962"/>
            <a:ext cx="9347200"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BÀI THƠ HAY VỀ CHỦ ĐỀ GIA Đ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55850" y="490760"/>
            <a:ext cx="6337005" cy="5978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9784772" y="3114090"/>
            <a:ext cx="2151737" cy="3096024"/>
          </a:xfrm>
          <a:custGeom>
            <a:avLst/>
            <a:gdLst/>
            <a:ahLst/>
            <a:cxnLst/>
            <a:rect l="l" t="t" r="r" b="b"/>
            <a:pathLst>
              <a:path w="3227605" h="4644036">
                <a:moveTo>
                  <a:pt x="0" y="0"/>
                </a:moveTo>
                <a:lnTo>
                  <a:pt x="3227604" y="0"/>
                </a:lnTo>
                <a:lnTo>
                  <a:pt x="3227604" y="4644036"/>
                </a:lnTo>
                <a:lnTo>
                  <a:pt x="0" y="464403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a:off x="2099742" y="-778471"/>
            <a:ext cx="7837501" cy="4281235"/>
          </a:xfrm>
          <a:custGeom>
            <a:avLst/>
            <a:gdLst/>
            <a:ahLst/>
            <a:cxnLst/>
            <a:rect l="l" t="t" r="r" b="b"/>
            <a:pathLst>
              <a:path w="11756252" h="6421853">
                <a:moveTo>
                  <a:pt x="0" y="0"/>
                </a:moveTo>
                <a:lnTo>
                  <a:pt x="11756252" y="0"/>
                </a:lnTo>
                <a:lnTo>
                  <a:pt x="11756252" y="6421853"/>
                </a:lnTo>
                <a:lnTo>
                  <a:pt x="0" y="6421853"/>
                </a:lnTo>
                <a:lnTo>
                  <a:pt x="0" y="0"/>
                </a:lnTo>
                <a:close/>
              </a:path>
            </a:pathLst>
          </a:custGeom>
          <a:blipFill>
            <a:blip r:embed="rId5">
              <a:alphaModFix amt="37000"/>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grpSp>
        <p:nvGrpSpPr>
          <p:cNvPr id="5" name="Group 5"/>
          <p:cNvGrpSpPr/>
          <p:nvPr/>
        </p:nvGrpSpPr>
        <p:grpSpPr>
          <a:xfrm>
            <a:off x="89023" y="6210114"/>
            <a:ext cx="3672479" cy="576729"/>
            <a:chOff x="0" y="0"/>
            <a:chExt cx="1450856" cy="227843"/>
          </a:xfrm>
        </p:grpSpPr>
        <p:sp>
          <p:nvSpPr>
            <p:cNvPr id="6" name="Freeform 6"/>
            <p:cNvSpPr/>
            <p:nvPr/>
          </p:nvSpPr>
          <p:spPr>
            <a:xfrm>
              <a:off x="0" y="0"/>
              <a:ext cx="1450856" cy="227843"/>
            </a:xfrm>
            <a:custGeom>
              <a:avLst/>
              <a:gdLst/>
              <a:ahLst/>
              <a:cxnLst/>
              <a:rect l="l" t="t" r="r" b="b"/>
              <a:pathLst>
                <a:path w="1450856" h="227843">
                  <a:moveTo>
                    <a:pt x="725428" y="0"/>
                  </a:moveTo>
                  <a:cubicBezTo>
                    <a:pt x="324785" y="0"/>
                    <a:pt x="0" y="51005"/>
                    <a:pt x="0" y="113922"/>
                  </a:cubicBezTo>
                  <a:cubicBezTo>
                    <a:pt x="0" y="176839"/>
                    <a:pt x="324785" y="227843"/>
                    <a:pt x="725428" y="227843"/>
                  </a:cubicBezTo>
                  <a:cubicBezTo>
                    <a:pt x="1126071" y="227843"/>
                    <a:pt x="1450856" y="176839"/>
                    <a:pt x="1450856" y="113922"/>
                  </a:cubicBezTo>
                  <a:cubicBezTo>
                    <a:pt x="1450856" y="51005"/>
                    <a:pt x="1126071" y="0"/>
                    <a:pt x="725428" y="0"/>
                  </a:cubicBezTo>
                  <a:close/>
                </a:path>
              </a:pathLst>
            </a:custGeom>
            <a:solidFill>
              <a:srgbClr val="B9CE7B">
                <a:alpha val="29804"/>
              </a:srgbClr>
            </a:solidFill>
          </p:spPr>
          <p:txBody>
            <a:bodyPr/>
            <a:lstStyle/>
            <a:p>
              <a:pPr defTabSz="609600"/>
              <a:endParaRPr lang="en-US" sz="1200">
                <a:solidFill>
                  <a:prstClr val="black"/>
                </a:solidFill>
                <a:latin typeface="Calibri" panose="020F0502020204030204"/>
              </a:endParaRPr>
            </a:p>
          </p:txBody>
        </p:sp>
        <p:sp>
          <p:nvSpPr>
            <p:cNvPr id="7" name="TextBox 7"/>
            <p:cNvSpPr txBox="1"/>
            <p:nvPr/>
          </p:nvSpPr>
          <p:spPr>
            <a:xfrm>
              <a:off x="136018" y="-16740"/>
              <a:ext cx="1178820" cy="223223"/>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grpSp>
        <p:nvGrpSpPr>
          <p:cNvPr id="8" name="Group 8"/>
          <p:cNvGrpSpPr/>
          <p:nvPr/>
        </p:nvGrpSpPr>
        <p:grpSpPr>
          <a:xfrm>
            <a:off x="9382366" y="6210114"/>
            <a:ext cx="2212414" cy="576729"/>
            <a:chOff x="0" y="0"/>
            <a:chExt cx="874040" cy="227843"/>
          </a:xfrm>
        </p:grpSpPr>
        <p:sp>
          <p:nvSpPr>
            <p:cNvPr id="9" name="Freeform 9"/>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00"/>
              <a:endParaRPr lang="en-US" sz="1200">
                <a:solidFill>
                  <a:prstClr val="black"/>
                </a:solidFill>
                <a:latin typeface="Calibri" panose="020F0502020204030204"/>
              </a:endParaRPr>
            </a:p>
          </p:txBody>
        </p:sp>
        <p:sp>
          <p:nvSpPr>
            <p:cNvPr id="10" name="TextBox 10"/>
            <p:cNvSpPr txBox="1"/>
            <p:nvPr/>
          </p:nvSpPr>
          <p:spPr>
            <a:xfrm>
              <a:off x="81941" y="-16740"/>
              <a:ext cx="710158" cy="223223"/>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1" name="Freeform 11"/>
          <p:cNvSpPr/>
          <p:nvPr/>
        </p:nvSpPr>
        <p:spPr>
          <a:xfrm>
            <a:off x="353834"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Freeform 12"/>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6" name="Freeform 16"/>
          <p:cNvSpPr/>
          <p:nvPr/>
        </p:nvSpPr>
        <p:spPr>
          <a:xfrm>
            <a:off x="-2091415" y="1831345"/>
            <a:ext cx="3467257" cy="4340855"/>
          </a:xfrm>
          <a:custGeom>
            <a:avLst/>
            <a:gdLst/>
            <a:ahLst/>
            <a:cxnLst/>
            <a:rect l="l" t="t" r="r" b="b"/>
            <a:pathLst>
              <a:path w="5200886" h="6511282">
                <a:moveTo>
                  <a:pt x="0" y="0"/>
                </a:moveTo>
                <a:lnTo>
                  <a:pt x="5200886" y="0"/>
                </a:lnTo>
                <a:lnTo>
                  <a:pt x="5200886" y="6511282"/>
                </a:lnTo>
                <a:lnTo>
                  <a:pt x="0" y="65112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7" name="Freeform 17"/>
          <p:cNvSpPr/>
          <p:nvPr/>
        </p:nvSpPr>
        <p:spPr>
          <a:xfrm>
            <a:off x="267867" y="2561208"/>
            <a:ext cx="3493635" cy="3610992"/>
          </a:xfrm>
          <a:custGeom>
            <a:avLst/>
            <a:gdLst/>
            <a:ahLst/>
            <a:cxnLst/>
            <a:rect l="l" t="t" r="r" b="b"/>
            <a:pathLst>
              <a:path w="5240452" h="5416488">
                <a:moveTo>
                  <a:pt x="0" y="0"/>
                </a:moveTo>
                <a:lnTo>
                  <a:pt x="5240452" y="0"/>
                </a:lnTo>
                <a:lnTo>
                  <a:pt x="5240452" y="5416488"/>
                </a:lnTo>
                <a:lnTo>
                  <a:pt x="0" y="5416488"/>
                </a:lnTo>
                <a:lnTo>
                  <a:pt x="0" y="0"/>
                </a:lnTo>
                <a:close/>
              </a:path>
            </a:pathLst>
          </a:custGeom>
          <a:blipFill>
            <a:blip r:embed="rId13"/>
            <a:stretch>
              <a:fillRect/>
            </a:stretch>
          </a:blipFill>
        </p:spPr>
        <p:txBody>
          <a:bodyPr/>
          <a:lstStyle/>
          <a:p>
            <a:pPr defTabSz="609600"/>
            <a:endParaRPr lang="en-US" sz="1200">
              <a:solidFill>
                <a:prstClr val="black"/>
              </a:solidFill>
              <a:latin typeface="Calibri" panose="020F0502020204030204"/>
            </a:endParaRPr>
          </a:p>
        </p:txBody>
      </p:sp>
      <p:sp>
        <p:nvSpPr>
          <p:cNvPr id="18" name="Freeform 18"/>
          <p:cNvSpPr/>
          <p:nvPr/>
        </p:nvSpPr>
        <p:spPr>
          <a:xfrm>
            <a:off x="9076701" y="2561208"/>
            <a:ext cx="2348622" cy="3866045"/>
          </a:xfrm>
          <a:custGeom>
            <a:avLst/>
            <a:gdLst/>
            <a:ahLst/>
            <a:cxnLst/>
            <a:rect l="l" t="t" r="r" b="b"/>
            <a:pathLst>
              <a:path w="3522933" h="5799067">
                <a:moveTo>
                  <a:pt x="0" y="0"/>
                </a:moveTo>
                <a:lnTo>
                  <a:pt x="3522933" y="0"/>
                </a:lnTo>
                <a:lnTo>
                  <a:pt x="3522933" y="5799067"/>
                </a:lnTo>
                <a:lnTo>
                  <a:pt x="0" y="5799067"/>
                </a:lnTo>
                <a:lnTo>
                  <a:pt x="0" y="0"/>
                </a:lnTo>
                <a:close/>
              </a:path>
            </a:pathLst>
          </a:custGeom>
          <a:blipFill>
            <a:blip r:embed="rId14"/>
            <a:stretch>
              <a:fillRect/>
            </a:stretch>
          </a:blipFill>
        </p:spPr>
        <p:txBody>
          <a:bodyPr/>
          <a:lstStyle/>
          <a:p>
            <a:pPr defTabSz="609600"/>
            <a:endParaRPr lang="en-US" sz="1200">
              <a:solidFill>
                <a:prstClr val="black"/>
              </a:solidFill>
              <a:latin typeface="Calibri" panose="020F0502020204030204"/>
            </a:endParaRPr>
          </a:p>
        </p:txBody>
      </p:sp>
      <p:sp>
        <p:nvSpPr>
          <p:cNvPr id="19" name="Freeform 19"/>
          <p:cNvSpPr/>
          <p:nvPr/>
        </p:nvSpPr>
        <p:spPr>
          <a:xfrm>
            <a:off x="9178865" y="1384744"/>
            <a:ext cx="1072147" cy="961709"/>
          </a:xfrm>
          <a:custGeom>
            <a:avLst/>
            <a:gdLst/>
            <a:ahLst/>
            <a:cxnLst/>
            <a:rect l="l" t="t" r="r" b="b"/>
            <a:pathLst>
              <a:path w="1608220" h="1442563">
                <a:moveTo>
                  <a:pt x="0" y="0"/>
                </a:moveTo>
                <a:lnTo>
                  <a:pt x="1608220" y="0"/>
                </a:lnTo>
                <a:lnTo>
                  <a:pt x="1608220" y="1442562"/>
                </a:lnTo>
                <a:lnTo>
                  <a:pt x="0" y="1442562"/>
                </a:lnTo>
                <a:lnTo>
                  <a:pt x="0" y="0"/>
                </a:lnTo>
                <a:close/>
              </a:path>
            </a:pathLst>
          </a:custGeom>
          <a:blipFill>
            <a:blip r:embed="rId15">
              <a:extLst>
                <a:ext uri="{96DAC541-7B7A-43D3-8B79-37D633B846F1}">
                  <asvg:svgBlip xmlns:asvg="http://schemas.microsoft.com/office/drawing/2016/SVG/main" r:embed="rId16"/>
                </a:ext>
              </a:extLst>
            </a:blip>
            <a:stretch>
              <a:fillRect l="-23044" r="-246625" b="-319996"/>
            </a:stretch>
          </a:blipFill>
        </p:spPr>
        <p:txBody>
          <a:bodyPr/>
          <a:lstStyle/>
          <a:p>
            <a:pPr defTabSz="609600"/>
            <a:endParaRPr lang="en-US" sz="1200">
              <a:solidFill>
                <a:prstClr val="black"/>
              </a:solidFill>
              <a:latin typeface="Calibri" panose="020F0502020204030204"/>
            </a:endParaRPr>
          </a:p>
        </p:txBody>
      </p:sp>
      <p:sp>
        <p:nvSpPr>
          <p:cNvPr id="22" name="Freeform 22"/>
          <p:cNvSpPr/>
          <p:nvPr/>
        </p:nvSpPr>
        <p:spPr>
          <a:xfrm>
            <a:off x="10186793" y="381457"/>
            <a:ext cx="825687" cy="788531"/>
          </a:xfrm>
          <a:custGeom>
            <a:avLst/>
            <a:gdLst/>
            <a:ahLst/>
            <a:cxnLst/>
            <a:rect l="l" t="t" r="r" b="b"/>
            <a:pathLst>
              <a:path w="1238530" h="1182796">
                <a:moveTo>
                  <a:pt x="0" y="0"/>
                </a:moveTo>
                <a:lnTo>
                  <a:pt x="1238529" y="0"/>
                </a:lnTo>
                <a:lnTo>
                  <a:pt x="1238529" y="1182796"/>
                </a:lnTo>
                <a:lnTo>
                  <a:pt x="0" y="118279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24" name="Picture 23" descr="A blue and orange text&#10;&#10;AI-generated content may be incorrect."/>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75098" y="1852679"/>
            <a:ext cx="6842196" cy="23649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endPar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11012480" y="1978956"/>
            <a:ext cx="965301" cy="1612193"/>
          </a:xfrm>
          <a:custGeom>
            <a:avLst/>
            <a:gdLst/>
            <a:ahLst/>
            <a:cxnLst/>
            <a:rect l="l" t="t" r="r" b="b"/>
            <a:pathLst>
              <a:path w="1447951" h="2418290">
                <a:moveTo>
                  <a:pt x="0" y="0"/>
                </a:moveTo>
                <a:lnTo>
                  <a:pt x="1447951" y="0"/>
                </a:lnTo>
                <a:lnTo>
                  <a:pt x="1447951" y="2418290"/>
                </a:lnTo>
                <a:lnTo>
                  <a:pt x="0" y="24182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a:off x="10971684" y="3515735"/>
            <a:ext cx="1465069" cy="2694379"/>
          </a:xfrm>
          <a:custGeom>
            <a:avLst/>
            <a:gdLst/>
            <a:ahLst/>
            <a:cxnLst/>
            <a:rect l="l" t="t" r="r" b="b"/>
            <a:pathLst>
              <a:path w="2197603" h="4041569">
                <a:moveTo>
                  <a:pt x="0" y="0"/>
                </a:moveTo>
                <a:lnTo>
                  <a:pt x="2197603" y="0"/>
                </a:lnTo>
                <a:lnTo>
                  <a:pt x="2197603" y="4041569"/>
                </a:lnTo>
                <a:lnTo>
                  <a:pt x="0" y="40415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a:off x="2099742" y="-778471"/>
            <a:ext cx="7837501" cy="4281235"/>
          </a:xfrm>
          <a:custGeom>
            <a:avLst/>
            <a:gdLst/>
            <a:ahLst/>
            <a:cxnLst/>
            <a:rect l="l" t="t" r="r" b="b"/>
            <a:pathLst>
              <a:path w="11756252" h="6421853">
                <a:moveTo>
                  <a:pt x="0" y="0"/>
                </a:moveTo>
                <a:lnTo>
                  <a:pt x="11756252" y="0"/>
                </a:lnTo>
                <a:lnTo>
                  <a:pt x="11756252" y="6421853"/>
                </a:lnTo>
                <a:lnTo>
                  <a:pt x="0" y="6421853"/>
                </a:lnTo>
                <a:lnTo>
                  <a:pt x="0" y="0"/>
                </a:lnTo>
                <a:close/>
              </a:path>
            </a:pathLst>
          </a:custGeom>
          <a:blipFill>
            <a:blip r:embed="rId7">
              <a:alphaModFix amt="37000"/>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rot="5400000">
            <a:off x="-1078311" y="2332817"/>
            <a:ext cx="3363666" cy="1696549"/>
          </a:xfrm>
          <a:custGeom>
            <a:avLst/>
            <a:gdLst/>
            <a:ahLst/>
            <a:cxnLst/>
            <a:rect l="l" t="t" r="r" b="b"/>
            <a:pathLst>
              <a:path w="5045499" h="2544824">
                <a:moveTo>
                  <a:pt x="0" y="0"/>
                </a:moveTo>
                <a:lnTo>
                  <a:pt x="5045500" y="0"/>
                </a:lnTo>
                <a:lnTo>
                  <a:pt x="5045500" y="2544824"/>
                </a:lnTo>
                <a:lnTo>
                  <a:pt x="0" y="25448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grpSp>
        <p:nvGrpSpPr>
          <p:cNvPr id="7" name="Group 7"/>
          <p:cNvGrpSpPr/>
          <p:nvPr/>
        </p:nvGrpSpPr>
        <p:grpSpPr>
          <a:xfrm>
            <a:off x="819055" y="6210114"/>
            <a:ext cx="2212414" cy="576729"/>
            <a:chOff x="0" y="0"/>
            <a:chExt cx="874040" cy="227843"/>
          </a:xfrm>
        </p:grpSpPr>
        <p:sp>
          <p:nvSpPr>
            <p:cNvPr id="8" name="Freeform 8"/>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00"/>
              <a:endParaRPr lang="en-US" sz="1200">
                <a:solidFill>
                  <a:prstClr val="black"/>
                </a:solidFill>
                <a:latin typeface="Calibri" panose="020F0502020204030204"/>
              </a:endParaRPr>
            </a:p>
          </p:txBody>
        </p:sp>
        <p:sp>
          <p:nvSpPr>
            <p:cNvPr id="9" name="TextBox 9"/>
            <p:cNvSpPr txBox="1"/>
            <p:nvPr/>
          </p:nvSpPr>
          <p:spPr>
            <a:xfrm>
              <a:off x="81941" y="-16740"/>
              <a:ext cx="710158" cy="223223"/>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0" name="Freeform 10"/>
          <p:cNvSpPr/>
          <p:nvPr/>
        </p:nvSpPr>
        <p:spPr>
          <a:xfrm>
            <a:off x="398759" y="2413470"/>
            <a:ext cx="2831557" cy="4257981"/>
          </a:xfrm>
          <a:custGeom>
            <a:avLst/>
            <a:gdLst/>
            <a:ahLst/>
            <a:cxnLst/>
            <a:rect l="l" t="t" r="r" b="b"/>
            <a:pathLst>
              <a:path w="4247336" h="6386971">
                <a:moveTo>
                  <a:pt x="0" y="0"/>
                </a:moveTo>
                <a:lnTo>
                  <a:pt x="4247335" y="0"/>
                </a:lnTo>
                <a:lnTo>
                  <a:pt x="4247335" y="6386971"/>
                </a:lnTo>
                <a:lnTo>
                  <a:pt x="0" y="6386971"/>
                </a:lnTo>
                <a:lnTo>
                  <a:pt x="0" y="0"/>
                </a:lnTo>
                <a:close/>
              </a:path>
            </a:pathLst>
          </a:custGeom>
          <a:blipFill>
            <a:blip r:embed="rId11"/>
            <a:stretch>
              <a:fillRect/>
            </a:stretch>
          </a:blipFill>
        </p:spPr>
        <p:txBody>
          <a:bodyPr/>
          <a:lstStyle/>
          <a:p>
            <a:pPr defTabSz="609600"/>
            <a:endParaRPr lang="en-US" sz="1200">
              <a:solidFill>
                <a:prstClr val="black"/>
              </a:solidFill>
              <a:latin typeface="Calibri" panose="020F0502020204030204"/>
            </a:endParaRPr>
          </a:p>
        </p:txBody>
      </p:sp>
      <p:grpSp>
        <p:nvGrpSpPr>
          <p:cNvPr id="11" name="Group 11"/>
          <p:cNvGrpSpPr/>
          <p:nvPr/>
        </p:nvGrpSpPr>
        <p:grpSpPr>
          <a:xfrm>
            <a:off x="9382366" y="6210114"/>
            <a:ext cx="2212414" cy="576729"/>
            <a:chOff x="0" y="0"/>
            <a:chExt cx="874040" cy="227843"/>
          </a:xfrm>
        </p:grpSpPr>
        <p:sp>
          <p:nvSpPr>
            <p:cNvPr id="12" name="Freeform 12"/>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00"/>
              <a:endParaRPr lang="en-US" sz="1200">
                <a:solidFill>
                  <a:prstClr val="black"/>
                </a:solidFill>
                <a:latin typeface="Calibri" panose="020F0502020204030204"/>
              </a:endParaRPr>
            </a:p>
          </p:txBody>
        </p:sp>
        <p:sp>
          <p:nvSpPr>
            <p:cNvPr id="13" name="TextBox 13"/>
            <p:cNvSpPr txBox="1"/>
            <p:nvPr/>
          </p:nvSpPr>
          <p:spPr>
            <a:xfrm>
              <a:off x="81941" y="-16740"/>
              <a:ext cx="710158" cy="223223"/>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4" name="Freeform 14"/>
          <p:cNvSpPr/>
          <p:nvPr/>
        </p:nvSpPr>
        <p:spPr>
          <a:xfrm>
            <a:off x="8690238" y="2438090"/>
            <a:ext cx="3085061" cy="4233360"/>
          </a:xfrm>
          <a:custGeom>
            <a:avLst/>
            <a:gdLst/>
            <a:ahLst/>
            <a:cxnLst/>
            <a:rect l="l" t="t" r="r" b="b"/>
            <a:pathLst>
              <a:path w="4627592" h="6350040">
                <a:moveTo>
                  <a:pt x="0" y="0"/>
                </a:moveTo>
                <a:lnTo>
                  <a:pt x="4627592" y="0"/>
                </a:lnTo>
                <a:lnTo>
                  <a:pt x="4627592" y="6350040"/>
                </a:lnTo>
                <a:lnTo>
                  <a:pt x="0" y="6350040"/>
                </a:lnTo>
                <a:lnTo>
                  <a:pt x="0" y="0"/>
                </a:lnTo>
                <a:close/>
              </a:path>
            </a:pathLst>
          </a:custGeom>
          <a:blipFill>
            <a:blip r:embed="rId12"/>
            <a:stretch>
              <a:fillRect/>
            </a:stretch>
          </a:blipFill>
        </p:spPr>
        <p:txBody>
          <a:bodyPr/>
          <a:lstStyle/>
          <a:p>
            <a:pPr defTabSz="609600"/>
            <a:endParaRPr lang="en-US" sz="1200">
              <a:solidFill>
                <a:prstClr val="black"/>
              </a:solidFill>
              <a:latin typeface="Calibri" panose="020F0502020204030204"/>
            </a:endParaRPr>
          </a:p>
        </p:txBody>
      </p:sp>
      <p:grpSp>
        <p:nvGrpSpPr>
          <p:cNvPr id="20" name="Group 20"/>
          <p:cNvGrpSpPr/>
          <p:nvPr/>
        </p:nvGrpSpPr>
        <p:grpSpPr>
          <a:xfrm>
            <a:off x="2986678" y="6057188"/>
            <a:ext cx="1402010" cy="800813"/>
            <a:chOff x="0" y="0"/>
            <a:chExt cx="553880" cy="316370"/>
          </a:xfrm>
        </p:grpSpPr>
        <p:sp>
          <p:nvSpPr>
            <p:cNvPr id="21" name="Freeform 21"/>
            <p:cNvSpPr/>
            <p:nvPr/>
          </p:nvSpPr>
          <p:spPr>
            <a:xfrm>
              <a:off x="0" y="0"/>
              <a:ext cx="553880" cy="316370"/>
            </a:xfrm>
            <a:custGeom>
              <a:avLst/>
              <a:gdLst/>
              <a:ahLst/>
              <a:cxnLst/>
              <a:rect l="l" t="t" r="r" b="b"/>
              <a:pathLst>
                <a:path w="553880" h="316370">
                  <a:moveTo>
                    <a:pt x="276940" y="0"/>
                  </a:moveTo>
                  <a:cubicBezTo>
                    <a:pt x="123990" y="0"/>
                    <a:pt x="0" y="70822"/>
                    <a:pt x="0" y="158185"/>
                  </a:cubicBezTo>
                  <a:cubicBezTo>
                    <a:pt x="0" y="245548"/>
                    <a:pt x="123990" y="316370"/>
                    <a:pt x="276940" y="316370"/>
                  </a:cubicBezTo>
                  <a:cubicBezTo>
                    <a:pt x="429890" y="316370"/>
                    <a:pt x="553880" y="245548"/>
                    <a:pt x="553880" y="158185"/>
                  </a:cubicBezTo>
                  <a:cubicBezTo>
                    <a:pt x="553880" y="70822"/>
                    <a:pt x="429890" y="0"/>
                    <a:pt x="276940" y="0"/>
                  </a:cubicBezTo>
                  <a:close/>
                </a:path>
              </a:pathLst>
            </a:custGeom>
            <a:solidFill>
              <a:srgbClr val="B9CE7B">
                <a:alpha val="29804"/>
              </a:srgbClr>
            </a:solidFill>
          </p:spPr>
          <p:txBody>
            <a:bodyPr/>
            <a:lstStyle/>
            <a:p>
              <a:pPr defTabSz="609600"/>
              <a:endParaRPr lang="en-US" sz="1200">
                <a:solidFill>
                  <a:prstClr val="black"/>
                </a:solidFill>
                <a:latin typeface="Calibri" panose="020F0502020204030204"/>
              </a:endParaRPr>
            </a:p>
          </p:txBody>
        </p:sp>
        <p:sp>
          <p:nvSpPr>
            <p:cNvPr id="22" name="TextBox 22"/>
            <p:cNvSpPr txBox="1"/>
            <p:nvPr/>
          </p:nvSpPr>
          <p:spPr>
            <a:xfrm>
              <a:off x="51926" y="-8440"/>
              <a:ext cx="450028" cy="295151"/>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23" name="Freeform 23"/>
          <p:cNvSpPr/>
          <p:nvPr/>
        </p:nvSpPr>
        <p:spPr>
          <a:xfrm>
            <a:off x="2986678" y="5337833"/>
            <a:ext cx="1245138" cy="1438709"/>
          </a:xfrm>
          <a:custGeom>
            <a:avLst/>
            <a:gdLst/>
            <a:ahLst/>
            <a:cxnLst/>
            <a:rect l="l" t="t" r="r" b="b"/>
            <a:pathLst>
              <a:path w="1867707" h="2158064">
                <a:moveTo>
                  <a:pt x="0" y="0"/>
                </a:moveTo>
                <a:lnTo>
                  <a:pt x="1867707" y="0"/>
                </a:lnTo>
                <a:lnTo>
                  <a:pt x="1867707" y="2158065"/>
                </a:lnTo>
                <a:lnTo>
                  <a:pt x="0" y="2158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29" name="Picture 28"/>
          <p:cNvPicPr>
            <a:picLocks noChangeAspect="1"/>
          </p:cNvPicPr>
          <p:nvPr/>
        </p:nvPicPr>
        <p:blipFill>
          <a:blip r:embed="rId15"/>
          <a:stretch>
            <a:fillRect/>
          </a:stretch>
        </p:blipFill>
        <p:spPr>
          <a:xfrm>
            <a:off x="4432111" y="202285"/>
            <a:ext cx="2871465" cy="975445"/>
          </a:xfrm>
          <a:prstGeom prst="rect">
            <a:avLst/>
          </a:prstGeom>
        </p:spPr>
      </p:pic>
      <p:pic>
        <p:nvPicPr>
          <p:cNvPr id="30" name="Picture 29"/>
          <p:cNvPicPr>
            <a:picLocks noChangeAspect="1"/>
          </p:cNvPicPr>
          <p:nvPr/>
        </p:nvPicPr>
        <p:blipFill>
          <a:blip r:embed="rId16"/>
          <a:stretch>
            <a:fillRect/>
          </a:stretch>
        </p:blipFill>
        <p:spPr>
          <a:xfrm>
            <a:off x="2051608" y="1978826"/>
            <a:ext cx="7706012" cy="2432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4"/>
          <p:cNvGrpSpPr/>
          <p:nvPr/>
        </p:nvGrpSpPr>
        <p:grpSpPr>
          <a:xfrm>
            <a:off x="7921075" y="6259116"/>
            <a:ext cx="2514047" cy="692598"/>
            <a:chOff x="0" y="0"/>
            <a:chExt cx="874040" cy="240790"/>
          </a:xfrm>
        </p:grpSpPr>
        <p:sp>
          <p:nvSpPr>
            <p:cNvPr id="5" name="Freeform 5"/>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81941" y="-15526"/>
              <a:ext cx="710158" cy="23374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5"/>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green and red text&#10;&#10;AI-generated content may be incorrec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9935" y="1205473"/>
            <a:ext cx="5578323" cy="43407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7440" y="473044"/>
            <a:ext cx="10257500" cy="1077218"/>
          </a:xfrm>
          <a:prstGeom prst="rect">
            <a:avLst/>
          </a:prstGeom>
          <a:noFill/>
        </p:spPr>
        <p:txBody>
          <a:bodyPr wrap="square" rtlCol="0">
            <a:spAutoFit/>
          </a:bodyPr>
          <a:lstStyle/>
          <a:p>
            <a:pPr algn="ctr"/>
            <a:r>
              <a:rPr lang="en-US" sz="3200" b="1" dirty="0">
                <a:solidFill>
                  <a:srgbClr val="0070C0"/>
                </a:solidFill>
                <a:latin typeface="Cambria" panose="02040503050406030204" pitchFamily="18" charset="0"/>
                <a:ea typeface="Cambria" panose="02040503050406030204" pitchFamily="18" charset="0"/>
              </a:rPr>
              <a:t>1. </a:t>
            </a:r>
            <a:r>
              <a:rPr lang="vi-VN" sz="3200" b="1" dirty="0">
                <a:solidFill>
                  <a:srgbClr val="0070C0"/>
                </a:solidFill>
                <a:latin typeface="Cambria" panose="02040503050406030204" pitchFamily="18" charset="0"/>
                <a:ea typeface="Cambria" panose="02040503050406030204" pitchFamily="18" charset="0"/>
              </a:rPr>
              <a:t>Quan sát một đồ vật trong tranh, ghi lại những điều đã quan sát được về đặc điểm của đồ vật.</a:t>
            </a:r>
            <a:endParaRPr lang="vi-VN" sz="3200" b="1" dirty="0">
              <a:solidFill>
                <a:srgbClr val="0070C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1"/>
          <a:stretch>
            <a:fillRect/>
          </a:stretch>
        </p:blipFill>
        <p:spPr>
          <a:xfrm>
            <a:off x="2199646" y="1695169"/>
            <a:ext cx="8398741" cy="1733831"/>
          </a:xfrm>
          <a:prstGeom prst="rect">
            <a:avLst/>
          </a:prstGeom>
        </p:spPr>
      </p:pic>
      <p:sp>
        <p:nvSpPr>
          <p:cNvPr id="12" name="Wave 11"/>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a.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sắc</a:t>
            </a:r>
            <a:endParaRPr lang="en-US" sz="2800" b="1" dirty="0">
              <a:latin typeface="Cambria" panose="02040503050406030204" pitchFamily="18" charset="0"/>
              <a:ea typeface="Cambria" panose="02040503050406030204" pitchFamily="18" charset="0"/>
            </a:endParaRPr>
          </a:p>
        </p:txBody>
      </p:sp>
      <p:sp>
        <p:nvSpPr>
          <p:cNvPr id="15" name="Wave 14"/>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b.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thước</a:t>
            </a:r>
            <a:endParaRPr lang="en-US" sz="2800" b="1" dirty="0">
              <a:latin typeface="Cambria" panose="02040503050406030204" pitchFamily="18" charset="0"/>
              <a:ea typeface="Cambria" panose="02040503050406030204" pitchFamily="18" charset="0"/>
            </a:endParaRPr>
          </a:p>
        </p:txBody>
      </p:sp>
      <p:sp>
        <p:nvSpPr>
          <p:cNvPr id="16" name="Wave 15"/>
          <p:cNvSpPr/>
          <p:nvPr/>
        </p:nvSpPr>
        <p:spPr>
          <a:xfrm>
            <a:off x="3327991" y="5253952"/>
            <a:ext cx="6479397"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c.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dụng</a:t>
            </a:r>
            <a:endParaRPr lang="en-US" sz="2800" b="1" dirty="0">
              <a:latin typeface="Cambria" panose="02040503050406030204" pitchFamily="18" charset="0"/>
              <a:ea typeface="Cambria" panose="02040503050406030204" pitchFamily="18" charset="0"/>
            </a:endParaRPr>
          </a:p>
        </p:txBody>
      </p:sp>
      <p:sp>
        <p:nvSpPr>
          <p:cNvPr id="13" name="Oval 12"/>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endParaRPr lang="en-US" sz="3600" b="1" dirty="0">
              <a:latin typeface="Cambria" panose="02040503050406030204" pitchFamily="18" charset="0"/>
              <a:ea typeface="Cambria" panose="02040503050406030204" pitchFamily="18" charset="0"/>
            </a:endParaRPr>
          </a:p>
        </p:txBody>
      </p:sp>
      <p:pic>
        <p:nvPicPr>
          <p:cNvPr id="3" name="Picture 2" descr="A round pink circle with white text and a black background&#10;&#10;AI-generated content may be incorr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6984609"/>
          </a:xfrm>
          <a:prstGeom prst="rect">
            <a:avLst/>
          </a:prstGeom>
        </p:spPr>
      </p:pic>
      <p:pic>
        <p:nvPicPr>
          <p:cNvPr id="12" name="Picture 11"/>
          <p:cNvPicPr>
            <a:picLocks noChangeAspect="1"/>
          </p:cNvPicPr>
          <p:nvPr/>
        </p:nvPicPr>
        <p:blipFill>
          <a:blip r:embed="rId2">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p:cNvPicPr>
            <a:picLocks noChangeAspect="1"/>
          </p:cNvPicPr>
          <p:nvPr/>
        </p:nvPicPr>
        <p:blipFill>
          <a:blip r:embed="rId3"/>
          <a:stretch>
            <a:fillRect/>
          </a:stretch>
        </p:blipFill>
        <p:spPr>
          <a:xfrm>
            <a:off x="7654132" y="2846669"/>
            <a:ext cx="2242118" cy="2864644"/>
          </a:xfrm>
          <a:prstGeom prst="rect">
            <a:avLst/>
          </a:prstGeom>
        </p:spPr>
      </p:pic>
      <p:pic>
        <p:nvPicPr>
          <p:cNvPr id="10" name="Picture 9"/>
          <p:cNvPicPr>
            <a:picLocks noChangeAspect="1"/>
          </p:cNvPicPr>
          <p:nvPr/>
        </p:nvPicPr>
        <p:blipFill>
          <a:blip r:embed="rId4"/>
          <a:stretch>
            <a:fillRect/>
          </a:stretch>
        </p:blipFill>
        <p:spPr>
          <a:xfrm>
            <a:off x="1409386" y="2456200"/>
            <a:ext cx="2286198" cy="3304318"/>
          </a:xfrm>
          <a:prstGeom prst="rect">
            <a:avLst/>
          </a:prstGeom>
        </p:spPr>
      </p:pic>
      <p:pic>
        <p:nvPicPr>
          <p:cNvPr id="7" name="Picture 6"/>
          <p:cNvPicPr>
            <a:picLocks noChangeAspect="1"/>
          </p:cNvPicPr>
          <p:nvPr/>
        </p:nvPicPr>
        <p:blipFill>
          <a:blip r:embed="rId5"/>
          <a:stretch>
            <a:fillRect/>
          </a:stretch>
        </p:blipFill>
        <p:spPr>
          <a:xfrm>
            <a:off x="3466782" y="930803"/>
            <a:ext cx="5029636" cy="2127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986452" y="883677"/>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Cambria" panose="02040503050406030204" pitchFamily="18" charset="0"/>
                <a:ea typeface="Cambria" panose="02040503050406030204" pitchFamily="18" charset="0"/>
                <a:cs typeface="Arial" panose="020B0604020202020204" pitchFamily="34" charset="0"/>
              </a:rPr>
              <a:t>Màu sắc: </a:t>
            </a:r>
            <a:r>
              <a:rPr lang="en-US" sz="3200" dirty="0" err="1">
                <a:latin typeface="Cambria" panose="02040503050406030204" pitchFamily="18" charset="0"/>
                <a:ea typeface="Cambria" panose="02040503050406030204" pitchFamily="18" charset="0"/>
                <a:cs typeface="Arial" panose="020B0604020202020204" pitchFamily="34" charset="0"/>
              </a:rPr>
              <a:t>Xanh</a:t>
            </a:r>
            <a:r>
              <a:rPr lang="en-US" sz="3200" dirty="0">
                <a:latin typeface="Cambria" panose="02040503050406030204" pitchFamily="18" charset="0"/>
                <a:ea typeface="Cambria" panose="02040503050406030204" pitchFamily="18" charset="0"/>
                <a:cs typeface="Arial" panose="020B0604020202020204" pitchFamily="34" charset="0"/>
              </a:rPr>
              <a:t> da </a:t>
            </a:r>
            <a:r>
              <a:rPr lang="en-US" sz="3200" dirty="0" err="1">
                <a:latin typeface="Cambria" panose="02040503050406030204" pitchFamily="18" charset="0"/>
                <a:ea typeface="Cambria" panose="02040503050406030204" pitchFamily="18" charset="0"/>
                <a:cs typeface="Arial" panose="020B0604020202020204" pitchFamily="34" charset="0"/>
              </a:rPr>
              <a:t>trời</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sp>
        <p:nvSpPr>
          <p:cNvPr id="22" name="TextBox 21"/>
          <p:cNvSpPr txBox="1"/>
          <p:nvPr/>
        </p:nvSpPr>
        <p:spPr>
          <a:xfrm>
            <a:off x="5020112" y="1871905"/>
            <a:ext cx="6590641" cy="1569660"/>
          </a:xfrm>
          <a:prstGeom prst="rect">
            <a:avLst/>
          </a:prstGeom>
          <a:noFill/>
        </p:spPr>
        <p:txBody>
          <a:bodyPr wrap="square">
            <a:spAutoFit/>
          </a:bodyPr>
          <a:lstStyle/>
          <a:p>
            <a:pPr marL="342900" indent="-342900" algn="just" fontAlgn="t">
              <a:buFont typeface="Arial" panose="020B0604020202020204" pitchFamily="34" charset="0"/>
              <a:buChar char="•"/>
            </a:pPr>
            <a:r>
              <a:rPr lang="vi-VN" sz="3200" b="1" dirty="0">
                <a:latin typeface="Cambria" panose="02040503050406030204" pitchFamily="18" charset="0"/>
                <a:ea typeface="Cambria" panose="02040503050406030204" pitchFamily="18" charset="0"/>
                <a:cs typeface="Arial" panose="020B0604020202020204" pitchFamily="34" charset="0"/>
              </a:rPr>
              <a:t>Đặc điểm hình dạng, kích thước</a:t>
            </a:r>
            <a:r>
              <a:rPr lang="en-US" sz="3200" b="1" dirty="0">
                <a:latin typeface="Cambria" panose="02040503050406030204" pitchFamily="18" charset="0"/>
                <a:ea typeface="Cambria" panose="02040503050406030204" pitchFamily="18" charset="0"/>
                <a:cs typeface="Arial" panose="020B0604020202020204" pitchFamily="34" charset="0"/>
              </a:rPr>
              <a:t>: </a:t>
            </a:r>
            <a:r>
              <a:rPr lang="vi-VN" sz="3200" dirty="0">
                <a:latin typeface="Cambria" panose="02040503050406030204" pitchFamily="18" charset="0"/>
                <a:ea typeface="Cambria" panose="02040503050406030204" pitchFamily="18" charset="0"/>
                <a:cs typeface="Arial" panose="020B0604020202020204" pitchFamily="34" charset="0"/>
              </a:rPr>
              <a:t>Cao ngang người, gồm tay lái, yên xe, bàn đạp, giỏ xe, bánh xe</a:t>
            </a:r>
            <a:endParaRPr lang="vi-VN" sz="3200" dirty="0">
              <a:latin typeface="Cambria" panose="02040503050406030204" pitchFamily="18" charset="0"/>
              <a:ea typeface="Cambria" panose="02040503050406030204" pitchFamily="18" charset="0"/>
              <a:cs typeface="Arial" panose="020B0604020202020204" pitchFamily="34" charset="0"/>
            </a:endParaRPr>
          </a:p>
        </p:txBody>
      </p:sp>
      <p:sp>
        <p:nvSpPr>
          <p:cNvPr id="11" name="TextBox 10"/>
          <p:cNvSpPr txBox="1"/>
          <p:nvPr/>
        </p:nvSpPr>
        <p:spPr>
          <a:xfrm>
            <a:off x="5018567" y="3606292"/>
            <a:ext cx="6453963" cy="1569660"/>
          </a:xfrm>
          <a:prstGeom prst="rect">
            <a:avLst/>
          </a:prstGeom>
          <a:noFill/>
        </p:spPr>
        <p:txBody>
          <a:bodyPr wrap="square">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cs typeface="Arial" panose="020B0604020202020204" pitchFamily="34" charset="0"/>
              </a:rPr>
              <a:t>Đặc</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điểm</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về</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hoạt</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động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công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dụng</a:t>
            </a:r>
            <a:r>
              <a:rPr lang="en-US" sz="3200" b="1" dirty="0">
                <a:latin typeface="Cambria" panose="02040503050406030204" pitchFamily="18" charset="0"/>
                <a:ea typeface="Cambria" panose="02040503050406030204" pitchFamily="18" charset="0"/>
                <a:cs typeface="Arial" panose="020B0604020202020204" pitchFamily="34" charset="0"/>
              </a:rPr>
              <a:t>: </a:t>
            </a:r>
            <a:r>
              <a:rPr lang="vi-VN" sz="3200" dirty="0">
                <a:latin typeface="Cambria" panose="02040503050406030204" pitchFamily="18" charset="0"/>
                <a:ea typeface="Cambria" panose="02040503050406030204" pitchFamily="18" charset="0"/>
                <a:cs typeface="Arial" panose="020B0604020202020204" pitchFamily="34" charset="0"/>
              </a:rPr>
              <a:t>Giúp em di chuyển nhanh chóng hơn</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pic>
        <p:nvPicPr>
          <p:cNvPr id="5" name="Picture 4"/>
          <p:cNvPicPr>
            <a:picLocks noChangeAspect="1"/>
          </p:cNvPicPr>
          <p:nvPr/>
        </p:nvPicPr>
        <p:blipFill>
          <a:blip r:embed="rId1"/>
          <a:stretch>
            <a:fillRect/>
          </a:stretch>
        </p:blipFill>
        <p:spPr>
          <a:xfrm>
            <a:off x="571852" y="1596746"/>
            <a:ext cx="3649274" cy="2502933"/>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305967" y="936840"/>
            <a:ext cx="6943280" cy="584775"/>
          </a:xfrm>
          <a:prstGeom prst="rect">
            <a:avLst/>
          </a:prstGeom>
          <a:noFill/>
        </p:spPr>
        <p:txBody>
          <a:bodyPr wrap="square">
            <a:spAutoFit/>
          </a:bodyPr>
          <a:lstStyle/>
          <a:p>
            <a:pPr marL="457200" lvl="0" indent="-457200">
              <a:buFont typeface="Arial" panose="020B0604020202020204" pitchFamily="34" charset="0"/>
              <a:buChar cha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pt-BR" sz="3200" dirty="0">
                <a:latin typeface="Cambria" panose="02040503050406030204" pitchFamily="18" charset="0"/>
                <a:ea typeface="Cambria" panose="02040503050406030204" pitchFamily="18" charset="0"/>
                <a:cs typeface="Arial" panose="020B0604020202020204" pitchFamily="34" charset="0"/>
              </a:rPr>
              <a:t>Xanh lá cây, vàng, đỏ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p:cNvSpPr txBox="1"/>
          <p:nvPr/>
        </p:nvSpPr>
        <p:spPr>
          <a:xfrm>
            <a:off x="4350260" y="1925068"/>
            <a:ext cx="5973954" cy="1815882"/>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Hình</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tròn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phía</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trên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2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chuông</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2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chân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nhỏ</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3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kim</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p:cNvSpPr txBox="1"/>
          <p:nvPr/>
        </p:nvSpPr>
        <p:spPr>
          <a:xfrm>
            <a:off x="4410456" y="4201715"/>
            <a:ext cx="5733003"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Chỉ</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giờ</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báo</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thức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1082565" y="1885607"/>
            <a:ext cx="2592756" cy="2930941"/>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050247" y="1149491"/>
            <a:ext cx="6177734"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trời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p:cNvSpPr txBox="1"/>
          <p:nvPr/>
        </p:nvSpPr>
        <p:spPr>
          <a:xfrm>
            <a:off x="5105172" y="2102860"/>
            <a:ext cx="5878261"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Hình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chữ</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nhật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có</a:t>
            </a:r>
            <a:r>
              <a:rPr lang="en-US" sz="3200" dirty="0">
                <a:latin typeface="Cambria" panose="02040503050406030204" pitchFamily="18" charset="0"/>
                <a:ea typeface="Cambria" panose="02040503050406030204" pitchFamily="18" charset="0"/>
                <a:cs typeface="Arial" panose="020B0604020202020204" pitchFamily="34" charset="0"/>
              </a:rPr>
              <a:t> 2 </a:t>
            </a:r>
            <a:r>
              <a:rPr lang="en-US" sz="3200" dirty="0" err="1">
                <a:latin typeface="Cambria" panose="02040503050406030204" pitchFamily="18" charset="0"/>
                <a:ea typeface="Cambria" panose="02040503050406030204" pitchFamily="18" charset="0"/>
                <a:cs typeface="Arial" panose="020B0604020202020204" pitchFamily="34" charset="0"/>
              </a:rPr>
              <a:t>quai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để</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đeo</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p:cNvSpPr txBox="1"/>
          <p:nvPr/>
        </p:nvSpPr>
        <p:spPr>
          <a:xfrm>
            <a:off x="5133470" y="4020961"/>
            <a:ext cx="5647943" cy="1569660"/>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Đựng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sách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vở</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và</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các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đồ</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dùng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học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tập</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khác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634655" y="1367450"/>
            <a:ext cx="3718485" cy="317265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3229</Words>
  <Application>WPS Presentation</Application>
  <PresentationFormat>Widescreen</PresentationFormat>
  <Paragraphs>122</Paragraphs>
  <Slides>25</Slides>
  <Notes>1</Notes>
  <HiddenSlides>0</HiddenSlides>
  <MMClips>2</MMClips>
  <ScaleCrop>false</ScaleCrop>
  <HeadingPairs>
    <vt:vector size="6" baseType="variant">
      <vt:variant>
        <vt:lpstr>已用的字体</vt:lpstr>
      </vt:variant>
      <vt:variant>
        <vt:i4>17</vt:i4>
      </vt:variant>
      <vt:variant>
        <vt:lpstr>主题</vt:lpstr>
      </vt:variant>
      <vt:variant>
        <vt:i4>6</vt:i4>
      </vt:variant>
      <vt:variant>
        <vt:lpstr>幻灯片标题</vt:lpstr>
      </vt:variant>
      <vt:variant>
        <vt:i4>25</vt:i4>
      </vt:variant>
    </vt:vector>
  </HeadingPairs>
  <TitlesOfParts>
    <vt:vector size="48" baseType="lpstr">
      <vt:lpstr>Arial</vt:lpstr>
      <vt:lpstr>SimSun</vt:lpstr>
      <vt:lpstr>Wingdings</vt:lpstr>
      <vt:lpstr>Microsoft YaHei</vt:lpstr>
      <vt:lpstr>Calibri</vt:lpstr>
      <vt:lpstr>字魂36号-正文宋楷</vt:lpstr>
      <vt:lpstr>Cambria</vt:lpstr>
      <vt:lpstr>字魂59号-创粗黑</vt:lpstr>
      <vt:lpstr>Arial Unicode MS</vt:lpstr>
      <vt:lpstr>SVN-Sign Painter House Script</vt:lpstr>
      <vt:lpstr>Segoe Print</vt:lpstr>
      <vt:lpstr>Calibri</vt:lpstr>
      <vt:lpstr>SVN-Roselina Script</vt:lpstr>
      <vt:lpstr>Wide Latin</vt:lpstr>
      <vt:lpstr>DFPOP1-W9</vt:lpstr>
      <vt:lpstr>Times New Roman</vt:lpstr>
      <vt:lpstr>Calibri Light</vt:lpstr>
      <vt:lpstr>Office 主题</vt:lpstr>
      <vt:lpstr>5_Office 主题​​</vt:lpstr>
      <vt:lpstr>1_Office 主题</vt:lpstr>
      <vt:lpstr>1_包图主题2</vt:lpstr>
      <vt:lpstr>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Phạm</cp:lastModifiedBy>
  <cp:revision>56</cp:revision>
  <dcterms:created xsi:type="dcterms:W3CDTF">2022-07-29T00:24:00Z</dcterms:created>
  <dcterms:modified xsi:type="dcterms:W3CDTF">2025-11-14T04:46:33Z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216D316E84A444D79F9A88472F1C45FE_13</vt:lpwstr>
  </property>
  <property fmtid="{D5CDD505-2E9C-101B-9397-08002B2CF9AE}" pid="3" name="KSOProductBuildVer">
    <vt:lpwstr>1033-12.2.0.22549</vt:lpwstr>
  </property>
</Properties>
</file>