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79" autoAdjust="0"/>
  </p:normalViewPr>
  <p:slideViewPr>
    <p:cSldViewPr snapToGrid="0">
      <p:cViewPr varScale="1">
        <p:scale>
          <a:sx n="68" d="100"/>
          <a:sy n="68" d="100"/>
        </p:scale>
        <p:origin x="11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E63743-AC0E-4A14-9355-105F85C95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47" y="-13308"/>
            <a:ext cx="1516284" cy="1516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468</Words>
  <Application>Microsoft Office PowerPoint</Application>
  <PresentationFormat>Màn hình rộng</PresentationFormat>
  <Paragraphs>127</Paragraphs>
  <Slides>26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37" baseType="lpstr">
      <vt:lpstr>Coiny</vt:lpstr>
      <vt:lpstr>Pattaya</vt:lpstr>
      <vt:lpstr>宋体</vt:lpstr>
      <vt:lpstr>UTM Ong Do Gia</vt:lpstr>
      <vt:lpstr>印品黑体</vt:lpstr>
      <vt:lpstr>Arial</vt:lpstr>
      <vt:lpstr>Calibri</vt:lpstr>
      <vt:lpstr>Calibri Light</vt:lpstr>
      <vt:lpstr>Office 主题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55</cp:revision>
  <dcterms:created xsi:type="dcterms:W3CDTF">2022-07-25T07:57:40Z</dcterms:created>
  <dcterms:modified xsi:type="dcterms:W3CDTF">2025-11-22T02:18:42Z</dcterms:modified>
</cp:coreProperties>
</file>