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notesSlides/notesSlide1.xml" ContentType="application/vnd.openxmlformats-officedocument.presentationml.notesSlide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9"/>
  </p:notesMasterIdLst>
  <p:sldIdLst>
    <p:sldId id="267" r:id="rId2"/>
    <p:sldId id="276" r:id="rId3"/>
    <p:sldId id="277" r:id="rId4"/>
    <p:sldId id="275" r:id="rId5"/>
    <p:sldId id="293" r:id="rId6"/>
    <p:sldId id="310" r:id="rId7"/>
    <p:sldId id="309" r:id="rId8"/>
    <p:sldId id="294" r:id="rId9"/>
    <p:sldId id="295" r:id="rId10"/>
    <p:sldId id="298" r:id="rId11"/>
    <p:sldId id="299" r:id="rId12"/>
    <p:sldId id="313" r:id="rId13"/>
    <p:sldId id="300" r:id="rId14"/>
    <p:sldId id="302" r:id="rId15"/>
    <p:sldId id="301" r:id="rId16"/>
    <p:sldId id="303" r:id="rId17"/>
    <p:sldId id="304" r:id="rId18"/>
    <p:sldId id="305" r:id="rId19"/>
    <p:sldId id="307" r:id="rId20"/>
    <p:sldId id="296" r:id="rId21"/>
    <p:sldId id="271" r:id="rId22"/>
    <p:sldId id="308" r:id="rId23"/>
    <p:sldId id="314" r:id="rId24"/>
    <p:sldId id="312" r:id="rId25"/>
    <p:sldId id="297" r:id="rId26"/>
    <p:sldId id="272" r:id="rId27"/>
    <p:sldId id="311" r:id="rId28"/>
  </p:sldIdLst>
  <p:sldSz cx="12192000" cy="6858000"/>
  <p:notesSz cx="6858000" cy="9144000"/>
  <p:embeddedFontLst>
    <p:embeddedFont>
      <p:font typeface="Nunito Black" pitchFamily="2" charset="0"/>
      <p:bold r:id="rId30"/>
      <p:boldItalic r:id="rId31"/>
    </p:embeddedFont>
    <p:embeddedFont>
      <p:font typeface="Sigmar One" panose="020B0604020202020204" charset="0"/>
      <p:regular r:id="rId32"/>
    </p:embeddedFont>
  </p:embeddedFontLst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75" d="100"/>
          <a:sy n="75" d="100"/>
        </p:scale>
        <p:origin x="90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/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/>
            <a:lvl1pPr algn="r">
              <a:defRPr sz="1200"/>
            </a:lvl1pPr>
          </a:lstStyle>
          <a:p>
            <a:fld id="{D977355E-B044-4E48-8EAB-A40C94895546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/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/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/>
            <a:lvl1pPr algn="r">
              <a:defRPr sz="1200"/>
            </a:lvl1pPr>
          </a:lstStyle>
          <a:p>
            <a:fld id="{19F8BD16-6C59-4312-A234-7A8B4EC631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250551"/>
      </p:ext>
    </p:extLst>
  </p:cSld>
  <p:clrMap bg1="lt1" tx1="dk1" bg2="lt2" tx2="dk2" accent1="accent1" accent2="accent2" accent3="accent3" accent4="accent4" accent5="accent5" accent6="accent6" hlink="hlink" folHlink="folHlink"/>
  <p:notesStyle>
    <a:defPPr/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87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5" Type="http://schemas.openxmlformats.org/officeDocument/2006/relationships/slide" Target="../slides/slide24.xml"/><Relationship Id="rId4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>
            <a:defPPr/>
          </a:lstStyle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/>
        <p:txBody>
          <a:bodyPr/>
          <a:lstStyle>
            <a:defPPr/>
          </a:lstStyle>
          <a:p>
            <a:fld id="{19F8BD16-6C59-4312-A234-7A8B4EC631DC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355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8E485-0A2E-4387-A9DC-18B2AAA31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FC9C7-1A27-4C67-A4E2-8E875E259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defPPr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326A6-68BF-4D31-B6A4-177181B1E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/>
          </a:lstStyle>
          <a:p>
            <a:fld id="{A3C202EA-64BA-4536-92C8-86F8D4670CBB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B215BA-1996-45CA-A5D0-013C3A47B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/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D06EF-BB66-4306-BB1E-40B2E1E4E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/>
          </a:lstStyle>
          <a:p>
            <a:fld id="{C689278A-739A-42EE-988E-7A6EF2E4E2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70867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92852B-EDC0-4980-B15B-C0A5FDA99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E92D3-7CBE-4F8E-A60F-D057CE361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D4AD6-2FF6-42D2-A4F6-32B216D2F1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/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202EA-64BA-4536-92C8-86F8D4670CBB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4E2A3D-A6F8-41F9-A693-F6E36CD389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/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E582A9-65B3-4B96-B433-AC76452AF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/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9278A-739A-42EE-988E-7A6EF2E4E2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981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5.jpe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5" Type="http://schemas.openxmlformats.org/officeDocument/2006/relationships/image" Target="../media/image10.jpe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5.jpeg"/><Relationship Id="rId5" Type="http://schemas.openxmlformats.org/officeDocument/2006/relationships/image" Target="../media/image11.jpeg"/><Relationship Id="rId4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5.jpe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5.jpeg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image" Target="../media/image5.jpeg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image" Target="../media/image5.jpeg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image" Target="../media/image5.jpeg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53.xml"/><Relationship Id="rId3" Type="http://schemas.openxmlformats.org/officeDocument/2006/relationships/tags" Target="../tags/tag48.xml"/><Relationship Id="rId7" Type="http://schemas.openxmlformats.org/officeDocument/2006/relationships/tags" Target="../tags/tag52.xml"/><Relationship Id="rId12" Type="http://schemas.openxmlformats.org/officeDocument/2006/relationships/image" Target="../media/image5.jpe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11" Type="http://schemas.openxmlformats.org/officeDocument/2006/relationships/image" Target="../media/image17.jpeg"/><Relationship Id="rId5" Type="http://schemas.openxmlformats.org/officeDocument/2006/relationships/tags" Target="../tags/tag50.xm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49.xml"/><Relationship Id="rId9" Type="http://schemas.openxmlformats.org/officeDocument/2006/relationships/tags" Target="../tags/tag5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62.xml"/><Relationship Id="rId3" Type="http://schemas.openxmlformats.org/officeDocument/2006/relationships/tags" Target="../tags/tag57.xml"/><Relationship Id="rId7" Type="http://schemas.openxmlformats.org/officeDocument/2006/relationships/tags" Target="../tags/tag61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tags" Target="../tags/tag60.xml"/><Relationship Id="rId5" Type="http://schemas.openxmlformats.org/officeDocument/2006/relationships/tags" Target="../tags/tag59.xm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58.xml"/><Relationship Id="rId9" Type="http://schemas.openxmlformats.org/officeDocument/2006/relationships/tags" Target="../tags/tag6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5" Type="http://schemas.openxmlformats.org/officeDocument/2006/relationships/image" Target="../media/image5.jpeg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73.xml"/><Relationship Id="rId3" Type="http://schemas.openxmlformats.org/officeDocument/2006/relationships/tags" Target="../tags/tag68.xml"/><Relationship Id="rId7" Type="http://schemas.openxmlformats.org/officeDocument/2006/relationships/tags" Target="../tags/tag72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tags" Target="../tags/tag71.xml"/><Relationship Id="rId11" Type="http://schemas.openxmlformats.org/officeDocument/2006/relationships/image" Target="../media/image5.jpeg"/><Relationship Id="rId5" Type="http://schemas.openxmlformats.org/officeDocument/2006/relationships/tags" Target="../tags/tag70.xml"/><Relationship Id="rId10" Type="http://schemas.openxmlformats.org/officeDocument/2006/relationships/image" Target="../media/image18.jpeg"/><Relationship Id="rId4" Type="http://schemas.openxmlformats.org/officeDocument/2006/relationships/tags" Target="../tags/tag69.xml"/><Relationship Id="rId9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81.xml"/><Relationship Id="rId3" Type="http://schemas.openxmlformats.org/officeDocument/2006/relationships/tags" Target="../tags/tag76.xml"/><Relationship Id="rId7" Type="http://schemas.openxmlformats.org/officeDocument/2006/relationships/tags" Target="../tags/tag80.xml"/><Relationship Id="rId12" Type="http://schemas.openxmlformats.org/officeDocument/2006/relationships/image" Target="../media/image5.jpeg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tags" Target="../tags/tag79.xml"/><Relationship Id="rId11" Type="http://schemas.openxmlformats.org/officeDocument/2006/relationships/image" Target="../media/image17.jpeg"/><Relationship Id="rId5" Type="http://schemas.openxmlformats.org/officeDocument/2006/relationships/tags" Target="../tags/tag78.xm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77.xml"/><Relationship Id="rId9" Type="http://schemas.openxmlformats.org/officeDocument/2006/relationships/tags" Target="../tags/tag8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image" Target="../media/image5.jpe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95.xml"/><Relationship Id="rId3" Type="http://schemas.openxmlformats.org/officeDocument/2006/relationships/tags" Target="../tags/tag90.xml"/><Relationship Id="rId7" Type="http://schemas.openxmlformats.org/officeDocument/2006/relationships/tags" Target="../tags/tag94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91.xml"/><Relationship Id="rId9" Type="http://schemas.openxmlformats.org/officeDocument/2006/relationships/tags" Target="../tags/tag9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7.xml"/><Relationship Id="rId4" Type="http://schemas.openxmlformats.org/officeDocument/2006/relationships/image" Target="../media/image19.jpe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tags" Target="../tags/tag100.xml"/><Relationship Id="rId7" Type="http://schemas.openxmlformats.org/officeDocument/2006/relationships/image" Target="../media/image20.png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102.xml"/><Relationship Id="rId4" Type="http://schemas.openxmlformats.org/officeDocument/2006/relationships/tags" Target="../tags/tag10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5.jpe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3" Type="http://schemas.openxmlformats.org/officeDocument/2006/relationships/tags" Target="../tags/tag8.xml"/><Relationship Id="rId7" Type="http://schemas.openxmlformats.org/officeDocument/2006/relationships/tags" Target="../tags/tag12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9.xml"/><Relationship Id="rId9" Type="http://schemas.openxmlformats.org/officeDocument/2006/relationships/tags" Target="../tags/tag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5.jpe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5.jpe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650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64633E-2B11-308B-E4CA-5D20486429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DD694126-382E-8E43-E9DB-17A8BD2724F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rcRect b="900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9F946F-9B2D-F884-86A3-9102B52205E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rcRect l="3996" t="1" r="73859" b="4515"/>
          <a:stretch>
            <a:fillRect/>
          </a:stretch>
        </p:blipFill>
        <p:spPr>
          <a:xfrm>
            <a:off x="0" y="0"/>
            <a:ext cx="900332" cy="91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69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2A243F-628B-A2B6-BBE6-1F5D82072D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C7FC27-E031-CE97-C7FF-5214530A9D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rcRect l="3996" t="1" r="73859" b="4515"/>
          <a:stretch>
            <a:fillRect/>
          </a:stretch>
        </p:blipFill>
        <p:spPr>
          <a:xfrm>
            <a:off x="0" y="0"/>
            <a:ext cx="900332" cy="914229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3F755E87-09A0-3B0D-B6CA-388BC458CEA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1214626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3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DC0BE4-FE94-195B-E1A4-EF7204C82D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B5BC02-C5EE-7D4E-66B3-010A6A6E674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rcRect l="3996" t="1" r="73859" b="4515"/>
          <a:stretch>
            <a:fillRect/>
          </a:stretch>
        </p:blipFill>
        <p:spPr>
          <a:xfrm>
            <a:off x="0" y="0"/>
            <a:ext cx="900332" cy="9142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455ABB-DAC2-CFEC-3FCA-EC5019DFDFE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653782" y="547342"/>
            <a:ext cx="10184673" cy="43651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800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3600" b="1" err="1">
                <a:solidFill>
                  <a:srgbClr val="0070C0"/>
                </a:solidFill>
              </a:rPr>
              <a:t>Lớp </a:t>
            </a:r>
            <a:r>
              <a:rPr lang="nl-NL" sz="3600" b="1">
                <a:solidFill>
                  <a:srgbClr val="0070C0"/>
                </a:solidFill>
              </a:rPr>
              <a:t>học theo tiêu chí XANH - SẠCH - ĐẸP:</a:t>
            </a:r>
            <a:endParaRPr lang="en-US" sz="3600" b="1">
              <a:solidFill>
                <a:srgbClr val="0070C0"/>
              </a:solidFill>
            </a:endParaRPr>
          </a:p>
          <a:p>
            <a:pPr algn="l">
              <a:lnSpc>
                <a:spcPct val="150000"/>
              </a:lnSpc>
            </a:pPr>
            <a:r>
              <a:rPr lang="nl-NL" sz="3600" b="1">
                <a:solidFill>
                  <a:schemeClr val="tx1"/>
                </a:solidFill>
              </a:rPr>
              <a:t>+ XANH (có cây xanh, thân thiện với môi trường)</a:t>
            </a:r>
            <a:endParaRPr lang="en-US" sz="3600" b="1">
              <a:solidFill>
                <a:schemeClr val="tx1"/>
              </a:solidFill>
            </a:endParaRPr>
          </a:p>
          <a:p>
            <a:pPr algn="l">
              <a:lnSpc>
                <a:spcPct val="150000"/>
              </a:lnSpc>
            </a:pPr>
            <a:r>
              <a:rPr lang="nl-NL" sz="3600" b="1">
                <a:solidFill>
                  <a:schemeClr val="tx1"/>
                </a:solidFill>
              </a:rPr>
              <a:t>+ SẠCH (sạch, gọn, ngăn nắp) </a:t>
            </a:r>
            <a:endParaRPr lang="en-US" sz="3600" b="1">
              <a:solidFill>
                <a:schemeClr val="tx1"/>
              </a:solidFill>
            </a:endParaRPr>
          </a:p>
          <a:p>
            <a:pPr algn="l">
              <a:lnSpc>
                <a:spcPct val="150000"/>
              </a:lnSpc>
            </a:pPr>
            <a:r>
              <a:rPr lang="nl-NL" sz="3600" b="1">
                <a:solidFill>
                  <a:schemeClr val="tx1"/>
                </a:solidFill>
              </a:rPr>
              <a:t>+ ĐẸP (được trang trí bắt mắt)</a:t>
            </a:r>
            <a:endParaRPr lang="en-US" sz="36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7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E3F9F3-C329-AEA9-40D0-51B618BC39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85CFAD08-0313-99A2-DDE4-90F70A4A592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rcRect r="3538" b="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50A46D-CAA2-500A-10AE-D6EEE3BE604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rcRect l="3996" t="1" r="73859" b="4515"/>
          <a:stretch>
            <a:fillRect/>
          </a:stretch>
        </p:blipFill>
        <p:spPr>
          <a:xfrm>
            <a:off x="0" y="0"/>
            <a:ext cx="900332" cy="91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68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043DE7-16A7-D0ED-189B-792CB1ADEC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6B84B878-4469-BDA5-DD4A-FEA8FB1EB01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rcRect l="2459" r="189" b="-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5AB8FA-0A37-BA64-914C-D98D153D3D5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rcRect l="3996" t="1" r="73859" b="4515"/>
          <a:stretch>
            <a:fillRect/>
          </a:stretch>
        </p:blipFill>
        <p:spPr>
          <a:xfrm>
            <a:off x="0" y="0"/>
            <a:ext cx="900332" cy="91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70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8B8BE8-811C-8B81-AD40-3584136167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D6ABCA8C-D82F-D228-5C9A-9DA92A5BEDB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rcRect r="7982" b="-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B3E587-8A1C-B99D-063E-FEDF95521AA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rcRect l="3996" t="1" r="73859" b="4515"/>
          <a:stretch>
            <a:fillRect/>
          </a:stretch>
        </p:blipFill>
        <p:spPr>
          <a:xfrm>
            <a:off x="0" y="0"/>
            <a:ext cx="900332" cy="91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61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36E73A-E5B2-749E-3424-0D4256F06C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46ACA0EF-D0E3-B6DC-984F-5771D90AE54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rcRect l="4736" r="579" b="-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B8406A-99F2-5B2C-75F5-0D3564AA0A5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rcRect l="3996" t="1" r="73859" b="4515"/>
          <a:stretch>
            <a:fillRect/>
          </a:stretch>
        </p:blipFill>
        <p:spPr>
          <a:xfrm>
            <a:off x="0" y="0"/>
            <a:ext cx="900332" cy="91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25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FE1C71-F622-66C6-5607-AF828E8757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4F3F31B9-63FF-C699-4B61-AF146891B05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rcRect l="482" r="4390" b="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8607AD-0986-7B2F-E79F-5FF28A6F209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rcRect l="3996" t="1" r="73859" b="4515"/>
          <a:stretch>
            <a:fillRect/>
          </a:stretch>
        </p:blipFill>
        <p:spPr>
          <a:xfrm>
            <a:off x="0" y="0"/>
            <a:ext cx="900332" cy="91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00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4EED2B-75E3-26B8-0916-16C060ED8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8A4D2FA6-CF54-4CB4-BE07-8138F24CA40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rcRect r="664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EAF708-971F-9B96-CDA2-6E7C5DCC204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rcRect l="3996" t="1" r="73859" b="4515"/>
          <a:stretch>
            <a:fillRect/>
          </a:stretch>
        </p:blipFill>
        <p:spPr>
          <a:xfrm>
            <a:off x="0" y="0"/>
            <a:ext cx="900332" cy="91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91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A963D6-71DA-4873-62BA-B5279B34DE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3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4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en-US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5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/>
          </a:lstStyle>
          <a:p>
            <a:pPr algn="ctr"/>
            <a:endParaRPr lang="en-US"/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6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en-US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B8E9AA69-7FF9-10B0-9EDB-B17A99109C7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</p:pic>
      <p:sp>
        <p:nvSpPr>
          <p:cNvPr id="46" name="Isosceles Triangle 45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8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4A18F3-C429-9014-7003-D33831652745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2"/>
          <a:srcRect l="3996" t="1" r="73859" b="4515"/>
          <a:stretch>
            <a:fillRect/>
          </a:stretch>
        </p:blipFill>
        <p:spPr>
          <a:xfrm>
            <a:off x="0" y="0"/>
            <a:ext cx="900332" cy="91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65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153862B-3956-4FDB-8ACB-B7F1F3D0274B}"/>
              </a:ext>
            </a:extLst>
          </p:cNvPr>
          <p:cNvSpPr txBox="1"/>
          <p:nvPr/>
        </p:nvSpPr>
        <p:spPr>
          <a:xfrm>
            <a:off x="1264596" y="3285491"/>
            <a:ext cx="9007813" cy="1639788"/>
          </a:xfrm>
          <a:prstGeom prst="cloud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>
            <a:defPPr/>
          </a:lstStyle>
          <a:p>
            <a:pPr algn="ctr"/>
            <a:r>
              <a:rPr lang="en-US" sz="3200" err="1">
                <a:solidFill>
                  <a:schemeClr val="bg1"/>
                </a:solidFill>
                <a:latin typeface="Sigmar One" panose="00000500000000000000" pitchFamily="2" charset="0"/>
              </a:rPr>
              <a:t>Lớp 3D</a:t>
            </a:r>
          </a:p>
          <a:p>
            <a:pPr algn="ctr"/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Nguyễn Thị Khuyên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2334588" y="1997613"/>
            <a:ext cx="71732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/>
          </a:lstStyle>
          <a:p>
            <a:r>
              <a:rPr lang="en-US" sz="2800" err="1">
                <a:solidFill>
                  <a:srgbClr val="FF0000"/>
                </a:solidFill>
                <a:latin typeface="Sigmar One" panose="00000500000000000000" pitchFamily="2" charset="0"/>
              </a:rPr>
              <a:t>Hoạt động giáo dục theo chủ đề:</a:t>
            </a:r>
          </a:p>
          <a:p>
            <a:pPr algn="ctr"/>
            <a:r>
              <a:rPr lang="en-US" sz="4400" err="1">
                <a:solidFill>
                  <a:srgbClr val="0070C0"/>
                </a:solidFill>
                <a:latin typeface="Sigmar One" panose="00000500000000000000" pitchFamily="2" charset="0"/>
              </a:rPr>
              <a:t>Lớp học của em</a:t>
            </a:r>
            <a:endParaRPr lang="en-US" sz="4400">
              <a:solidFill>
                <a:srgbClr val="0070C0"/>
              </a:solidFill>
              <a:latin typeface="Sigmar One" panose="00000500000000000000" pitchFamily="2" charset="0"/>
            </a:endParaRP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12261B2F-E603-DAAA-AC09-2229D14ED166}"/>
              </a:ext>
            </a:extLst>
          </p:cNvPr>
          <p:cNvSpPr txBox="1"/>
          <p:nvPr/>
        </p:nvSpPr>
        <p:spPr>
          <a:xfrm>
            <a:off x="2334588" y="465996"/>
            <a:ext cx="73716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/>
          </a:lstStyle>
          <a:p>
            <a:r>
              <a:rPr lang="en-US" sz="3600">
                <a:solidFill>
                  <a:srgbClr val="7030A0"/>
                </a:solidFill>
                <a:latin typeface="Sigmar One" panose="00000500000000000000" pitchFamily="2" charset="0"/>
              </a:rPr>
              <a:t>HOẠT ĐỘNG TRẢI NGHIỆM</a:t>
            </a:r>
          </a:p>
        </p:txBody>
      </p:sp>
    </p:spTree>
    <p:extLst>
      <p:ext uri="{BB962C8B-B14F-4D97-AF65-F5344CB8AC3E}">
        <p14:creationId xmlns:p14="http://schemas.microsoft.com/office/powerpoint/2010/main" val="6992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F36FB5-4446-E389-EED2-6AC2A8BF7C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C927DB1-7A20-B7B7-52D0-D19AEB8DE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57F8E1-7292-3F22-2338-BEF8E2FCCA3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97278" y="1561308"/>
            <a:ext cx="12094721" cy="7590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/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1200" cap="none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 RỘNG VÀ TỔNG KẾT CHỦ ĐỀ</a:t>
            </a:r>
          </a:p>
        </p:txBody>
      </p:sp>
      <p:sp>
        <p:nvSpPr>
          <p:cNvPr id="9" name="Graphic 13">
            <a:extLst>
              <a:ext uri="{FF2B5EF4-FFF2-40B4-BE49-F238E27FC236}">
                <a16:creationId xmlns:a16="http://schemas.microsoft.com/office/drawing/2014/main" id="{3912D160-862F-FF0D-3B23-86C3DAA1FA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>
            <a:defPPr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Graphic 12">
            <a:extLst>
              <a:ext uri="{FF2B5EF4-FFF2-40B4-BE49-F238E27FC236}">
                <a16:creationId xmlns:a16="http://schemas.microsoft.com/office/drawing/2014/main" id="{D80544F5-844D-60A4-DED0-A30372174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4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>
            <a:defPPr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Graphic 15">
            <a:extLst>
              <a:ext uri="{FF2B5EF4-FFF2-40B4-BE49-F238E27FC236}">
                <a16:creationId xmlns:a16="http://schemas.microsoft.com/office/drawing/2014/main" id="{397FAAA8-5B1C-86D7-4A33-711827FF1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5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>
            <a:defPPr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B7CC40B-EBA8-4A2C-022C-C97C0EA1EC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custDataLst>
              <p:tags r:id="rId6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raphic 22">
            <a:extLst>
              <a:ext uri="{FF2B5EF4-FFF2-40B4-BE49-F238E27FC236}">
                <a16:creationId xmlns:a16="http://schemas.microsoft.com/office/drawing/2014/main" id="{C4F8A7C7-8DC4-262C-D557-1920D223F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7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>
            <a:defPPr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Graphic 23">
            <a:extLst>
              <a:ext uri="{FF2B5EF4-FFF2-40B4-BE49-F238E27FC236}">
                <a16:creationId xmlns:a16="http://schemas.microsoft.com/office/drawing/2014/main" id="{564DB780-C9E2-1752-013C-B758F314C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8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>
            <a:defPPr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Graphic 21">
            <a:extLst>
              <a:ext uri="{FF2B5EF4-FFF2-40B4-BE49-F238E27FC236}">
                <a16:creationId xmlns:a16="http://schemas.microsoft.com/office/drawing/2014/main" id="{1963BA7A-D1F1-312D-66EA-F017527F07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9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>
            <a:defPPr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697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999EE7-91C1-F457-2E91-EE8F23F6857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rcRect l="3996" t="1" r="73859" b="4515"/>
          <a:stretch>
            <a:fillRect/>
          </a:stretch>
        </p:blipFill>
        <p:spPr>
          <a:xfrm>
            <a:off x="0" y="0"/>
            <a:ext cx="900332" cy="9142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D615B2-7DC5-F769-38EA-C714FFACFDD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072301" y="195504"/>
            <a:ext cx="9900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7030A0"/>
                </a:solidFill>
                <a:latin typeface="Nunito Black" pitchFamily="2" charset="0"/>
              </a:defRPr>
            </a:lvl1pPr>
          </a:lstStyle>
          <a:p>
            <a:r>
              <a:rPr lang="en-US" err="1"/>
              <a:t>Hoạt động 2: Thảo luận về ý tưởng trang trí lớp học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60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D325B5-3C30-3AB6-F416-9C59A34FF9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50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en-US"/>
          </a:p>
        </p:txBody>
      </p:sp>
      <p:grpSp>
        <p:nvGrpSpPr>
          <p:cNvPr id="66" name="Group 52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custDataLst>
                <p:tags r:id="rId7"/>
              </p:custDataLst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/>
            </a:lstStyle>
            <a:p>
              <a:pPr algn="ctr"/>
              <a:endParaRPr lang="en-US"/>
            </a:p>
          </p:txBody>
        </p:sp>
        <p:sp>
          <p:nvSpPr>
            <p:cNvPr id="67" name="Rectangle 54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custDataLst>
                <p:tags r:id="rId8"/>
              </p:custDataLst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/>
            </a:lstStyle>
            <a:p>
              <a:pPr algn="ctr"/>
              <a:endParaRPr lang="en-US"/>
            </a:p>
          </p:txBody>
        </p:sp>
      </p:grpSp>
      <p:sp>
        <p:nvSpPr>
          <p:cNvPr id="68" name="Rectangle 56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en-US"/>
          </a:p>
        </p:txBody>
      </p:sp>
      <p:sp>
        <p:nvSpPr>
          <p:cNvPr id="69" name="Isosceles Triangle 58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4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en-US"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71B83DC-98E8-1A86-048D-4747692F99B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0" y="60594"/>
            <a:ext cx="12254713" cy="6797406"/>
          </a:xfrm>
          <a:prstGeom prst="rect">
            <a:avLst/>
          </a:prstGeom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434E76-5528-A24A-D9E8-521C071A4BDD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rcRect l="3996" t="1" r="73859" b="4515"/>
          <a:stretch>
            <a:fillRect/>
          </a:stretch>
        </p:blipFill>
        <p:spPr>
          <a:xfrm>
            <a:off x="0" y="0"/>
            <a:ext cx="900332" cy="91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16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5A338F-5C46-508E-1012-5C03CDEBD8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3">
            <a:extLst>
              <a:ext uri="{FF2B5EF4-FFF2-40B4-BE49-F238E27FC236}">
                <a16:creationId xmlns:a16="http://schemas.microsoft.com/office/drawing/2014/main" id="{1441C8D6-94C4-D18C-7306-161990F2D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95766F2E-6307-8878-44F6-1E63AEDA90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6AAC87B-51D0-010A-05F7-9193271A42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8C0244B-47E4-DE3C-4A01-1CAB048F90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4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en-US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9E19120D-1F86-32FD-721D-5E6FDAABD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5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/>
          </a:lstStyle>
          <a:p>
            <a:pPr algn="ctr"/>
            <a:endParaRPr lang="en-US"/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FFB87F11-5FF1-6100-59A7-A4584DF185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6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en-US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D6CDAA6C-2E7F-B52C-6A44-07752DC7537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</p:pic>
      <p:sp>
        <p:nvSpPr>
          <p:cNvPr id="46" name="Isosceles Triangle 45">
            <a:extLst>
              <a:ext uri="{FF2B5EF4-FFF2-40B4-BE49-F238E27FC236}">
                <a16:creationId xmlns:a16="http://schemas.microsoft.com/office/drawing/2014/main" id="{67495FF5-710D-7B93-265D-8745F56D4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8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DED685-A86C-7044-E33F-8A6FBE53091D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2"/>
          <a:srcRect l="3996" t="1" r="73859" b="4515"/>
          <a:stretch>
            <a:fillRect/>
          </a:stretch>
        </p:blipFill>
        <p:spPr>
          <a:xfrm>
            <a:off x="0" y="0"/>
            <a:ext cx="900332" cy="91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09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D70217-232B-DA7C-A61E-68B08FCF1B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017A64-2D86-08A6-A001-75DA2609E5E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rcRect l="3996" t="1" r="73859" b="4515"/>
          <a:stretch>
            <a:fillRect/>
          </a:stretch>
        </p:blipFill>
        <p:spPr>
          <a:xfrm>
            <a:off x="0" y="0"/>
            <a:ext cx="900332" cy="914229"/>
          </a:xfrm>
          <a:prstGeom prst="rect">
            <a:avLst/>
          </a:prstGeom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7D9A0B6B-B86C-BCEF-8BDF-75F102A228A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009955" y="81290"/>
            <a:ext cx="9900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7030A0"/>
                </a:solidFill>
                <a:latin typeface="Nunito Black" pitchFamily="2" charset="0"/>
              </a:defRPr>
            </a:lvl1pPr>
          </a:lstStyle>
          <a:p>
            <a:r>
              <a:rPr lang="en-US" err="1"/>
              <a:t>Hoạt động 2: Thảo luận về ý tưởng trang trí lớp học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23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C20F38-93B0-BBCF-6AA0-8C8A70D09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5F2A460-BAF9-1D26-36FE-1BFA9EF31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87F2C9-ADC3-160C-1FF1-5EE9EDFA0C9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03506" y="583345"/>
            <a:ext cx="9737282" cy="11994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/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CAM KẾT HÀNH ĐỘNG</a:t>
            </a:r>
          </a:p>
        </p:txBody>
      </p:sp>
      <p:sp>
        <p:nvSpPr>
          <p:cNvPr id="9" name="Graphic 13">
            <a:extLst>
              <a:ext uri="{FF2B5EF4-FFF2-40B4-BE49-F238E27FC236}">
                <a16:creationId xmlns:a16="http://schemas.microsoft.com/office/drawing/2014/main" id="{DD988722-BD4F-9A4B-A524-13AA3102F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>
            <a:defPPr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Graphic 12">
            <a:extLst>
              <a:ext uri="{FF2B5EF4-FFF2-40B4-BE49-F238E27FC236}">
                <a16:creationId xmlns:a16="http://schemas.microsoft.com/office/drawing/2014/main" id="{69FD710D-3560-27D8-80DF-0B9DE310A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4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>
            <a:defPPr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Graphic 15">
            <a:extLst>
              <a:ext uri="{FF2B5EF4-FFF2-40B4-BE49-F238E27FC236}">
                <a16:creationId xmlns:a16="http://schemas.microsoft.com/office/drawing/2014/main" id="{66E6DDE2-DC8B-3496-8177-C222164B4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5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>
            <a:defPPr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2485967-5BD7-01B0-4D4D-DF98B0AFEF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custDataLst>
              <p:tags r:id="rId6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raphic 22">
            <a:extLst>
              <a:ext uri="{FF2B5EF4-FFF2-40B4-BE49-F238E27FC236}">
                <a16:creationId xmlns:a16="http://schemas.microsoft.com/office/drawing/2014/main" id="{EE37315C-4C40-215A-805B-06E119DB4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7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>
            <a:defPPr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Graphic 23">
            <a:extLst>
              <a:ext uri="{FF2B5EF4-FFF2-40B4-BE49-F238E27FC236}">
                <a16:creationId xmlns:a16="http://schemas.microsoft.com/office/drawing/2014/main" id="{3A95C67C-FFBB-67BB-6833-BDF08BD48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8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>
            <a:defPPr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Graphic 21">
            <a:extLst>
              <a:ext uri="{FF2B5EF4-FFF2-40B4-BE49-F238E27FC236}">
                <a16:creationId xmlns:a16="http://schemas.microsoft.com/office/drawing/2014/main" id="{03820FF8-0C6F-7BB6-F085-8FFF09EFB9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9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>
            <a:defPPr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993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2216DF-7DD6-5DB8-9028-C2FEF997B00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43552" y="263373"/>
            <a:ext cx="10653862" cy="44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78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208F69-F50F-9143-C2BA-35A43BE19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AE9ECF7F-D4BF-9448-6270-C3234BB36F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en-US"/>
          </a:p>
        </p:txBody>
      </p:sp>
      <p:pic>
        <p:nvPicPr>
          <p:cNvPr id="4098" name="Picture 2" descr="Trường minh họa, trẻ em vẫy tay tạm biệt, cậu bé hoạt hình minh họa, nghệ  thuật, con trai png | PNGEgg">
            <a:extLst>
              <a:ext uri="{FF2B5EF4-FFF2-40B4-BE49-F238E27FC236}">
                <a16:creationId xmlns:a16="http://schemas.microsoft.com/office/drawing/2014/main" id="{7441C67E-00FB-BC12-48A6-4C3C10A4BD33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87" b="99293" l="10000" r="98667">
                        <a14:foregroundMark x1="43444" y1="22546" x2="55889" y2="33510"/>
                        <a14:foregroundMark x1="55889" y1="33510" x2="55889" y2="33599"/>
                        <a14:foregroundMark x1="52667" y1="19717" x2="52667" y2="33245"/>
                        <a14:foregroundMark x1="67444" y1="19982" x2="74111" y2="31211"/>
                        <a14:foregroundMark x1="45000" y1="16711" x2="58333" y2="12378"/>
                        <a14:foregroundMark x1="58333" y1="12378" x2="82444" y2="14235"/>
                        <a14:foregroundMark x1="82444" y1="14235" x2="92778" y2="30946"/>
                        <a14:foregroundMark x1="92778" y1="30946" x2="93333" y2="30416"/>
                        <a14:foregroundMark x1="40222" y1="18214" x2="46333" y2="12997"/>
                        <a14:foregroundMark x1="46333" y1="12997" x2="65111" y2="7339"/>
                        <a14:foregroundMark x1="65111" y1="7339" x2="93556" y2="14058"/>
                        <a14:foregroundMark x1="69778" y1="3537" x2="78000" y2="3714"/>
                        <a14:foregroundMark x1="65444" y1="47303" x2="69111" y2="66048"/>
                        <a14:foregroundMark x1="67778" y1="45889" x2="63667" y2="65606"/>
                        <a14:foregroundMark x1="76556" y1="87533" x2="88667" y2="94430"/>
                        <a14:foregroundMark x1="88667" y1="94430" x2="95667" y2="95579"/>
                        <a14:foregroundMark x1="57333" y1="85676" x2="39778" y2="99027"/>
                        <a14:foregroundMark x1="37778" y1="97701" x2="48889" y2="99381"/>
                        <a14:foregroundMark x1="48889" y1="99381" x2="60556" y2="97171"/>
                        <a14:foregroundMark x1="60556" y1="97171" x2="62222" y2="95933"/>
                        <a14:foregroundMark x1="73333" y1="96463" x2="87222" y2="98055"/>
                        <a14:foregroundMark x1="87222" y1="98055" x2="98333" y2="96817"/>
                        <a14:foregroundMark x1="98333" y1="96817" x2="98667" y2="95756"/>
                        <a14:foregroundMark x1="59111" y1="5128" x2="83111" y2="24757"/>
                        <a14:foregroundMark x1="71778" y1="2387" x2="97000" y2="22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10985" y="885827"/>
            <a:ext cx="4165412" cy="523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5CBF4EA6-A7B6-7F3A-91CB-1F09D00B40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6754318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F6BBF9E3-D22C-4AC4-789E-6EF86C807F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4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-478"/>
            <a:ext cx="5953780" cy="6858478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7F2E98-9C78-B751-4237-920C97903FD2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-336766" y="1416502"/>
            <a:ext cx="5442222" cy="2249424"/>
          </a:xfrm>
        </p:spPr>
        <p:txBody>
          <a:bodyPr vert="horz" lIns="91440" tIns="45720" rIns="91440" bIns="45720" rtlCol="0" anchor="b">
            <a:normAutofit/>
          </a:bodyPr>
          <a:lstStyle>
            <a:defPPr/>
          </a:lstStyle>
          <a:p>
            <a:pPr algn="ctr"/>
            <a:r>
              <a:rPr lang="en-US" sz="5400" kern="1200">
                <a:solidFill>
                  <a:srgbClr val="FFC000"/>
                </a:solidFill>
                <a:latin typeface="Sigmar One" panose="00000500000000000000" pitchFamily="2" charset="0"/>
              </a:rPr>
              <a:t>Hẹn gặp lại các em!</a:t>
            </a:r>
          </a:p>
        </p:txBody>
      </p:sp>
    </p:spTree>
    <p:extLst>
      <p:ext uri="{BB962C8B-B14F-4D97-AF65-F5344CB8AC3E}">
        <p14:creationId xmlns:p14="http://schemas.microsoft.com/office/powerpoint/2010/main" val="24134063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6">
            <a:extLst>
              <a:ext uri="{FF2B5EF4-FFF2-40B4-BE49-F238E27FC236}">
                <a16:creationId xmlns:a16="http://schemas.microsoft.com/office/drawing/2014/main" id="{1A3C89F8-0D2F-47FF-B903-15124826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3880430" y="583345"/>
            <a:ext cx="7160357" cy="13135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800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/>
              <a:t>KHỞI ĐỘNG</a:t>
            </a:r>
          </a:p>
        </p:txBody>
      </p:sp>
      <p:sp>
        <p:nvSpPr>
          <p:cNvPr id="16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>
            <a:defPPr/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>
            <a:defPPr/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>
            <a:defPPr/>
          </a:lstStyle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>
            <a:defPPr/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>
            <a:defPPr/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>
            <a:defPPr/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328952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16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5FD4A6-043E-F7D1-2AD5-481B504CB46E}"/>
              </a:ext>
            </a:extLst>
          </p:cNvPr>
          <p:cNvSpPr txBox="1"/>
          <p:nvPr/>
        </p:nvSpPr>
        <p:spPr>
          <a:xfrm>
            <a:off x="836676" y="82014"/>
            <a:ext cx="6842206" cy="552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/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Múa hát về chủ đề “Vui đến trường”</a:t>
            </a:r>
          </a:p>
        </p:txBody>
      </p:sp>
      <p:pic>
        <p:nvPicPr>
          <p:cNvPr id="2" name="Lớp chúng ta đoàn kết">
            <a:hlinkClick r:id="" action="ppaction://media"/>
            <a:extLst>
              <a:ext uri="{FF2B5EF4-FFF2-40B4-BE49-F238E27FC236}">
                <a16:creationId xmlns:a16="http://schemas.microsoft.com/office/drawing/2014/main" id="{4931029E-81BA-2355-2002-852CA273B8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634964"/>
            <a:ext cx="12062298" cy="62000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FD0D45-02C3-03E1-A889-F723C3AC039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996" t="1" r="73859" b="4515"/>
          <a:stretch>
            <a:fillRect/>
          </a:stretch>
        </p:blipFill>
        <p:spPr>
          <a:xfrm>
            <a:off x="0" y="0"/>
            <a:ext cx="900332" cy="91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96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FD0D45-02C3-03E1-A889-F723C3AC039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rcRect l="3996" t="1" r="73859" b="4515"/>
          <a:stretch>
            <a:fillRect/>
          </a:stretch>
        </p:blipFill>
        <p:spPr>
          <a:xfrm>
            <a:off x="0" y="0"/>
            <a:ext cx="900332" cy="91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37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EABB75-1ABD-C789-0956-9D033B7A2D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A3905F-FED5-DA68-F2E7-72AFBCAEA35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rcRect l="3996" t="1" r="73859" b="4515"/>
          <a:stretch>
            <a:fillRect/>
          </a:stretch>
        </p:blipFill>
        <p:spPr>
          <a:xfrm>
            <a:off x="0" y="0"/>
            <a:ext cx="900332" cy="91422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908B4F8-4BE4-39E2-E821-F3EB12EE96A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900332" y="1770434"/>
            <a:ext cx="7107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/>
          </a:lstStyle>
          <a:p>
            <a:r>
              <a:rPr lang="en-US" sz="2800" b="1">
                <a:solidFill>
                  <a:srgbClr val="7030A0"/>
                </a:solidFill>
                <a:latin typeface="Nunito Black" pitchFamily="2" charset="0"/>
              </a:rPr>
              <a:t>1. Múa hát về chủ đề “Vui đến trường”</a:t>
            </a:r>
          </a:p>
        </p:txBody>
      </p:sp>
      <p:sp>
        <p:nvSpPr>
          <p:cNvPr id="2" name="TextBox 11">
            <a:extLst>
              <a:ext uri="{FF2B5EF4-FFF2-40B4-BE49-F238E27FC236}">
                <a16:creationId xmlns:a16="http://schemas.microsoft.com/office/drawing/2014/main" id="{4BBE6CE3-A124-517C-CDAB-D570683BA84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900332" y="2626639"/>
            <a:ext cx="8350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/>
          </a:lstStyle>
          <a:p>
            <a:r>
              <a:rPr lang="en-US" sz="2800" b="1">
                <a:solidFill>
                  <a:srgbClr val="7030A0"/>
                </a:solidFill>
                <a:latin typeface="Nunito Black" pitchFamily="2" charset="0"/>
              </a:rPr>
              <a:t>2. Thảo luận về ý tưởng trang trí lớp học</a:t>
            </a:r>
          </a:p>
        </p:txBody>
      </p:sp>
    </p:spTree>
    <p:extLst>
      <p:ext uri="{BB962C8B-B14F-4D97-AF65-F5344CB8AC3E}">
        <p14:creationId xmlns:p14="http://schemas.microsoft.com/office/powerpoint/2010/main" val="364723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AA2FD5-1BEB-6D4E-B48E-74642D982E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6">
            <a:extLst>
              <a:ext uri="{FF2B5EF4-FFF2-40B4-BE49-F238E27FC236}">
                <a16:creationId xmlns:a16="http://schemas.microsoft.com/office/drawing/2014/main" id="{BD812D2C-4DC5-43E6-22AE-81F6C5776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64F2BC-DAB1-4F23-7E48-BF3D7F84C5C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653782" y="547342"/>
            <a:ext cx="10184673" cy="131354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800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/>
              <a:t>KHÁM PHÁ CHỦ ĐỀ</a:t>
            </a:r>
          </a:p>
        </p:txBody>
      </p:sp>
      <p:sp>
        <p:nvSpPr>
          <p:cNvPr id="16" name="Graphic 13">
            <a:extLst>
              <a:ext uri="{FF2B5EF4-FFF2-40B4-BE49-F238E27FC236}">
                <a16:creationId xmlns:a16="http://schemas.microsoft.com/office/drawing/2014/main" id="{577B2476-788F-AECB-EE5A-5E02409AB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>
            <a:defPPr/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Graphic 12">
            <a:extLst>
              <a:ext uri="{FF2B5EF4-FFF2-40B4-BE49-F238E27FC236}">
                <a16:creationId xmlns:a16="http://schemas.microsoft.com/office/drawing/2014/main" id="{2DC7FA50-12BB-F31A-5925-A8522C2EC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4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>
            <a:defPPr/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Graphic 15">
            <a:extLst>
              <a:ext uri="{FF2B5EF4-FFF2-40B4-BE49-F238E27FC236}">
                <a16:creationId xmlns:a16="http://schemas.microsoft.com/office/drawing/2014/main" id="{8576CED6-A0AB-7FCC-4107-7EE35B24E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5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>
            <a:defPPr/>
          </a:lstStyle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CD403D4-1149-8B2E-C321-619D2EFF06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custDataLst>
              <p:tags r:id="rId6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raphic 22">
            <a:extLst>
              <a:ext uri="{FF2B5EF4-FFF2-40B4-BE49-F238E27FC236}">
                <a16:creationId xmlns:a16="http://schemas.microsoft.com/office/drawing/2014/main" id="{46A13505-2088-3C4D-59F7-16A1D3B0E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7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>
            <a:defPPr/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Graphic 23">
            <a:extLst>
              <a:ext uri="{FF2B5EF4-FFF2-40B4-BE49-F238E27FC236}">
                <a16:creationId xmlns:a16="http://schemas.microsoft.com/office/drawing/2014/main" id="{C52C1920-3F5D-D656-277B-0B416D217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8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>
            <a:defPPr/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Graphic 21">
            <a:extLst>
              <a:ext uri="{FF2B5EF4-FFF2-40B4-BE49-F238E27FC236}">
                <a16:creationId xmlns:a16="http://schemas.microsoft.com/office/drawing/2014/main" id="{CD96972A-7AD8-DF08-3FF9-C27F15F09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9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>
            <a:defPPr/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528862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7A1516-CADA-FEC1-64D7-330A9CC39A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55C3746F-D473-E0BD-D58F-B4FD102F9B1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rcRect l="2204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0483C9-DB15-8D8A-8330-91941E25B90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rcRect l="3996" t="1" r="73859" b="4515"/>
          <a:stretch>
            <a:fillRect/>
          </a:stretch>
        </p:blipFill>
        <p:spPr>
          <a:xfrm>
            <a:off x="0" y="0"/>
            <a:ext cx="900332" cy="91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72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0C067B-6029-65FA-78E0-9098E4BC5E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5DEB78CA-ACD5-CADB-53E6-6F92D7E9190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rcRect l="4427" r="1" b="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33E6BB-20B4-E7BF-C937-D2E00048B4F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rcRect l="3996" t="1" r="73859" b="4515"/>
          <a:stretch>
            <a:fillRect/>
          </a:stretch>
        </p:blipFill>
        <p:spPr>
          <a:xfrm>
            <a:off x="0" y="0"/>
            <a:ext cx="900332" cy="91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08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split orient="vert"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5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4612</TotalTime>
  <Words>150</Words>
  <Application>Microsoft Office PowerPoint</Application>
  <PresentationFormat>Màn hình rộng</PresentationFormat>
  <Paragraphs>20</Paragraphs>
  <Slides>27</Slides>
  <Notes>1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27</vt:i4>
      </vt:variant>
    </vt:vector>
  </HeadingPairs>
  <TitlesOfParts>
    <vt:vector size="35" baseType="lpstr">
      <vt:lpstr>Aptos</vt:lpstr>
      <vt:lpstr>Sigmar One</vt:lpstr>
      <vt:lpstr>Calibri Light</vt:lpstr>
      <vt:lpstr>Times New Roman</vt:lpstr>
      <vt:lpstr>Arial</vt:lpstr>
      <vt:lpstr>Nunito Black</vt:lpstr>
      <vt:lpstr>Calibri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Hẹn gặp lại các em!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Thứ…ngày…tháng…năm 2022 Toán</dc:title>
  <dc:creator>Admin</dc:creator>
  <cp:lastModifiedBy>captthai84@outlook.com</cp:lastModifiedBy>
  <cp:revision>25</cp:revision>
  <dcterms:created xsi:type="dcterms:W3CDTF">2022-03-29T00:44:11Z</dcterms:created>
  <dcterms:modified xsi:type="dcterms:W3CDTF">2025-11-07T14:50:50Z</dcterms:modified>
</cp:coreProperties>
</file>