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1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0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8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5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8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9435-5A80-474F-89AE-55D28EF5FA92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9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16" y="1511887"/>
            <a:ext cx="91500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             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NHIỆT NHIỆT CHÀO MỪNG 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CÁC THẦY CÔ VỀ DỰ GIỜ THĂM LỚP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3B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" y="-1"/>
            <a:ext cx="151257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3036">
            <a:off x="7504372" y="178784"/>
            <a:ext cx="1768475" cy="149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8295" y="5058012"/>
            <a:ext cx="2286000" cy="13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46964">
            <a:off x="7843903" y="4344763"/>
            <a:ext cx="1259473" cy="24717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819400" y="3700489"/>
            <a:ext cx="5748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latin typeface="+mj-lt"/>
              </a:rPr>
              <a:t>Hùng </a:t>
            </a:r>
            <a:r>
              <a:rPr lang="vi-VN" sz="2800" b="1" i="1" dirty="0">
                <a:latin typeface="+mj-lt"/>
              </a:rPr>
              <a:t>Thắng</a:t>
            </a:r>
            <a:r>
              <a:rPr lang="vi-VN" sz="2400" b="1" i="1" dirty="0">
                <a:latin typeface="+mj-lt"/>
              </a:rPr>
              <a:t>, ngày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400" b="1" i="1" dirty="0" smtClean="0">
                <a:latin typeface="+mj-lt"/>
              </a:rPr>
              <a:t> </a:t>
            </a:r>
            <a:r>
              <a:rPr lang="vi-VN" sz="2400" b="1" i="1" dirty="0">
                <a:latin typeface="+mj-lt"/>
              </a:rPr>
              <a:t>tháng 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vi-VN" sz="2400" b="1" i="1" dirty="0">
                <a:latin typeface="+mj-lt"/>
              </a:rPr>
              <a:t>năm </a:t>
            </a:r>
            <a:r>
              <a:rPr lang="vi-VN" sz="2400" b="1" i="1" dirty="0" smtClean="0">
                <a:latin typeface="+mj-lt"/>
              </a:rPr>
              <a:t>202</a:t>
            </a:r>
            <a:r>
              <a:rPr lang="en-US" sz="2400" b="1" i="1" dirty="0">
                <a:latin typeface="+mj-lt"/>
              </a:rPr>
              <a:t>5</a:t>
            </a:r>
            <a:endParaRPr lang="en-US" sz="2400" b="1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5580631"/>
            <a:ext cx="4537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Giáo viên : Vũ Thị Mỵ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7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27418" y="1116312"/>
            <a:ext cx="0" cy="381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1116312"/>
            <a:ext cx="259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8527" y="772181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9126" y="772180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673" y="1499921"/>
            <a:ext cx="14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0981" y="1499919"/>
            <a:ext cx="20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655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5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27418" y="1116312"/>
            <a:ext cx="0" cy="381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1116312"/>
            <a:ext cx="259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8527" y="772181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9126" y="772180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673" y="1499921"/>
            <a:ext cx="14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0981" y="1499919"/>
            <a:ext cx="20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27418" y="533400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533400"/>
            <a:ext cx="259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8527" y="189269"/>
            <a:ext cx="240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9126" y="189268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1" y="976699"/>
            <a:ext cx="139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1222" y="976697"/>
            <a:ext cx="190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108" y="2133600"/>
            <a:ext cx="4066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men.//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84" y="0"/>
            <a:ext cx="5317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474"/>
            <a:ext cx="9144000" cy="41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34691" y="512619"/>
            <a:ext cx="0" cy="48975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512619"/>
            <a:ext cx="19257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3048" y="217937"/>
            <a:ext cx="240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7462" y="251008"/>
            <a:ext cx="235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135" y="976697"/>
            <a:ext cx="139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2956" y="976695"/>
            <a:ext cx="190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038600" y="1498601"/>
            <a:ext cx="5036129" cy="3759200"/>
          </a:xfrm>
          <a:prstGeom prst="horizontalScroll">
            <a:avLst>
              <a:gd name="adj" fmla="val 53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88427" y="2006601"/>
            <a:ext cx="4648200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dung: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129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2024-11-10T07:59:36Z</dcterms:created>
  <dcterms:modified xsi:type="dcterms:W3CDTF">2025-11-16T02:41:16Z</dcterms:modified>
</cp:coreProperties>
</file>