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4" r:id="rId4"/>
    <p:sldMasterId id="2147483676" r:id="rId5"/>
    <p:sldMasterId id="2147483688" r:id="rId6"/>
    <p:sldMasterId id="2147483700" r:id="rId7"/>
    <p:sldMasterId id="2147483712" r:id="rId8"/>
    <p:sldMasterId id="2147483725" r:id="rId9"/>
    <p:sldMasterId id="2147483738" r:id="rId10"/>
  </p:sldMasterIdLst>
  <p:notesMasterIdLst>
    <p:notesMasterId r:id="rId13"/>
  </p:notesMasterIdLst>
  <p:handoutMasterIdLst>
    <p:handoutMasterId r:id="rId23"/>
  </p:handoutMasterIdLst>
  <p:sldIdLst>
    <p:sldId id="11088419" r:id="rId11"/>
    <p:sldId id="334" r:id="rId12"/>
    <p:sldId id="430" r:id="rId14"/>
    <p:sldId id="11088418" r:id="rId15"/>
    <p:sldId id="11088414" r:id="rId16"/>
    <p:sldId id="11088420" r:id="rId17"/>
    <p:sldId id="11088416" r:id="rId18"/>
    <p:sldId id="277" r:id="rId19"/>
    <p:sldId id="11088417" r:id="rId20"/>
    <p:sldId id="11088421" r:id="rId21"/>
    <p:sldId id="944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 spd="slow">
    <p:cover dir="l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 spd="slow">
    <p:cover dir="l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cover dir="l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4" Type="http://schemas.openxmlformats.org/officeDocument/2006/relationships/theme" Target="../theme/theme7.xml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4" Type="http://schemas.openxmlformats.org/officeDocument/2006/relationships/theme" Target="../theme/theme8.xml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4" Type="http://schemas.openxmlformats.org/officeDocument/2006/relationships/theme" Target="../theme/theme9.xml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0.xml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1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719" y="-532827"/>
            <a:ext cx="9449619" cy="5956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30" y="4717536"/>
            <a:ext cx="1546851" cy="1637452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>
            <a:fillRect/>
          </a:stretch>
        </p:blipFill>
        <p:spPr bwMode="auto">
          <a:xfrm>
            <a:off x="304800" y="330394"/>
            <a:ext cx="11653520" cy="64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7840" y="950073"/>
            <a:ext cx="68478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 tranh với chủ đề “Ngôi trường mơ ước của em” và sáng tác một khẩu hiệu để tuyên truyền tới các bạn khác.</a:t>
            </a: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410" y="1892675"/>
            <a:ext cx="9169179" cy="307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43180" y="0"/>
            <a:ext cx="12192000" cy="6858000"/>
            <a:chOff x="0" y="0"/>
            <a:chExt cx="12192000" cy="6858000"/>
          </a:xfrm>
        </p:grpSpPr>
        <p:sp>
          <p:nvSpPr>
            <p:cNvPr id="2" name="TextBox 1"/>
            <p:cNvSpPr txBox="1"/>
            <p:nvPr/>
          </p:nvSpPr>
          <p:spPr>
            <a:xfrm>
              <a:off x="4229386" y="5888810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Hình chữ nhật: Góc Tròn 1"/>
          <p:cNvSpPr/>
          <p:nvPr/>
        </p:nvSpPr>
        <p:spPr>
          <a:xfrm>
            <a:off x="1491175" y="112542"/>
            <a:ext cx="8356210" cy="4125630"/>
          </a:xfrm>
          <a:custGeom>
            <a:avLst/>
            <a:gdLst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  <a:gd name="connsiteX0-1" fmla="*/ 0 w 8356210"/>
              <a:gd name="connsiteY0-2" fmla="*/ 687618 h 4125630"/>
              <a:gd name="connsiteX1-3" fmla="*/ 741975 w 8356210"/>
              <a:gd name="connsiteY1-4" fmla="*/ 0 h 4125630"/>
              <a:gd name="connsiteX2-5" fmla="*/ 7614234 w 8356210"/>
              <a:gd name="connsiteY2-6" fmla="*/ 0 h 4125630"/>
              <a:gd name="connsiteX3-7" fmla="*/ 8356210 w 8356210"/>
              <a:gd name="connsiteY3-8" fmla="*/ 687618 h 4125630"/>
              <a:gd name="connsiteX4-9" fmla="*/ 8356210 w 8356210"/>
              <a:gd name="connsiteY4-10" fmla="*/ 3438011 h 4125630"/>
              <a:gd name="connsiteX5-11" fmla="*/ 7614234 w 8356210"/>
              <a:gd name="connsiteY5-12" fmla="*/ 4125630 h 4125630"/>
              <a:gd name="connsiteX6-13" fmla="*/ 741975 w 8356210"/>
              <a:gd name="connsiteY6-14" fmla="*/ 4125630 h 4125630"/>
              <a:gd name="connsiteX7-15" fmla="*/ 0 w 8356210"/>
              <a:gd name="connsiteY7-16" fmla="*/ 3438011 h 4125630"/>
              <a:gd name="connsiteX8-17" fmla="*/ 0 w 8356210"/>
              <a:gd name="connsiteY8-18" fmla="*/ 687618 h 4125630"/>
              <a:gd name="connsiteX0-19" fmla="*/ 0 w 8356210"/>
              <a:gd name="connsiteY0-20" fmla="*/ 687618 h 4125630"/>
              <a:gd name="connsiteX1-21" fmla="*/ 741975 w 8356210"/>
              <a:gd name="connsiteY1-22" fmla="*/ 0 h 4125630"/>
              <a:gd name="connsiteX2-23" fmla="*/ 7614234 w 8356210"/>
              <a:gd name="connsiteY2-24" fmla="*/ 0 h 4125630"/>
              <a:gd name="connsiteX3-25" fmla="*/ 8356210 w 8356210"/>
              <a:gd name="connsiteY3-26" fmla="*/ 687618 h 4125630"/>
              <a:gd name="connsiteX4-27" fmla="*/ 8356210 w 8356210"/>
              <a:gd name="connsiteY4-28" fmla="*/ 3438011 h 4125630"/>
              <a:gd name="connsiteX5-29" fmla="*/ 7614234 w 8356210"/>
              <a:gd name="connsiteY5-30" fmla="*/ 4125630 h 4125630"/>
              <a:gd name="connsiteX6-31" fmla="*/ 741975 w 8356210"/>
              <a:gd name="connsiteY6-32" fmla="*/ 4125630 h 4125630"/>
              <a:gd name="connsiteX7-33" fmla="*/ 0 w 8356210"/>
              <a:gd name="connsiteY7-34" fmla="*/ 3438011 h 4125630"/>
              <a:gd name="connsiteX8-35" fmla="*/ 0 w 8356210"/>
              <a:gd name="connsiteY8-36" fmla="*/ 687618 h 4125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356210" h="4125630" fill="none" extrusionOk="0">
                <a:moveTo>
                  <a:pt x="0" y="687618"/>
                </a:moveTo>
                <a:cubicBezTo>
                  <a:pt x="3792" y="409751"/>
                  <a:pt x="391070" y="93683"/>
                  <a:pt x="741975" y="0"/>
                </a:cubicBezTo>
                <a:cubicBezTo>
                  <a:pt x="1919414" y="92840"/>
                  <a:pt x="4450163" y="449841"/>
                  <a:pt x="7614234" y="0"/>
                </a:cubicBezTo>
                <a:cubicBezTo>
                  <a:pt x="7999725" y="-162224"/>
                  <a:pt x="8204311" y="262948"/>
                  <a:pt x="8356210" y="687618"/>
                </a:cubicBezTo>
                <a:cubicBezTo>
                  <a:pt x="8630532" y="1248671"/>
                  <a:pt x="8188812" y="2574859"/>
                  <a:pt x="8356210" y="3438011"/>
                </a:cubicBezTo>
                <a:cubicBezTo>
                  <a:pt x="8390713" y="3646558"/>
                  <a:pt x="8002066" y="4101371"/>
                  <a:pt x="7614234" y="4125630"/>
                </a:cubicBezTo>
                <a:cubicBezTo>
                  <a:pt x="5049703" y="4246101"/>
                  <a:pt x="1510606" y="4241093"/>
                  <a:pt x="741975" y="4125630"/>
                </a:cubicBezTo>
                <a:cubicBezTo>
                  <a:pt x="438762" y="4113937"/>
                  <a:pt x="-83551" y="3833746"/>
                  <a:pt x="0" y="3438011"/>
                </a:cubicBezTo>
                <a:cubicBezTo>
                  <a:pt x="152051" y="1994804"/>
                  <a:pt x="-51524" y="1222306"/>
                  <a:pt x="0" y="687618"/>
                </a:cubicBezTo>
                <a:close/>
              </a:path>
              <a:path w="8356210" h="4125630" stroke="0" extrusionOk="0">
                <a:moveTo>
                  <a:pt x="0" y="687618"/>
                </a:moveTo>
                <a:cubicBezTo>
                  <a:pt x="-4395" y="381238"/>
                  <a:pt x="351254" y="10073"/>
                  <a:pt x="741975" y="0"/>
                </a:cubicBezTo>
                <a:cubicBezTo>
                  <a:pt x="2727180" y="63869"/>
                  <a:pt x="4913657" y="65766"/>
                  <a:pt x="7614234" y="0"/>
                </a:cubicBezTo>
                <a:cubicBezTo>
                  <a:pt x="7876529" y="-27918"/>
                  <a:pt x="8489225" y="293851"/>
                  <a:pt x="8356210" y="687618"/>
                </a:cubicBezTo>
                <a:cubicBezTo>
                  <a:pt x="8451634" y="1890100"/>
                  <a:pt x="8527069" y="2211430"/>
                  <a:pt x="8356210" y="3438011"/>
                </a:cubicBezTo>
                <a:cubicBezTo>
                  <a:pt x="8328041" y="3736156"/>
                  <a:pt x="7898398" y="4064359"/>
                  <a:pt x="7614234" y="4125630"/>
                </a:cubicBezTo>
                <a:cubicBezTo>
                  <a:pt x="4536249" y="3816725"/>
                  <a:pt x="3960492" y="4324359"/>
                  <a:pt x="741975" y="4125630"/>
                </a:cubicBezTo>
                <a:cubicBezTo>
                  <a:pt x="301891" y="4212101"/>
                  <a:pt x="-33437" y="3748824"/>
                  <a:pt x="0" y="3438011"/>
                </a:cubicBezTo>
                <a:cubicBezTo>
                  <a:pt x="51431" y="2386984"/>
                  <a:pt x="75649" y="1457734"/>
                  <a:pt x="0" y="687618"/>
                </a:cubicBezTo>
                <a:close/>
              </a:path>
              <a:path w="8356210" h="4125630" fill="none" stroke="0" extrusionOk="0">
                <a:moveTo>
                  <a:pt x="0" y="687618"/>
                </a:moveTo>
                <a:cubicBezTo>
                  <a:pt x="53594" y="327617"/>
                  <a:pt x="440861" y="47001"/>
                  <a:pt x="741975" y="0"/>
                </a:cubicBezTo>
                <a:cubicBezTo>
                  <a:pt x="2601256" y="414228"/>
                  <a:pt x="3973549" y="301948"/>
                  <a:pt x="7614234" y="0"/>
                </a:cubicBezTo>
                <a:cubicBezTo>
                  <a:pt x="7962111" y="-121110"/>
                  <a:pt x="8332474" y="220923"/>
                  <a:pt x="8356210" y="687618"/>
                </a:cubicBezTo>
                <a:cubicBezTo>
                  <a:pt x="8447313" y="1194260"/>
                  <a:pt x="8423947" y="2478045"/>
                  <a:pt x="8356210" y="3438011"/>
                </a:cubicBezTo>
                <a:cubicBezTo>
                  <a:pt x="8375100" y="3799723"/>
                  <a:pt x="7970914" y="4077531"/>
                  <a:pt x="7614234" y="4125630"/>
                </a:cubicBezTo>
                <a:cubicBezTo>
                  <a:pt x="4849212" y="3986918"/>
                  <a:pt x="1308850" y="4059566"/>
                  <a:pt x="741975" y="4125630"/>
                </a:cubicBezTo>
                <a:cubicBezTo>
                  <a:pt x="279807" y="4078453"/>
                  <a:pt x="-78927" y="3781579"/>
                  <a:pt x="0" y="3438011"/>
                </a:cubicBezTo>
                <a:cubicBezTo>
                  <a:pt x="-16556" y="2257456"/>
                  <a:pt x="-15099" y="1343235"/>
                  <a:pt x="0" y="687618"/>
                </a:cubicBezTo>
                <a:close/>
              </a:path>
              <a:path w="8356210" h="4125630" fill="none" stroke="0" extrusionOk="0">
                <a:moveTo>
                  <a:pt x="0" y="687618"/>
                </a:moveTo>
                <a:cubicBezTo>
                  <a:pt x="11347" y="348100"/>
                  <a:pt x="397977" y="109638"/>
                  <a:pt x="741975" y="0"/>
                </a:cubicBezTo>
                <a:cubicBezTo>
                  <a:pt x="2300146" y="254632"/>
                  <a:pt x="4117439" y="480569"/>
                  <a:pt x="7614234" y="0"/>
                </a:cubicBezTo>
                <a:cubicBezTo>
                  <a:pt x="7997111" y="-138296"/>
                  <a:pt x="8266106" y="249280"/>
                  <a:pt x="8356210" y="687618"/>
                </a:cubicBezTo>
                <a:cubicBezTo>
                  <a:pt x="8595659" y="1072328"/>
                  <a:pt x="8243614" y="2500941"/>
                  <a:pt x="8356210" y="3438011"/>
                </a:cubicBezTo>
                <a:cubicBezTo>
                  <a:pt x="8320711" y="3714515"/>
                  <a:pt x="7986880" y="4112234"/>
                  <a:pt x="7614234" y="4125630"/>
                </a:cubicBezTo>
                <a:cubicBezTo>
                  <a:pt x="4924358" y="4180049"/>
                  <a:pt x="1372195" y="4231983"/>
                  <a:pt x="741975" y="4125630"/>
                </a:cubicBezTo>
                <a:cubicBezTo>
                  <a:pt x="357382" y="4109098"/>
                  <a:pt x="-111305" y="3813682"/>
                  <a:pt x="0" y="3438011"/>
                </a:cubicBezTo>
                <a:cubicBezTo>
                  <a:pt x="101284" y="2093435"/>
                  <a:pt x="-47933" y="1305874"/>
                  <a:pt x="0" y="68761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44" y="979894"/>
            <a:ext cx="4810161" cy="859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57" y="1650027"/>
            <a:ext cx="8016935" cy="19386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9675" y="3543300"/>
            <a:ext cx="2066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7471" y="544377"/>
            <a:ext cx="4977192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1.85185E-6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44" y="374151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0"/>
          <p:cNvSpPr/>
          <p:nvPr/>
        </p:nvSpPr>
        <p:spPr>
          <a:xfrm>
            <a:off x="1470657" y="281643"/>
            <a:ext cx="10083168" cy="1192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15A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cùng tham gia một buổi vệ sinh sân trường dưới sự hướng dẫn của thầy, cô giáo.</a:t>
            </a:r>
            <a:endParaRPr lang="vi-VN" sz="3200" b="1" dirty="0">
              <a:solidFill>
                <a:srgbClr val="F15A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u-high-performance--4-2024-09-29T01_19_59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4720" y="1498600"/>
            <a:ext cx="7508240" cy="4812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3" y="0"/>
            <a:ext cx="8073895" cy="743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2967" y="1660505"/>
            <a:ext cx="7043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cần chuẩn bị gì cho buổi vệ sinh ở sân trường?</a:t>
            </a:r>
            <a:endParaRPr lang="vi-VN" sz="4000" dirty="0">
              <a:solidFill>
                <a:srgbClr val="66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chọn đồ vật đúng nhé </a:t>
            </a:r>
            <a:endParaRPr lang="vi-VN" sz="4000" dirty="0">
              <a:solidFill>
                <a:srgbClr val="66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5317" y="2521135"/>
            <a:ext cx="7704137" cy="4030662"/>
          </a:xfrm>
          <a:prstGeom prst="rect">
            <a:avLst/>
          </a:prstGeom>
        </p:spPr>
      </p:pic>
      <p:sp>
        <p:nvSpPr>
          <p:cNvPr id="6" name="Rounded Rectangle 7"/>
          <p:cNvSpPr/>
          <p:nvPr/>
        </p:nvSpPr>
        <p:spPr>
          <a:xfrm>
            <a:off x="464648" y="335280"/>
            <a:ext cx="2734570" cy="9328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1"/>
          <p:cNvSpPr/>
          <p:nvPr/>
        </p:nvSpPr>
        <p:spPr>
          <a:xfrm>
            <a:off x="2762817" y="969202"/>
            <a:ext cx="7049135" cy="13800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3,4: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6" grpId="1"/>
      <p:bldP spid="7" grpId="0" bldLvl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064" y="-318906"/>
            <a:ext cx="9150889" cy="5791702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45532" y="752477"/>
            <a:ext cx="6323489" cy="46037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3807" y="1451854"/>
            <a:ext cx="5527343" cy="82994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Mỗi nhóm tự chuẩn bị một cây xanh mang đến lớp.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3806" y="2493400"/>
            <a:ext cx="5732061" cy="119888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Trồng cây ở “Công trình măng non” của lớp mình.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Tưới nước và chăm sóc cây hằng ngày.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3807" y="3937293"/>
            <a:ext cx="5527343" cy="82994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Bước 3: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Các nhóm chia sẻ kết quả sau khi thực hiện Dự án trong bài Ôn tập chủ đề.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6" y="1305297"/>
            <a:ext cx="5344955" cy="477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WPS Presentation</Application>
  <PresentationFormat>Widescreen</PresentationFormat>
  <Paragraphs>27</Paragraphs>
  <Slides>11</Slides>
  <Notes>8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11</vt:i4>
      </vt:variant>
    </vt:vector>
  </HeadingPairs>
  <TitlesOfParts>
    <vt:vector size="38" baseType="lpstr">
      <vt:lpstr>Arial</vt:lpstr>
      <vt:lpstr>SimSun</vt:lpstr>
      <vt:lpstr>Wingdings</vt:lpstr>
      <vt:lpstr>Microsoft YaHei</vt:lpstr>
      <vt:lpstr>字魂105号-简雅黑</vt:lpstr>
      <vt:lpstr>Calibri</vt:lpstr>
      <vt:lpstr>Times New Roman</vt:lpstr>
      <vt:lpstr>等线</vt:lpstr>
      <vt:lpstr>等线</vt:lpstr>
      <vt:lpstr>Cambria</vt:lpstr>
      <vt:lpstr>Arial-Rounded</vt:lpstr>
      <vt:lpstr>Segoe UI Symbol</vt:lpstr>
      <vt:lpstr>Coiny</vt:lpstr>
      <vt:lpstr>Yu Gothic UI Semibold</vt:lpstr>
      <vt:lpstr>Arial Unicode MS</vt:lpstr>
      <vt:lpstr>Calibri Light</vt:lpstr>
      <vt:lpstr>Calibri</vt:lpstr>
      <vt:lpstr>等线 Light</vt:lpstr>
      <vt:lpstr>自定义设计方案</vt:lpstr>
      <vt:lpstr>2_Office Theme</vt:lpstr>
      <vt:lpstr>1_Office 主题​​</vt:lpstr>
      <vt:lpstr>2_Office 主题​​</vt:lpstr>
      <vt:lpstr>1_Office Theme</vt:lpstr>
      <vt:lpstr>4_Office Theme</vt:lpstr>
      <vt:lpstr>Office Theme</vt:lpstr>
      <vt:lpstr>5_Office Theme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Thư</cp:lastModifiedBy>
  <cp:revision>52</cp:revision>
  <dcterms:created xsi:type="dcterms:W3CDTF">2021-07-24T01:07:00Z</dcterms:created>
  <dcterms:modified xsi:type="dcterms:W3CDTF">2025-11-13T02:45:39Z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C50F958506904E8B90A8DCFDAAEFBED4_13</vt:lpwstr>
  </property>
  <property fmtid="{D5CDD505-2E9C-101B-9397-08002B2CF9AE}" pid="3" name="KSOProductBuildVer">
    <vt:lpwstr>1033-12.2.0.22530</vt:lpwstr>
  </property>
</Properties>
</file>