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bmp" ContentType="image/bmp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256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b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b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b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b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b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b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SGK/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3600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kern="10" dirty="0">
              <a:ln w="9525">
                <a:solidFill>
                  <a:srgbClr val="FF33CC"/>
                </a:solidFill>
                <a:rou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0" t="24040" r="11838" b="35960"/>
          <a:stretch>
            <a:fillRect/>
          </a:stretch>
        </p:blipFill>
        <p:spPr>
          <a:xfrm>
            <a:off x="1143000" y="1447799"/>
            <a:ext cx="6934200" cy="5218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457200"/>
            <a:ext cx="597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69899" r="8705" b="8687"/>
          <a:stretch>
            <a:fillRect/>
          </a:stretch>
        </p:blipFill>
        <p:spPr>
          <a:xfrm>
            <a:off x="762000" y="1905000"/>
            <a:ext cx="7620000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33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69495" r="64240" b="8888"/>
          <a:stretch>
            <a:fillRect/>
          </a:stretch>
        </p:blipFill>
        <p:spPr>
          <a:xfrm>
            <a:off x="1066800" y="990600"/>
            <a:ext cx="7045038" cy="502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1" t="69899" r="38324" b="8687"/>
          <a:stretch>
            <a:fillRect/>
          </a:stretch>
        </p:blipFill>
        <p:spPr>
          <a:xfrm>
            <a:off x="1066800" y="990600"/>
            <a:ext cx="7045038" cy="502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7" t="69293" r="8420" b="9091"/>
          <a:stretch>
            <a:fillRect/>
          </a:stretch>
        </p:blipFill>
        <p:spPr>
          <a:xfrm>
            <a:off x="1066800" y="990600"/>
            <a:ext cx="7045038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2" t="9862" r="22660" b="48889"/>
          <a:stretch>
            <a:fillRect/>
          </a:stretch>
        </p:blipFill>
        <p:spPr>
          <a:xfrm>
            <a:off x="762000" y="1785256"/>
            <a:ext cx="7620000" cy="46155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33400"/>
            <a:ext cx="7086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6" t="8889" r="52848" b="71313"/>
          <a:stretch>
            <a:fillRect/>
          </a:stretch>
        </p:blipFill>
        <p:spPr>
          <a:xfrm>
            <a:off x="838200" y="609600"/>
            <a:ext cx="7467600" cy="56768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7" t="28687" r="22945" b="48990"/>
          <a:stretch>
            <a:fillRect/>
          </a:stretch>
        </p:blipFill>
        <p:spPr>
          <a:xfrm>
            <a:off x="1676400" y="386458"/>
            <a:ext cx="7288869" cy="5421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3" t="10303" r="23229" b="71111"/>
          <a:stretch>
            <a:fillRect/>
          </a:stretch>
        </p:blipFill>
        <p:spPr>
          <a:xfrm>
            <a:off x="838199" y="386458"/>
            <a:ext cx="8127069" cy="601161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15" b="7677"/>
          <a:stretch>
            <a:fillRect/>
          </a:stretch>
        </p:blipFill>
        <p:spPr>
          <a:xfrm>
            <a:off x="457200" y="1981200"/>
            <a:ext cx="8305800" cy="449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157</Words>
  <Application>WPS Presentation</Application>
  <PresentationFormat>On-screen Show (4:3)</PresentationFormat>
  <Paragraphs>12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SimSun</vt:lpstr>
      <vt:lpstr>Wingdings</vt:lpstr>
      <vt:lpstr>Georgia</vt:lpstr>
      <vt:lpstr>Times New Roman</vt:lpstr>
      <vt:lpstr>Trebuchet MS</vt:lpstr>
      <vt:lpstr>Microsoft YaHei</vt:lpstr>
      <vt:lpstr>Arial Unicode MS</vt:lpstr>
      <vt:lpstr>Calibri</vt:lpstr>
      <vt:lpstr>Slipstream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Nguyễn Minh Thư</cp:lastModifiedBy>
  <cp:revision>13</cp:revision>
  <dcterms:created xsi:type="dcterms:W3CDTF">2020-08-19T08:40:00Z</dcterms:created>
  <dcterms:modified xsi:type="dcterms:W3CDTF">2025-11-20T13:52:32Z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41C9B98D16864FE989B925E18FCB9DB3_13</vt:lpwstr>
  </property>
  <property fmtid="{D5CDD505-2E9C-101B-9397-08002B2CF9AE}" pid="3" name="KSOProductBuildVer">
    <vt:lpwstr>1033-12.2.0.22530</vt:lpwstr>
  </property>
</Properties>
</file>