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8" r:id="rId3"/>
    <p:sldMasterId id="2147483760" r:id="rId4"/>
    <p:sldMasterId id="2147483784" r:id="rId5"/>
    <p:sldMasterId id="2147483796" r:id="rId6"/>
    <p:sldMasterId id="2147483799" r:id="rId7"/>
    <p:sldMasterId id="2147483811" r:id="rId8"/>
  </p:sldMasterIdLst>
  <p:notesMasterIdLst>
    <p:notesMasterId r:id="rId37"/>
  </p:notesMasterIdLst>
  <p:sldIdLst>
    <p:sldId id="448" r:id="rId9"/>
    <p:sldId id="386" r:id="rId10"/>
    <p:sldId id="391" r:id="rId11"/>
    <p:sldId id="388" r:id="rId12"/>
    <p:sldId id="387" r:id="rId13"/>
    <p:sldId id="389" r:id="rId14"/>
    <p:sldId id="444" r:id="rId15"/>
    <p:sldId id="445" r:id="rId16"/>
    <p:sldId id="320" r:id="rId17"/>
    <p:sldId id="392" r:id="rId18"/>
    <p:sldId id="446" r:id="rId19"/>
    <p:sldId id="326" r:id="rId20"/>
    <p:sldId id="393" r:id="rId21"/>
    <p:sldId id="394" r:id="rId22"/>
    <p:sldId id="327" r:id="rId23"/>
    <p:sldId id="300" r:id="rId24"/>
    <p:sldId id="301" r:id="rId25"/>
    <p:sldId id="302" r:id="rId26"/>
    <p:sldId id="307" r:id="rId27"/>
    <p:sldId id="308" r:id="rId28"/>
    <p:sldId id="309" r:id="rId29"/>
    <p:sldId id="306" r:id="rId30"/>
    <p:sldId id="328" r:id="rId31"/>
    <p:sldId id="321" r:id="rId32"/>
    <p:sldId id="442" r:id="rId33"/>
    <p:sldId id="299" r:id="rId34"/>
    <p:sldId id="443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155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46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767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24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960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00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3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35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9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52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2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9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7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6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1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252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2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4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1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2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6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4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1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13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7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9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7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57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77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8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FAE70-7AB0-A45E-7FEC-8F4C444A5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9C9C5-BAFD-259C-87BF-8C67B09F8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027EE-4FD4-8226-17A3-079ACC1A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FC3C6-691B-AFAC-15FC-EE679635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80BE-8446-8B40-346E-6A775BB1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2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D8CE-9ED4-3DD0-46CF-8B7047B88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44236-957B-9435-D9B2-A7D93C262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FCD1A-DA68-B9BE-0295-82363345F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8571E-3233-4530-1DD5-90E03D83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C1001-629A-D577-2337-5F050DE0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1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670CB-CBFC-E899-EAA9-5AE60B59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7E060-8557-9940-3F3D-D5644C8F6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EF7D-359F-2104-2AC2-F9457D9C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49524-1F65-B1EE-8F05-00504BDD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409A7-9014-B7C7-E4F4-F3160F0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19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5DEA-1185-D783-2102-CC857DDF5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DD614-644D-237E-D661-D1C44AA1A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08FB8-BE26-D940-414B-B29AB9A40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B8D8BD-4EC1-12EF-9A2E-C27596BD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DC274-273D-9463-3D23-17F6F5AD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FEBF5-2712-3464-A301-8520681FE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3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8F9B0-26C6-27CF-C30B-461C6D4A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89051-6B37-93BD-7386-35043408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2D4E-B7D5-D898-F5B1-A471AA896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B98268-B476-F9CD-ABD6-5734EFC9A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C3DC0-B94F-9F53-3104-D3C521782E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6B2A5-B739-2977-D9FC-A45EA22E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4FEA97-637C-12D0-7E6D-80B774259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B37D14-829C-560A-16E7-86FB5B37C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1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43D2E-1A0C-C30C-048F-373A1DA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CE614-BD67-6F9E-7981-FF9D8BDEE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3B35D-3DFA-CBCF-64FC-766255F0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7DE00-BACB-C27A-7BDE-5F722415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6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A3F297-DE80-F81D-1F3E-C78CF5C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B0AD8-C41D-532A-EF5A-1AF2E049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815E6-433A-9488-E801-AF4BB01A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15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9154D-1E5B-0E09-99AD-9EFC592E5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C30D7-DDB1-59D5-CFE6-9A5BBC96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2F35B-72C1-229C-CE82-4EE3A501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3733-3BBC-743A-2C3B-BE16DADE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75-114D-EE6C-002E-CCF8C413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86D15-21F0-FD3E-B781-F07EB606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9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969-A70D-8A34-DF2E-09E996B1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96AC5-6623-3DE2-12B2-2BEA3EBC5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E9EDC2-FC52-A2E2-0202-9A1D6958B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E255C1-5AE4-0ECF-D759-54DE584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B14ED-7FD6-0DCF-821C-83A18E08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2D834-8C85-DFD8-6A5C-24E9030C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26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0F06-85CD-557E-B9A9-700C21040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A800E-823B-FB4D-E294-58A5083AE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297E-CCB6-6C6D-ABF4-8A5921F8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43595-97CB-7989-806C-CFB1E7A6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33AA-77DB-7C75-8481-C13DB810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55A0C-4A75-7120-A589-0E6769F08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FBF5-92A4-F476-C9DF-28EDCA85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14819-7582-700D-FE25-9B6A6D93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525D0C-8F4E-44B1-9EDC-E02519BDCBB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6C2FD-50FE-29FA-0D73-5DFD642C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87727-794A-7E97-85A8-3AE4016A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86E58-D2C2-462C-81FE-E88F7023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7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381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0239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9687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5830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727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180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48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4610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490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104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66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tif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1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5E346B11-E429-9BE5-3575-9EAA24CA4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0599A6-E2C4-3C15-DB7D-D7C4D4A428AE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007154-743E-3EAD-5DF3-16ADF82E664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D6519397-D99C-4C87-6BF1-737B76DFD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D05FED-F071-0F45-7CC3-2DA2E0B3FC34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C1B02F-D182-BD05-55D1-0323D3CAE3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52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0C7E535-EE39-4D8B-A539-64CD3C10280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251D50-FF54-9A4D-B3F5-D59839E6B2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91118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17492F-E94F-47BD-A20D-F0B7818D5B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7D0DE71-D77B-452D-BFC0-76DF422F3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D2D4F2-AE6C-434F-929D-261A806DE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9E2656-95FA-460C-B193-60AEDACC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3C6B-C10F-4E7F-899E-2E78A3035EB4}" type="datetimeFigureOut">
              <a:rPr lang="zh-CN" altLang="en-US" smtClean="0"/>
              <a:t>2025/11/13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0D1D06-D38C-4BC4-AB38-94C35F5D3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EC3C07-901D-42FF-B388-326DF8FDA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EFC0-5EAA-4087-86C4-B5D24F5CBA7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72C9B9-555D-471B-A885-E146EC9FCE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CEDFF4-97A9-48CE-B40E-EA77375249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272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846988D0-DBA3-0A85-4F4F-E9122DCD05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06D6AC-7FF2-8F51-79B9-AE8848FCC838}"/>
              </a:ext>
            </a:extLst>
          </p:cNvPr>
          <p:cNvSpPr/>
          <p:nvPr userDrawn="1"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64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98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83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Relationship Id="rId14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6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audio" Target="../media/audio4.wav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4.wdp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70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20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9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02935" y="2906994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9   3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085624" y="2739592"/>
            <a:ext cx="147738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095820" y="3361100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69C79EE-B93B-456F-4494-32777B30289C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2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E9756-C3C0-0349-C638-443D38B6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Bản sao của Chưa có tên (1)">
            <a:hlinkClick r:id="" action="ppaction://media"/>
            <a:extLst>
              <a:ext uri="{FF2B5EF4-FFF2-40B4-BE49-F238E27FC236}">
                <a16:creationId xmlns:a16="http://schemas.microsoft.com/office/drawing/2014/main" id="{EFC4280A-32A4-0120-5C9E-24486F9A9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731CEF27-A9DC-5CFC-2B8A-E385E4B443ED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2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252984" y="3383858"/>
            <a:ext cx="64534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F0E3F-0608-4C1C-8482-B62A10E6535C}"/>
              </a:ext>
            </a:extLst>
          </p:cNvPr>
          <p:cNvSpPr/>
          <p:nvPr/>
        </p:nvSpPr>
        <p:spPr>
          <a:xfrm>
            <a:off x="446566" y="2335685"/>
            <a:ext cx="2945220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DD248600-3556-CB0B-6702-946BA1202031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2161C57-6971-6D46-550A-D40C3A421ADC}"/>
              </a:ext>
            </a:extLst>
          </p:cNvPr>
          <p:cNvSpPr txBox="1"/>
          <p:nvPr/>
        </p:nvSpPr>
        <p:spPr>
          <a:xfrm>
            <a:off x="2108500" y="1666280"/>
            <a:ext cx="2567492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: 3 = 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A20E49-F0E1-B172-BFE7-8AF0EE81BF4C}"/>
              </a:ext>
            </a:extLst>
          </p:cNvPr>
          <p:cNvGrpSpPr/>
          <p:nvPr/>
        </p:nvGrpSpPr>
        <p:grpSpPr>
          <a:xfrm>
            <a:off x="3326564" y="3095464"/>
            <a:ext cx="645460" cy="1381707"/>
            <a:chOff x="1957891" y="2302136"/>
            <a:chExt cx="484095" cy="103628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9A429F-A504-09B9-4193-DAFA119EF9DE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5FEB4C9-88A7-E428-EDAA-8E705506A8CE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A4F02EF-39C4-856D-DE6D-424F335790CF}"/>
              </a:ext>
            </a:extLst>
          </p:cNvPr>
          <p:cNvSpPr txBox="1"/>
          <p:nvPr/>
        </p:nvSpPr>
        <p:spPr>
          <a:xfrm>
            <a:off x="2554357" y="2906994"/>
            <a:ext cx="14259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11  3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7B429C-598B-0037-B037-B02621E6514E}"/>
              </a:ext>
            </a:extLst>
          </p:cNvPr>
          <p:cNvSpPr txBox="1"/>
          <p:nvPr/>
        </p:nvSpPr>
        <p:spPr>
          <a:xfrm>
            <a:off x="3380570" y="3545162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BC590F-2EF9-12A4-9031-1585FB227D1B}"/>
              </a:ext>
            </a:extLst>
          </p:cNvPr>
          <p:cNvSpPr txBox="1"/>
          <p:nvPr/>
        </p:nvSpPr>
        <p:spPr>
          <a:xfrm>
            <a:off x="2513131" y="3528502"/>
            <a:ext cx="86407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39A3127-601F-4805-6B34-28C08EA2BA0D}"/>
              </a:ext>
            </a:extLst>
          </p:cNvPr>
          <p:cNvSpPr txBox="1"/>
          <p:nvPr/>
        </p:nvSpPr>
        <p:spPr>
          <a:xfrm>
            <a:off x="2781510" y="4147708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43361C-22D5-7DA5-0FF9-7889AF75591A}"/>
              </a:ext>
            </a:extLst>
          </p:cNvPr>
          <p:cNvCxnSpPr/>
          <p:nvPr/>
        </p:nvCxnSpPr>
        <p:spPr>
          <a:xfrm>
            <a:off x="2502936" y="4249835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FC0FB97-0AC7-B41D-C32F-906816B90914}"/>
              </a:ext>
            </a:extLst>
          </p:cNvPr>
          <p:cNvSpPr txBox="1"/>
          <p:nvPr/>
        </p:nvSpPr>
        <p:spPr>
          <a:xfrm>
            <a:off x="6786881" y="1666278"/>
            <a:ext cx="2424853" cy="748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: 4 = 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6E3B70-F4E0-E7E5-F44F-68659BB71623}"/>
              </a:ext>
            </a:extLst>
          </p:cNvPr>
          <p:cNvGrpSpPr/>
          <p:nvPr/>
        </p:nvGrpSpPr>
        <p:grpSpPr>
          <a:xfrm>
            <a:off x="7941534" y="2926495"/>
            <a:ext cx="645460" cy="1381707"/>
            <a:chOff x="1957891" y="2302136"/>
            <a:chExt cx="484095" cy="1036280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52DB5D1-FF53-A087-B22A-98E454144973}"/>
                </a:ext>
              </a:extLst>
            </p:cNvPr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A1ECD1B-52A7-BF59-1CA9-371E49E9C452}"/>
                </a:ext>
              </a:extLst>
            </p:cNvPr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979CF7D1-AC17-4A7B-18E2-C84AD3BAE4F1}"/>
              </a:ext>
            </a:extLst>
          </p:cNvPr>
          <p:cNvSpPr txBox="1"/>
          <p:nvPr/>
        </p:nvSpPr>
        <p:spPr>
          <a:xfrm>
            <a:off x="7325138" y="2739592"/>
            <a:ext cx="123786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9   4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226A929-B45B-EA59-6900-198BA7F6C207}"/>
              </a:ext>
            </a:extLst>
          </p:cNvPr>
          <p:cNvSpPr txBox="1"/>
          <p:nvPr/>
        </p:nvSpPr>
        <p:spPr>
          <a:xfrm>
            <a:off x="7963259" y="3377759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3B5042-844A-7C88-A4AC-52566A64F9A3}"/>
              </a:ext>
            </a:extLst>
          </p:cNvPr>
          <p:cNvSpPr txBox="1"/>
          <p:nvPr/>
        </p:nvSpPr>
        <p:spPr>
          <a:xfrm>
            <a:off x="7345017" y="3361100"/>
            <a:ext cx="61487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939EA-9FD9-ADC5-D8C4-AEFBE261EFDA}"/>
              </a:ext>
            </a:extLst>
          </p:cNvPr>
          <p:cNvSpPr txBox="1"/>
          <p:nvPr/>
        </p:nvSpPr>
        <p:spPr>
          <a:xfrm>
            <a:off x="7364199" y="3980306"/>
            <a:ext cx="58808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72F0DE6-262D-2CBA-608D-5B9698A1FCD0}"/>
              </a:ext>
            </a:extLst>
          </p:cNvPr>
          <p:cNvCxnSpPr/>
          <p:nvPr/>
        </p:nvCxnSpPr>
        <p:spPr>
          <a:xfrm>
            <a:off x="7110164" y="4069079"/>
            <a:ext cx="7253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0A7A31-8ACB-0F7A-5667-53002CA4A815}"/>
              </a:ext>
            </a:extLst>
          </p:cNvPr>
          <p:cNvSpPr txBox="1"/>
          <p:nvPr/>
        </p:nvSpPr>
        <p:spPr>
          <a:xfrm>
            <a:off x="1790449" y="447261"/>
            <a:ext cx="1008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8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A495691B-4048-6FD2-8823-EE3E072D2CEE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1" grpId="0"/>
      <p:bldP spid="52" grpId="0"/>
      <p:bldP spid="53" grpId="0"/>
      <p:bldP spid="54" grpId="0"/>
      <p:bldP spid="56" grpId="0" animBg="1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65550-5525-B647-52C7-C78E93F96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059" y="2570117"/>
            <a:ext cx="3456732" cy="2517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8F67DA-8D67-D525-1331-E7E76225B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38690" y="-1"/>
            <a:ext cx="237764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78" y="867907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34" y="628879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774" y="628879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17120" y="305784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D20761AA-CD67-546C-B1B7-F60D6CEE3057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C7C484CB-5BEF-5BB5-1C54-05356C446299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3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3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38E99AC-B653-452C-A9B7-4A3942974540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974216" y="-53399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38693" y="427390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866283" y="-36466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713790" y="0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782167" y="-190468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3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536201A4-5098-67C3-05E9-C9111769F957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A5EAA630-B119-41D7-BF82-8D5DE11518A0}"/>
              </a:ext>
            </a:extLst>
          </p:cNvPr>
          <p:cNvGrpSpPr/>
          <p:nvPr/>
        </p:nvGrpSpPr>
        <p:grpSpPr>
          <a:xfrm>
            <a:off x="1170283" y="55033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572F07-E850-46D4-BE0C-17A504D9564E}"/>
              </a:ext>
            </a:extLst>
          </p:cNvPr>
          <p:cNvSpPr txBox="1"/>
          <p:nvPr/>
        </p:nvSpPr>
        <p:spPr>
          <a:xfrm>
            <a:off x="1438901" y="4741393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051DBCA1-C8B5-75E6-C407-D42867E0FF8C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bạn nam 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5ED2CBB-B653-40DC-8F9B-14990339663D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72D1FB-EA71-B5F2-C7A4-156B12374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287" y="2448566"/>
            <a:ext cx="3554276" cy="2780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315B34-5C7B-1A73-A280-94ADC7D254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21756" y="0"/>
            <a:ext cx="237764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1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08F66D55-5CBF-460A-ABD6-3D0149EFD074}"/>
              </a:ext>
            </a:extLst>
          </p:cNvPr>
          <p:cNvSpPr txBox="1"/>
          <p:nvPr/>
        </p:nvSpPr>
        <p:spPr>
          <a:xfrm>
            <a:off x="775252" y="771965"/>
            <a:ext cx="10545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kẹo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28" y="3147844"/>
            <a:ext cx="4228366" cy="2990886"/>
          </a:xfrm>
          <a:prstGeom prst="rect">
            <a:avLst/>
          </a:prstGeom>
        </p:spPr>
      </p:pic>
      <p:sp>
        <p:nvSpPr>
          <p:cNvPr id="70" name="Pentagon 1">
            <a:extLst>
              <a:ext uri="{FF2B5EF4-FFF2-40B4-BE49-F238E27FC236}">
                <a16:creationId xmlns:a16="http://schemas.microsoft.com/office/drawing/2014/main" id="{5740026A-7C13-4195-B0E2-462F71ABE347}"/>
              </a:ext>
            </a:extLst>
          </p:cNvPr>
          <p:cNvSpPr/>
          <p:nvPr/>
        </p:nvSpPr>
        <p:spPr>
          <a:xfrm>
            <a:off x="732593" y="3830370"/>
            <a:ext cx="6751572" cy="1610922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ý.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ể chia 18 cái kẹo thành 3 phần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 lấy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 chia 3.</a:t>
            </a:r>
          </a:p>
        </p:txBody>
      </p:sp>
    </p:spTree>
    <p:extLst>
      <p:ext uri="{BB962C8B-B14F-4D97-AF65-F5344CB8AC3E}">
        <p14:creationId xmlns:p14="http://schemas.microsoft.com/office/powerpoint/2010/main" val="3375025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06D311D5-FD4F-4277-823B-4DE753BDBBD5}"/>
              </a:ext>
            </a:extLst>
          </p:cNvPr>
          <p:cNvGrpSpPr/>
          <p:nvPr/>
        </p:nvGrpSpPr>
        <p:grpSpPr>
          <a:xfrm>
            <a:off x="2586550" y="823032"/>
            <a:ext cx="1929858" cy="2108798"/>
            <a:chOff x="2421116" y="2368570"/>
            <a:chExt cx="1929858" cy="210879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1D675BB-ADD4-4D89-9EBB-BCC38DDFF776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EFF1C24C-C311-4475-B9D0-FBC64B993671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929A927-15C4-403D-AE80-1B5E4C65A114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4119237-E862-420D-987B-97416EE26855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0C717F0-5ACF-40D2-B220-BF4F5D023B55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7C4FFB8-F15A-4DC6-9907-2871D3C93B37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47630EAB-20E0-4A9C-BD6E-BFC5C29C91FD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B06C5EC-1036-46D0-BB34-2ABDA82B5E58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85113D8-6951-46B7-8759-00952EED4C3C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28C4EF9-C6E1-4A99-BDB6-6986B7079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913" y="3564988"/>
            <a:ext cx="4228366" cy="29908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780D6BD-F63E-4D72-8622-4CCA647ED173}"/>
              </a:ext>
            </a:extLst>
          </p:cNvPr>
          <p:cNvGrpSpPr/>
          <p:nvPr/>
        </p:nvGrpSpPr>
        <p:grpSpPr>
          <a:xfrm>
            <a:off x="8105052" y="882623"/>
            <a:ext cx="1929858" cy="2108798"/>
            <a:chOff x="2421116" y="2368570"/>
            <a:chExt cx="1929858" cy="21087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2EB0A6-AA4E-40F3-AEA7-9EAC47B10E00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DA2F403-BB09-4530-AD8D-C3E4AA3DDC77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248F399-D466-42C8-A5F7-F1932100EFD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A5D448F-33E7-403F-B305-712D99112971}"/>
                </a:ext>
              </a:extLst>
            </p:cNvPr>
            <p:cNvCxnSpPr/>
            <p:nvPr/>
          </p:nvCxnSpPr>
          <p:spPr>
            <a:xfrm>
              <a:off x="2421116" y="3767791"/>
              <a:ext cx="8104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222C77B-6CDA-44AD-A6EC-4D8A9D813114}"/>
                </a:ext>
              </a:extLst>
            </p:cNvPr>
            <p:cNvGrpSpPr/>
            <p:nvPr/>
          </p:nvGrpSpPr>
          <p:grpSpPr>
            <a:xfrm>
              <a:off x="2423220" y="2368570"/>
              <a:ext cx="1927754" cy="2108798"/>
              <a:chOff x="2423220" y="2368570"/>
              <a:chExt cx="1927754" cy="210879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E873476-3A01-42DC-98A7-2969D3C52A24}"/>
                  </a:ext>
                </a:extLst>
              </p:cNvPr>
              <p:cNvSpPr txBox="1"/>
              <p:nvPr/>
            </p:nvSpPr>
            <p:spPr>
              <a:xfrm>
                <a:off x="2439995" y="2368570"/>
                <a:ext cx="19109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18   3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A5AC4B-D2C2-4E34-B8E5-D778537DC1E6}"/>
                  </a:ext>
                </a:extLst>
              </p:cNvPr>
              <p:cNvSpPr txBox="1"/>
              <p:nvPr/>
            </p:nvSpPr>
            <p:spPr>
              <a:xfrm>
                <a:off x="2423220" y="2984628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E981FF-D680-4C18-9386-C61810FD33A9}"/>
                  </a:ext>
                </a:extLst>
              </p:cNvPr>
              <p:cNvSpPr txBox="1"/>
              <p:nvPr/>
            </p:nvSpPr>
            <p:spPr>
              <a:xfrm>
                <a:off x="3427641" y="3030052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45D8DC-598E-4B31-B9A1-59EC5F37BD59}"/>
                  </a:ext>
                </a:extLst>
              </p:cNvPr>
              <p:cNvSpPr txBox="1"/>
              <p:nvPr/>
            </p:nvSpPr>
            <p:spPr>
              <a:xfrm>
                <a:off x="2718034" y="3707927"/>
                <a:ext cx="8962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</a:p>
            </p:txBody>
          </p:sp>
        </p:grpSp>
      </p:grpSp>
      <p:sp>
        <p:nvSpPr>
          <p:cNvPr id="29" name="Pentagon 1">
            <a:extLst>
              <a:ext uri="{FF2B5EF4-FFF2-40B4-BE49-F238E27FC236}">
                <a16:creationId xmlns:a16="http://schemas.microsoft.com/office/drawing/2014/main" id="{3D984666-9ADA-4C6A-81C7-FF77D4F8CA36}"/>
              </a:ext>
            </a:extLst>
          </p:cNvPr>
          <p:cNvSpPr/>
          <p:nvPr/>
        </p:nvSpPr>
        <p:spPr>
          <a:xfrm>
            <a:off x="2072845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Cáo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Pentagon 1">
            <a:extLst>
              <a:ext uri="{FF2B5EF4-FFF2-40B4-BE49-F238E27FC236}">
                <a16:creationId xmlns:a16="http://schemas.microsoft.com/office/drawing/2014/main" id="{9DC267CC-EC3A-4AC1-B149-196E019ECF39}"/>
              </a:ext>
            </a:extLst>
          </p:cNvPr>
          <p:cNvSpPr/>
          <p:nvPr/>
        </p:nvSpPr>
        <p:spPr>
          <a:xfrm>
            <a:off x="7715313" y="3002551"/>
            <a:ext cx="2517503" cy="715808"/>
          </a:xfrm>
          <a:prstGeom prst="homePlate">
            <a:avLst>
              <a:gd name="adj" fmla="val 209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chia lại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190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6" y="459284"/>
            <a:ext cx="2420922" cy="830997"/>
            <a:chOff x="8422160" y="1489938"/>
            <a:chExt cx="2943093" cy="10102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018271" y="1489938"/>
              <a:ext cx="1346982" cy="1010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9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021862" cy="830997"/>
            <a:chOff x="8422168" y="2846690"/>
            <a:chExt cx="3673648" cy="10102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01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6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1"/>
            <a:ext cx="3037899" cy="830997"/>
            <a:chOff x="8422168" y="3702145"/>
            <a:chExt cx="3693145" cy="10102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5" y="3702145"/>
              <a:ext cx="2124578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7</a:t>
              </a:r>
              <a:endPara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3" y="4840937"/>
            <a:ext cx="2489166" cy="830997"/>
            <a:chOff x="8469285" y="4670840"/>
            <a:chExt cx="3026057" cy="10102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1279" y="4670840"/>
              <a:ext cx="1534063" cy="1010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: 6 = ?</a:t>
            </a:r>
          </a:p>
        </p:txBody>
      </p:sp>
    </p:spTree>
    <p:extLst>
      <p:ext uri="{BB962C8B-B14F-4D97-AF65-F5344CB8AC3E}">
        <p14:creationId xmlns:p14="http://schemas.microsoft.com/office/powerpoint/2010/main" val="12505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4" y="469748"/>
            <a:ext cx="3130941" cy="923330"/>
            <a:chOff x="8422160" y="1502658"/>
            <a:chExt cx="3806251" cy="11224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94949" y="1502658"/>
              <a:ext cx="1833462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30534"/>
            <a:ext cx="4016801" cy="923330"/>
            <a:chOff x="8422168" y="2836850"/>
            <a:chExt cx="4883189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1044623" y="2836850"/>
              <a:ext cx="2260734" cy="1122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599943" cy="923330"/>
            <a:chOff x="8422168" y="3735900"/>
            <a:chExt cx="3160723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937463" y="3735900"/>
              <a:ext cx="645428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52262"/>
            <a:ext cx="3968943" cy="923330"/>
            <a:chOff x="8469285" y="4684602"/>
            <a:chExt cx="4825013" cy="1122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976262" y="4684602"/>
              <a:ext cx="2318036" cy="112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3467595" y="2818464"/>
            <a:ext cx="33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 : 7 = ?</a:t>
            </a:r>
          </a:p>
        </p:txBody>
      </p: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1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4" y="459284"/>
            <a:ext cx="2305504" cy="923330"/>
            <a:chOff x="8422160" y="1489938"/>
            <a:chExt cx="2802781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158582" y="1489938"/>
              <a:ext cx="1066359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4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3"/>
            <a:ext cx="3021862" cy="923330"/>
            <a:chOff x="8422168" y="2846690"/>
            <a:chExt cx="3673648" cy="11224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42136" y="2846690"/>
              <a:ext cx="2653680" cy="1122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1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9" y="3367662"/>
            <a:ext cx="3037899" cy="923330"/>
            <a:chOff x="8422168" y="3702145"/>
            <a:chExt cx="3693146" cy="11224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90736" y="3702145"/>
              <a:ext cx="2124578" cy="112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9"/>
            <a:ext cx="2469929" cy="923330"/>
            <a:chOff x="8469285" y="4670840"/>
            <a:chExt cx="300267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84664" y="4670840"/>
              <a:ext cx="1487292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2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850078" y="2759087"/>
            <a:ext cx="40851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: 8 = ?</a:t>
            </a:r>
          </a:p>
        </p:txBody>
      </p: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ky with many small stars&#10;&#10;Description automatically generated">
            <a:extLst>
              <a:ext uri="{FF2B5EF4-FFF2-40B4-BE49-F238E27FC236}">
                <a16:creationId xmlns:a16="http://schemas.microsoft.com/office/drawing/2014/main" id="{411ABE45-6872-07A8-856E-01A703F8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Picture 6" descr="A yellow moon in space&#10;&#10;Description automatically generated">
            <a:extLst>
              <a:ext uri="{FF2B5EF4-FFF2-40B4-BE49-F238E27FC236}">
                <a16:creationId xmlns:a16="http://schemas.microsoft.com/office/drawing/2014/main" id="{23541917-2464-183F-B63E-5212B584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/>
        </p:blipFill>
        <p:spPr>
          <a:xfrm>
            <a:off x="5001" y="323851"/>
            <a:ext cx="2917300" cy="249510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E2BD1F-84E4-7B1B-6B29-1FACE87D709A}"/>
              </a:ext>
            </a:extLst>
          </p:cNvPr>
          <p:cNvSpPr/>
          <p:nvPr/>
        </p:nvSpPr>
        <p:spPr>
          <a:xfrm>
            <a:off x="3391138" y="928687"/>
            <a:ext cx="8086725" cy="4814887"/>
          </a:xfrm>
          <a:prstGeom prst="roundRect">
            <a:avLst/>
          </a:prstGeom>
          <a:solidFill>
            <a:srgbClr val="FFF9B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47C9D7-1F8A-1961-204C-F6643B491661}"/>
              </a:ext>
            </a:extLst>
          </p:cNvPr>
          <p:cNvSpPr txBox="1"/>
          <p:nvPr/>
        </p:nvSpPr>
        <p:spPr>
          <a:xfrm>
            <a:off x="4103913" y="1114426"/>
            <a:ext cx="66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/>
              </a:rPr>
              <a:t>11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libri" panose="020F0502020204030204"/>
              </a:rPr>
              <a:t>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group of planets with different colors&#10;&#10;Description automatically generated">
            <a:extLst>
              <a:ext uri="{FF2B5EF4-FFF2-40B4-BE49-F238E27FC236}">
                <a16:creationId xmlns:a16="http://schemas.microsoft.com/office/drawing/2014/main" id="{9B4CC473-4B4C-07D0-BD6F-AA40C02C1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90" b="66518"/>
          <a:stretch/>
        </p:blipFill>
        <p:spPr>
          <a:xfrm>
            <a:off x="1436916" y="3646933"/>
            <a:ext cx="1714667" cy="1687067"/>
          </a:xfrm>
          <a:prstGeom prst="rect">
            <a:avLst/>
          </a:prstGeom>
        </p:spPr>
      </p:pic>
      <p:pic>
        <p:nvPicPr>
          <p:cNvPr id="20" name="Picture 19" descr="A set of cartoon planets and rockets&#10;&#10;Description automatically generated">
            <a:extLst>
              <a:ext uri="{FF2B5EF4-FFF2-40B4-BE49-F238E27FC236}">
                <a16:creationId xmlns:a16="http://schemas.microsoft.com/office/drawing/2014/main" id="{9A00974A-8B15-9A4C-05E3-3E4E8E4E8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68222" b="90370"/>
          <a:stretch/>
        </p:blipFill>
        <p:spPr>
          <a:xfrm>
            <a:off x="10713422" y="4717543"/>
            <a:ext cx="1478578" cy="1241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6D9A06-0296-41A5-CCF9-9CE755DFC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806" y="1405432"/>
            <a:ext cx="2566638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63F70-33EC-880B-3115-C2CA4B431C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171" y="-175342"/>
            <a:ext cx="1823167" cy="1823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CE5BC1-4EE7-2BAB-BA26-5E2AAF6A3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416" y="1170031"/>
            <a:ext cx="2048434" cy="1072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36E316-3F5E-ED5A-BAA8-ACA864142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2499" y="2777392"/>
            <a:ext cx="6547671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95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7D8D-3740-A1A2-A7B3-C660010F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ản sao của Chưa có tên">
            <a:hlinkClick r:id="" action="ppaction://media"/>
            <a:extLst>
              <a:ext uri="{FF2B5EF4-FFF2-40B4-BE49-F238E27FC236}">
                <a16:creationId xmlns:a16="http://schemas.microsoft.com/office/drawing/2014/main" id="{7BD9A423-1C63-834C-B009-8C41E6AA7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278" cy="6858001"/>
          </a:xfrm>
        </p:spPr>
      </p:pic>
    </p:spTree>
    <p:extLst>
      <p:ext uri="{BB962C8B-B14F-4D97-AF65-F5344CB8AC3E}">
        <p14:creationId xmlns:p14="http://schemas.microsoft.com/office/powerpoint/2010/main" val="352493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5D61B298-AE62-E4A6-5FB1-049D8D82556A}"/>
              </a:ext>
            </a:extLst>
          </p:cNvPr>
          <p:cNvSpPr/>
          <p:nvPr/>
        </p:nvSpPr>
        <p:spPr>
          <a:xfrm>
            <a:off x="-2186609" y="-1"/>
            <a:ext cx="2350382" cy="180229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634</Words>
  <Application>Microsoft Office PowerPoint</Application>
  <PresentationFormat>Widescreen</PresentationFormat>
  <Paragraphs>177</Paragraphs>
  <Slides>28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等线</vt:lpstr>
      <vt:lpstr>等线 Light</vt:lpstr>
      <vt:lpstr>#9Slide02 Noi dung dai</vt:lpstr>
      <vt:lpstr>Arial</vt:lpstr>
      <vt:lpstr>Arial Narrow</vt:lpstr>
      <vt:lpstr>Calibri</vt:lpstr>
      <vt:lpstr>Cambria</vt:lpstr>
      <vt:lpstr>iCiel Cadena</vt:lpstr>
      <vt:lpstr>inpin heiti</vt:lpstr>
      <vt:lpstr>Times New Roman</vt:lpstr>
      <vt:lpstr>UTM Showcard</vt:lpstr>
      <vt:lpstr>1_Office Theme</vt:lpstr>
      <vt:lpstr>2_Office Theme</vt:lpstr>
      <vt:lpstr>Office 主题​​</vt:lpstr>
      <vt:lpstr>2_Office 主题​​</vt:lpstr>
      <vt:lpstr>5_Office 主题​​</vt:lpstr>
      <vt:lpstr>Office Theme</vt:lpstr>
      <vt:lpstr>3_Office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82</cp:revision>
  <dcterms:created xsi:type="dcterms:W3CDTF">2022-07-28T02:09:00Z</dcterms:created>
  <dcterms:modified xsi:type="dcterms:W3CDTF">2025-11-13T12:49:06Z</dcterms:modified>
</cp:coreProperties>
</file>