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sldIdLst>
    <p:sldId id="267" r:id="rId3"/>
    <p:sldId id="276" r:id="rId4"/>
    <p:sldId id="277" r:id="rId5"/>
    <p:sldId id="275" r:id="rId6"/>
    <p:sldId id="293" r:id="rId7"/>
    <p:sldId id="310" r:id="rId8"/>
    <p:sldId id="309" r:id="rId9"/>
    <p:sldId id="294" r:id="rId10"/>
    <p:sldId id="295" r:id="rId11"/>
    <p:sldId id="298" r:id="rId12"/>
    <p:sldId id="299" r:id="rId13"/>
    <p:sldId id="313" r:id="rId14"/>
    <p:sldId id="300" r:id="rId15"/>
    <p:sldId id="302" r:id="rId16"/>
    <p:sldId id="301" r:id="rId17"/>
    <p:sldId id="303" r:id="rId18"/>
    <p:sldId id="304" r:id="rId19"/>
    <p:sldId id="305" r:id="rId20"/>
    <p:sldId id="307" r:id="rId21"/>
    <p:sldId id="296" r:id="rId22"/>
    <p:sldId id="271" r:id="rId23"/>
    <p:sldId id="308" r:id="rId24"/>
    <p:sldId id="314" r:id="rId25"/>
    <p:sldId id="292" r:id="rId26"/>
    <p:sldId id="312" r:id="rId27"/>
    <p:sldId id="297" r:id="rId28"/>
    <p:sldId id="272" r:id="rId29"/>
    <p:sldId id="311" r:id="rId30"/>
  </p:sldIdLst>
  <p:sldSz cx="12192000" cy="6858000"/>
  <p:notesSz cx="6858000" cy="9144000"/>
  <p:embeddedFontLst>
    <p:embeddedFont>
      <p:font typeface="Nunito Black" pitchFamily="2" charset="0"/>
      <p:bold r:id="rId32"/>
      <p:boldItalic r:id="rId33"/>
    </p:embeddedFont>
    <p:embeddedFont>
      <p:font typeface="Sigmar One" panose="020B0604020202020204" charset="0"/>
      <p:regular r:id="rId34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tags" Target="tags/tag132.xml" /><Relationship Id="rId32" Type="http://schemas.openxmlformats.org/officeDocument/2006/relationships/font" Target="fonts/font1.fntdata" /><Relationship Id="rId33" Type="http://schemas.openxmlformats.org/officeDocument/2006/relationships/font" Target="fonts/font2.fntdata" /><Relationship Id="rId34" Type="http://schemas.openxmlformats.org/officeDocument/2006/relationships/font" Target="fonts/font3.fntdata" /><Relationship Id="rId35" Type="http://schemas.openxmlformats.org/officeDocument/2006/relationships/presProps" Target="presProps.xml" /><Relationship Id="rId36" Type="http://schemas.openxmlformats.org/officeDocument/2006/relationships/viewProps" Target="viewProps.xml" /><Relationship Id="rId37" Type="http://schemas.openxmlformats.org/officeDocument/2006/relationships/theme" Target="theme/theme1.xml" /><Relationship Id="rId38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D977355E-B044-4E48-8EAB-A40C94895546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19F8BD16-6C59-4312-A234-7A8B4EC631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0551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19F8BD16-6C59-4312-A234-7A8B4EC631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5534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A3C202EA-64BA-4536-92C8-86F8D4670CBB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A3C202EA-64BA-4536-92C8-86F8D4670CBB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image" Target="../media/image9.jpeg" /><Relationship Id="rId5" Type="http://schemas.openxmlformats.org/officeDocument/2006/relationships/tags" Target="../tags/tag27.xml" /><Relationship Id="rId6" Type="http://schemas.openxmlformats.org/officeDocument/2006/relationships/image" Target="../media/image5.jpeg" /><Relationship Id="rId7" Type="http://schemas.openxmlformats.org/officeDocument/2006/relationships/tags" Target="../tags/tag2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9.xml" /><Relationship Id="rId3" Type="http://schemas.openxmlformats.org/officeDocument/2006/relationships/image" Target="../media/image5.jpeg" /><Relationship Id="rId4" Type="http://schemas.openxmlformats.org/officeDocument/2006/relationships/tags" Target="../tags/tag30.xml" /><Relationship Id="rId5" Type="http://schemas.openxmlformats.org/officeDocument/2006/relationships/image" Target="../media/image10.jpeg" /><Relationship Id="rId6" Type="http://schemas.openxmlformats.org/officeDocument/2006/relationships/tags" Target="../tags/tag3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2.xml" /><Relationship Id="rId3" Type="http://schemas.openxmlformats.org/officeDocument/2006/relationships/image" Target="../media/image5.jpeg" /><Relationship Id="rId4" Type="http://schemas.openxmlformats.org/officeDocument/2006/relationships/tags" Target="../tags/tag33.xml" /><Relationship Id="rId5" Type="http://schemas.openxmlformats.org/officeDocument/2006/relationships/tags" Target="../tags/tag3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image" Target="../media/image11.jpeg" /><Relationship Id="rId5" Type="http://schemas.openxmlformats.org/officeDocument/2006/relationships/tags" Target="../tags/tag37.xml" /><Relationship Id="rId6" Type="http://schemas.openxmlformats.org/officeDocument/2006/relationships/image" Target="../media/image5.jpeg" /><Relationship Id="rId7" Type="http://schemas.openxmlformats.org/officeDocument/2006/relationships/tags" Target="../tags/tag3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image" Target="../media/image12.jpeg" /><Relationship Id="rId5" Type="http://schemas.openxmlformats.org/officeDocument/2006/relationships/tags" Target="../tags/tag41.xml" /><Relationship Id="rId6" Type="http://schemas.openxmlformats.org/officeDocument/2006/relationships/image" Target="../media/image5.jpeg" /><Relationship Id="rId7" Type="http://schemas.openxmlformats.org/officeDocument/2006/relationships/tags" Target="../tags/tag4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image" Target="../media/image13.jpeg" /><Relationship Id="rId5" Type="http://schemas.openxmlformats.org/officeDocument/2006/relationships/tags" Target="../tags/tag45.xml" /><Relationship Id="rId6" Type="http://schemas.openxmlformats.org/officeDocument/2006/relationships/image" Target="../media/image5.jpeg" /><Relationship Id="rId7" Type="http://schemas.openxmlformats.org/officeDocument/2006/relationships/tags" Target="../tags/tag4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image" Target="../media/image14.jpeg" /><Relationship Id="rId5" Type="http://schemas.openxmlformats.org/officeDocument/2006/relationships/tags" Target="../tags/tag49.xml" /><Relationship Id="rId6" Type="http://schemas.openxmlformats.org/officeDocument/2006/relationships/image" Target="../media/image5.jpeg" /><Relationship Id="rId7" Type="http://schemas.openxmlformats.org/officeDocument/2006/relationships/tags" Target="../tags/tag5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51.xml" /><Relationship Id="rId3" Type="http://schemas.openxmlformats.org/officeDocument/2006/relationships/tags" Target="../tags/tag52.xml" /><Relationship Id="rId4" Type="http://schemas.openxmlformats.org/officeDocument/2006/relationships/image" Target="../media/image15.jpeg" /><Relationship Id="rId5" Type="http://schemas.openxmlformats.org/officeDocument/2006/relationships/tags" Target="../tags/tag53.xml" /><Relationship Id="rId6" Type="http://schemas.openxmlformats.org/officeDocument/2006/relationships/image" Target="../media/image5.jpeg" /><Relationship Id="rId7" Type="http://schemas.openxmlformats.org/officeDocument/2006/relationships/tags" Target="../tags/tag54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55.xml" /><Relationship Id="rId3" Type="http://schemas.openxmlformats.org/officeDocument/2006/relationships/tags" Target="../tags/tag56.xml" /><Relationship Id="rId4" Type="http://schemas.openxmlformats.org/officeDocument/2006/relationships/image" Target="../media/image16.jpeg" /><Relationship Id="rId5" Type="http://schemas.openxmlformats.org/officeDocument/2006/relationships/tags" Target="../tags/tag57.xml" /><Relationship Id="rId6" Type="http://schemas.openxmlformats.org/officeDocument/2006/relationships/image" Target="../media/image5.jpeg" /><Relationship Id="rId7" Type="http://schemas.openxmlformats.org/officeDocument/2006/relationships/tags" Target="../tags/tag5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6.xml" /><Relationship Id="rId11" Type="http://schemas.openxmlformats.org/officeDocument/2006/relationships/tags" Target="../tags/tag67.xml" /><Relationship Id="rId12" Type="http://schemas.openxmlformats.org/officeDocument/2006/relationships/image" Target="../media/image5.jpeg" /><Relationship Id="rId13" Type="http://schemas.openxmlformats.org/officeDocument/2006/relationships/tags" Target="../tags/tag6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image" Target="../media/image1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7.xml" /><Relationship Id="rId11" Type="http://schemas.openxmlformats.org/officeDocument/2006/relationships/tags" Target="../tags/tag78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tags" Target="../tags/tag75.xml" /><Relationship Id="rId9" Type="http://schemas.openxmlformats.org/officeDocument/2006/relationships/tags" Target="../tags/tag7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jpeg" /><Relationship Id="rId2" Type="http://schemas.openxmlformats.org/officeDocument/2006/relationships/tags" Target="../tags/tag79.xml" /><Relationship Id="rId3" Type="http://schemas.openxmlformats.org/officeDocument/2006/relationships/image" Target="../media/image5.jpeg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image" Target="../media/image18.jpeg" /><Relationship Id="rId7" Type="http://schemas.openxmlformats.org/officeDocument/2006/relationships/tags" Target="../tags/tag82.xml" /><Relationship Id="rId8" Type="http://schemas.openxmlformats.org/officeDocument/2006/relationships/video" Target="../media/media2.mp4" /><Relationship Id="rId9" Type="http://schemas.microsoft.com/office/2007/relationships/media" Target="../media/media2.mp4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90.xml" /><Relationship Id="rId11" Type="http://schemas.openxmlformats.org/officeDocument/2006/relationships/image" Target="../media/image5.jpeg" /><Relationship Id="rId12" Type="http://schemas.openxmlformats.org/officeDocument/2006/relationships/tags" Target="../tags/tag91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tags" Target="../tags/tag89.xml" /><Relationship Id="rId9" Type="http://schemas.openxmlformats.org/officeDocument/2006/relationships/image" Target="../media/image1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99.xml" /><Relationship Id="rId11" Type="http://schemas.openxmlformats.org/officeDocument/2006/relationships/tags" Target="../tags/tag100.xml" /><Relationship Id="rId12" Type="http://schemas.openxmlformats.org/officeDocument/2006/relationships/image" Target="../media/image5.jpeg" /><Relationship Id="rId13" Type="http://schemas.openxmlformats.org/officeDocument/2006/relationships/tags" Target="../tags/tag10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image" Target="../media/image17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7.jpeg" /><Relationship Id="rId11" Type="http://schemas.openxmlformats.org/officeDocument/2006/relationships/tags" Target="../tags/tag106.xml" /><Relationship Id="rId12" Type="http://schemas.openxmlformats.org/officeDocument/2006/relationships/image" Target="../media/image2.jpeg" /><Relationship Id="rId2" Type="http://schemas.openxmlformats.org/officeDocument/2006/relationships/tags" Target="../tags/tag102.xml" /><Relationship Id="rId3" Type="http://schemas.openxmlformats.org/officeDocument/2006/relationships/image" Target="../media/image5.jpeg" /><Relationship Id="rId4" Type="http://schemas.openxmlformats.org/officeDocument/2006/relationships/tags" Target="../tags/tag103.xml" /><Relationship Id="rId5" Type="http://schemas.openxmlformats.org/officeDocument/2006/relationships/image" Target="../media/image18.jpeg" /><Relationship Id="rId6" Type="http://schemas.openxmlformats.org/officeDocument/2006/relationships/tags" Target="../tags/tag104.xml" /><Relationship Id="rId7" Type="http://schemas.openxmlformats.org/officeDocument/2006/relationships/video" Target="../media/media3.mp4" /><Relationship Id="rId8" Type="http://schemas.microsoft.com/office/2007/relationships/media" Target="../media/media3.mp4" /><Relationship Id="rId9" Type="http://schemas.openxmlformats.org/officeDocument/2006/relationships/tags" Target="../tags/tag105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11.xml" /><Relationship Id="rId4" Type="http://schemas.openxmlformats.org/officeDocument/2006/relationships/image" Target="../media/image5.jpeg" /><Relationship Id="rId5" Type="http://schemas.openxmlformats.org/officeDocument/2006/relationships/tags" Target="../tags/tag112.xml" /><Relationship Id="rId6" Type="http://schemas.openxmlformats.org/officeDocument/2006/relationships/tags" Target="../tags/tag113.xml" /><Relationship Id="rId7" Type="http://schemas.openxmlformats.org/officeDocument/2006/relationships/image" Target="../media/image2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22.xml" /><Relationship Id="rId11" Type="http://schemas.openxmlformats.org/officeDocument/2006/relationships/tags" Target="../tags/tag123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Relationship Id="rId9" Type="http://schemas.openxmlformats.org/officeDocument/2006/relationships/tags" Target="../tags/tag12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4.xml" /><Relationship Id="rId3" Type="http://schemas.openxmlformats.org/officeDocument/2006/relationships/image" Target="../media/image20.jpeg" /><Relationship Id="rId4" Type="http://schemas.openxmlformats.org/officeDocument/2006/relationships/tags" Target="../tags/tag125.xml" /><Relationship Id="rId5" Type="http://schemas.openxmlformats.org/officeDocument/2006/relationships/image" Target="../media/image2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image" Target="../media/image21.png" /><Relationship Id="rId5" Type="http://schemas.microsoft.com/office/2007/relationships/hdphoto" Target="../media/image22.wdp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Relationship Id="rId3" Type="http://schemas.openxmlformats.org/officeDocument/2006/relationships/video" Target="../media/media1.mp4" /><Relationship Id="rId4" Type="http://schemas.microsoft.com/office/2007/relationships/media" Target="../media/media1.mp4" /><Relationship Id="rId5" Type="http://schemas.openxmlformats.org/officeDocument/2006/relationships/image" Target="../media/image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.xml" /><Relationship Id="rId3" Type="http://schemas.openxmlformats.org/officeDocument/2006/relationships/image" Target="../media/image5.jpeg" /><Relationship Id="rId4" Type="http://schemas.openxmlformats.org/officeDocument/2006/relationships/tags" Target="../tags/tag2.xml" /><Relationship Id="rId5" Type="http://schemas.openxmlformats.org/officeDocument/2006/relationships/image" Target="../media/image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.xml" /><Relationship Id="rId3" Type="http://schemas.openxmlformats.org/officeDocument/2006/relationships/image" Target="../media/image5.jpeg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5.xml" /><Relationship Id="rId11" Type="http://schemas.openxmlformats.org/officeDocument/2006/relationships/tags" Target="../tags/tag1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tags" Target="../tags/tag11.xml" /><Relationship Id="rId7" Type="http://schemas.openxmlformats.org/officeDocument/2006/relationships/tags" Target="../tags/tag12.xml" /><Relationship Id="rId8" Type="http://schemas.openxmlformats.org/officeDocument/2006/relationships/tags" Target="../tags/tag13.xml" /><Relationship Id="rId9" Type="http://schemas.openxmlformats.org/officeDocument/2006/relationships/tags" Target="../tags/tag1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image" Target="../media/image7.jpeg" /><Relationship Id="rId5" Type="http://schemas.openxmlformats.org/officeDocument/2006/relationships/tags" Target="../tags/tag19.xml" /><Relationship Id="rId6" Type="http://schemas.openxmlformats.org/officeDocument/2006/relationships/image" Target="../media/image5.jpeg" /><Relationship Id="rId7" Type="http://schemas.openxmlformats.org/officeDocument/2006/relationships/tags" Target="../tags/tag2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1.xml" /><Relationship Id="rId3" Type="http://schemas.openxmlformats.org/officeDocument/2006/relationships/tags" Target="../tags/tag22.xml" /><Relationship Id="rId4" Type="http://schemas.openxmlformats.org/officeDocument/2006/relationships/image" Target="../media/image8.jpeg" /><Relationship Id="rId5" Type="http://schemas.openxmlformats.org/officeDocument/2006/relationships/tags" Target="../tags/tag23.xml" /><Relationship Id="rId6" Type="http://schemas.openxmlformats.org/officeDocument/2006/relationships/image" Target="../media/image5.jpeg" /><Relationship Id="rId7" Type="http://schemas.openxmlformats.org/officeDocument/2006/relationships/tags" Target="../tags/tag24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4633E-2B11-308B-E4CA-5D20486429C5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D694126-382E-8E43-E9DB-17A8BD2724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F946F-9B2D-F884-86A3-9102B52205E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A243F-628B-A2B6-BBE6-1F5D82072DDE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7FC27-E031-CE97-C7FF-5214530A9D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F755E87-09A0-3B0D-B6CA-388BC458CEA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462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C0BE4-FE94-195B-E1A4-EF7204C82DD4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5BC02-C5EE-7D4E-66B3-010A6A6E67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5ABB-DAC2-CFEC-3FCA-EC5019DFDF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53782" y="547342"/>
            <a:ext cx="10184673" cy="4365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 err="1">
                <a:solidFill>
                  <a:srgbClr val="0070C0"/>
                </a:solidFill>
              </a:rPr>
              <a:t>Lớp </a:t>
            </a:r>
            <a:r>
              <a:rPr lang="nl-NL" sz="3600" b="1">
                <a:solidFill>
                  <a:srgbClr val="0070C0"/>
                </a:solidFill>
              </a:rPr>
              <a:t>học theo tiêu chí XANH - SẠCH - ĐẸP:</a:t>
            </a:r>
            <a:endParaRPr lang="en-US" sz="3600" b="1">
              <a:solidFill>
                <a:srgbClr val="0070C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 XANH (có cây xanh, thân thiện với môi trường)</a:t>
            </a:r>
            <a:endParaRPr lang="en-US" sz="3600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 SẠCH (sạch, gọn, ngăn nắp) </a:t>
            </a:r>
            <a:endParaRPr lang="en-US" sz="3600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 ĐẸP (được trang trí bắt mắt)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3F9F3-C329-AEA9-40D0-51B618BC3996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5CFAD08-0313-99A2-DDE4-90F70A4A592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r="353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0A46D-CAA2-500A-10AE-D6EEE3BE604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43DE7-16A7-D0ED-189B-792CB1ADEC7A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84B878-4469-BDA5-DD4A-FEA8FB1EB0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2459" r="18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AB8FA-0A37-BA64-914C-D98D153D3D5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0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B8BE8-811C-8B81-AD40-3584136167C7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ABCA8C-D82F-D228-5C9A-9DA92A5BED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r="7982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3E587-8A1C-B99D-063E-FEDF95521A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6E73A-E5B2-749E-3424-0D4256F06CF3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ACA0EF-D0E3-B6DC-984F-5771D90AE5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736" r="57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8406A-99F2-5B2C-75F5-0D3564AA0A5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E1C71-F622-66C6-5607-AF828E875722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F3F31B9-63FF-C699-4B61-AF146891B05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82" r="4390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8607AD-0986-7B2F-E79F-5FF28A6F209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EED2B-75E3-26B8-0916-16C060ED8B84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A4D2FA6-CF54-4CB4-BE07-8138F24CA4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r="66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AF708-971F-9B96-CDA2-6E7C5DCC20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1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963D6-71DA-4873-62BA-B5279B34DEDC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" name="Rectangle 3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E9AA69-7FF9-10B0-9EDB-B17A99109C7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A18F3-C429-9014-7003-D3383165274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1264596" y="3285491"/>
            <a:ext cx="9007813" cy="163978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US" sz="3200" err="1">
                <a:solidFill>
                  <a:schemeClr val="bg1"/>
                </a:solidFill>
                <a:latin typeface="Sigmar One" panose="00000500000000000000" pitchFamily="2" charset="0"/>
              </a:rPr>
              <a:t>Lớp 3D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Khuyên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34588" y="1997613"/>
            <a:ext cx="717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n-US" sz="2800" err="1">
                <a:solidFill>
                  <a:srgbClr val="FF0000"/>
                </a:solidFill>
                <a:latin typeface="Sigmar One" panose="00000500000000000000" pitchFamily="2" charset="0"/>
              </a:rPr>
              <a:t>Hoạt động giáo dục theo chủ đề:</a:t>
            </a:r>
          </a:p>
          <a:p>
            <a:pPr algn="ctr"/>
            <a:r>
              <a:rPr lang="en-US" sz="4400" err="1">
                <a:solidFill>
                  <a:srgbClr val="0070C0"/>
                </a:solidFill>
                <a:latin typeface="Sigmar One" panose="00000500000000000000" pitchFamily="2" charset="0"/>
              </a:rPr>
              <a:t>Lớp học của em</a:t>
            </a:r>
            <a:endParaRPr lang="en-US" sz="44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2261B2F-E603-DAAA-AC09-2229D14ED166}"/>
              </a:ext>
            </a:extLst>
          </p:cNvPr>
          <p:cNvSpPr txBox="1"/>
          <p:nvPr/>
        </p:nvSpPr>
        <p:spPr>
          <a:xfrm>
            <a:off x="2334588" y="465996"/>
            <a:ext cx="737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n-US" sz="3600">
                <a:solidFill>
                  <a:srgbClr val="7030A0"/>
                </a:solidFill>
                <a:latin typeface="Sigmar One" panose="00000500000000000000" pitchFamily="2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36FB5-4446-E389-EED2-6AC2A8BF7C75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927DB1-7A20-B7B7-52D0-D19AEB8D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7F8E1-7292-3F22-2338-BEF8E2FCCA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278" y="1561308"/>
            <a:ext cx="12094721" cy="759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 VÀ TỔNG KẾT CHỦ ĐỀ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3912D160-862F-FF0D-3B23-86C3DAA1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D80544F5-844D-60A4-DED0-A30372174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397FAAA8-5B1C-86D7-4A33-711827FF1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7CC40B-EBA8-4A2C-022C-C97C0EA1E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C4F8A7C7-8DC4-262C-D557-1920D223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564DB780-C9E2-1752-013C-B758F314C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1963BA7A-D1F1-312D-66EA-F017527F0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7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615B2-7DC5-F769-38EA-C714FFACFDD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2301" y="195504"/>
            <a:ext cx="990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latin typeface="Nunito Black" pitchFamily="2" charset="0"/>
              </a:defRPr>
            </a:lvl1pPr>
          </a:lstStyle>
          <a:p>
            <a:pPr/>
            <a:r>
              <a:rPr lang="en-US" err="1"/>
              <a:t>Hoạt động 2: Thảo luận về ý tưởng trang trí lớp học</a:t>
            </a:r>
            <a:endParaRPr lang="en-US"/>
          </a:p>
        </p:txBody>
      </p:sp>
      <p:pic>
        <p:nvPicPr>
          <p:cNvPr id="2" name="Nhạc không lời vui nhộn cho bé  (3)">
            <a:hlinkClick action="ppaction://media"/>
            <a:extLst>
              <a:ext uri="{FF2B5EF4-FFF2-40B4-BE49-F238E27FC236}">
                <a16:creationId xmlns:a16="http://schemas.microsoft.com/office/drawing/2014/main" id="{A9FBC23F-4CDE-0DF1-1DD6-773920522821}"/>
              </a:ext>
            </a:extLst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"/>
            <a:ext cx="1219199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325B5-3C30-3AB6-F416-9C59A34FF9D7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5" name="Rectangle 5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grpSp>
        <p:nvGrpSpPr>
          <p:cNvPr id="66" name="Group 5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5"/>
              </p:custDataLst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en-US"/>
            </a:p>
          </p:txBody>
        </p:sp>
        <p:sp>
          <p:nvSpPr>
            <p:cNvPr id="67" name="Rectangle 5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6"/>
              </p:custDataLst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en-US"/>
            </a:p>
          </p:txBody>
        </p:sp>
      </p:grpSp>
      <p:sp>
        <p:nvSpPr>
          <p:cNvPr id="68" name="Rectangle 5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69" name="Isosceles Triangle 5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1B83DC-98E8-1A86-048D-4747692F99B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0594"/>
            <a:ext cx="12254713" cy="6797406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34E76-5528-A24A-D9E8-521C071A4BD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A338F-5C46-508E-1012-5C03CDEBD8AB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" name="Rectangle 33">
            <a:extLst>
              <a:ext uri="{FF2B5EF4-FFF2-40B4-BE49-F238E27FC236}">
                <a16:creationId xmlns:a16="http://schemas.microsoft.com/office/drawing/2014/main" id="{1441C8D6-94C4-D18C-7306-161990F2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5766F2E-6307-8878-44F6-1E63AEDA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AAC87B-51D0-010A-05F7-9193271A4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C0244B-47E4-DE3C-4A01-1CAB048F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E19120D-1F86-32FD-721D-5E6FDAAB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FFB87F11-5FF1-6100-59A7-A4584DF18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CDAA6C-2E7F-B52C-6A44-07752DC7537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67495FF5-710D-7B93-265D-8745F56D4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ED685-A86C-7044-E33F-8A6FBE53091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9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70217-232B-DA7C-A61E-68B08FCF1B1D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17A64-2D86-08A6-A001-75DA2609E5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pic>
        <p:nvPicPr>
          <p:cNvPr id="2" name="Nhạc không lời vui nhộn cho bé  (1)">
            <a:hlinkClick action="ppaction://media"/>
            <a:extLst>
              <a:ext uri="{FF2B5EF4-FFF2-40B4-BE49-F238E27FC236}">
                <a16:creationId xmlns:a16="http://schemas.microsoft.com/office/drawing/2014/main" id="{4C8B704E-1D37-5D2B-FD22-438BD5E34925}"/>
              </a:ext>
            </a:extLst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7757" y="74659"/>
            <a:ext cx="3974243" cy="83956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D9A0B6B-B86C-BCEF-8BDF-75F102A228A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9955" y="81290"/>
            <a:ext cx="990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latin typeface="Nunito Black" pitchFamily="2" charset="0"/>
              </a:defRPr>
            </a:lvl1pPr>
          </a:lstStyle>
          <a:p>
            <a:pPr/>
            <a:r>
              <a:rPr lang="en-US" err="1"/>
              <a:t>Hoạt động 2: Thảo luận về ý tưởng trang trí lớp học</a:t>
            </a:r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DEC02D7-55F9-9EAA-0E02-DA0B6343EFB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914229"/>
            <a:ext cx="10566702" cy="59437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0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7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70217-232B-DA7C-A61E-68B08FCF1B1D}"/>
            </a:ext>
          </a:extLst>
        </p:cNvPr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17A64-2D86-08A6-A001-75DA2609E5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D9A0B6B-B86C-BCEF-8BDF-75F102A228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9955" y="81290"/>
            <a:ext cx="990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latin typeface="Nunito Black" pitchFamily="2" charset="0"/>
              </a:defRPr>
            </a:lvl1pPr>
          </a:lstStyle>
          <a:p>
            <a:pPr/>
            <a:r>
              <a:rPr lang="en-US" err="1"/>
              <a:t>Hoạt động 2: Thảo luận về ý tưởng trang trí lớp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3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20F38-93B0-BBCF-6AA0-8C8A70D09F23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2A460-BAF9-1D26-36FE-1BFA9EF31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7F2C9-ADC3-160C-1FF1-5EE9EDFA0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3506" y="583345"/>
            <a:ext cx="9737282" cy="1199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KẾT HÀNH ĐỘNG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DD988722-BD4F-9A4B-A524-13AA3102F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69FD710D-3560-27D8-80DF-0B9DE310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66E6DDE2-DC8B-3496-8177-C222164B4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485967-5BD7-01B0-4D4D-DF98B0AFE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EE37315C-4C40-215A-805B-06E119DB4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A95C67C-FFBB-67BB-6833-BDF08BD48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03820FF8-0C6F-7BB6-F085-8FFF09EFB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3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2216DF-7DD6-5DB8-9028-C2FEF997B0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3552" y="263373"/>
            <a:ext cx="10653862" cy="4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08F69-F50F-9143-C2BA-35A43BE19A46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9ECF7F-D4BF-9448-6270-C3234BB36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7441C67E-00FB-BC12-48A6-4C3C10A4BD3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BF4EA6-A7B6-7F3A-91CB-1F09D00B4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BBF9E3-D22C-4AC4-789E-6EF86C80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F2E98-9C78-B751-4237-920C97903FD2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>
            <a:defPPr/>
          </a:lstStyle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41340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80430" y="583345"/>
            <a:ext cx="7160357" cy="1313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KHỞI ĐỘNG</a:t>
            </a: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36676" y="82014"/>
            <a:ext cx="6842206" cy="55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Múa hát về chủ đề “Vui đến trường”</a:t>
            </a:r>
          </a:p>
        </p:txBody>
      </p:sp>
      <p:pic>
        <p:nvPicPr>
          <p:cNvPr id="2" name="Lớp chúng ta đoàn kết">
            <a:hlinkClick action="ppaction://media"/>
            <a:extLst>
              <a:ext uri="{FF2B5EF4-FFF2-40B4-BE49-F238E27FC236}">
                <a16:creationId xmlns:a16="http://schemas.microsoft.com/office/drawing/2014/main" id="{4931029E-81BA-2355-2002-852CA273B8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" y="634964"/>
            <a:ext cx="12062298" cy="6200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7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ABB75-1ABD-C789-0956-9D033B7A2DB2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3905F-FED5-DA68-F2E7-72AFBCAEA3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8B4F8-4BE4-39E2-E821-F3EB12EE96A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00332" y="1770434"/>
            <a:ext cx="71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1. Múa hát về chủ đề “Vui đến trường”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4BBE6CE3-A124-517C-CDAB-D570683BA84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00332" y="2626639"/>
            <a:ext cx="835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2. Thảo luận về ý tưởng trang trí lớp học</a:t>
            </a:r>
            <a:endParaRPr lang="en-US" sz="2800" b="1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3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A2FD5-1BEB-6D4E-B48E-74642D982E21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D812D2C-4DC5-43E6-22AE-81F6C5776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4F2BC-DAB1-4F23-7E48-BF3D7F84C5C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53782" y="547342"/>
            <a:ext cx="10184673" cy="1313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/>
            <a:r>
              <a:rPr lang="en-US"/>
              <a:t>KHÁM PHÁ CHỦ ĐỀ</a:t>
            </a: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577B2476-788F-AECB-EE5A-5E02409AB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2DC7FA50-12BB-F31A-5925-A8522C2EC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8576CED6-A0AB-7FCC-4107-7EE35B24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D403D4-1149-8B2E-C321-619D2EFF0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46A13505-2088-3C4D-59F7-16A1D3B0E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C52C1920-3F5D-D656-277B-0B416D217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D96972A-7AD8-DF08-3FF9-C27F15F09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28862"/>
      </p:ext>
    </p:extLst>
  </p:cSld>
  <p:clrMapOvr>
    <a:masterClrMapping/>
  </p:clrMapOvr>
  <p:transition spd="slow">
    <p:push dir="u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A1516-CADA-FEC1-64D7-330A9CC39A90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5C3746F-D473-E0BD-D58F-B4FD102F9B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483C9-DB15-8D8A-8330-91941E25B9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C067B-6029-65FA-78E0-9098E4BC5E33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DEB78CA-ACD5-CADB-53E6-6F92D7E9190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427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3E6BB-20B4-E7BF-C937-D2E00048B4F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8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00.xml><?xml version="1.0" encoding="utf-8"?>
<p:tagLst xmlns:p="http://schemas.openxmlformats.org/presentationml/2006/main">
  <p:tag name="AS_UNIQUEID" val="100"/>
</p:tagLst>
</file>

<file path=ppt/tags/tag101.xml><?xml version="1.0" encoding="utf-8"?>
<p:tagLst xmlns:p="http://schemas.openxmlformats.org/presentationml/2006/main">
  <p:tag name="AS_UNIQUEID" val="101"/>
</p:tagLst>
</file>

<file path=ppt/tags/tag102.xml><?xml version="1.0" encoding="utf-8"?>
<p:tagLst xmlns:p="http://schemas.openxmlformats.org/presentationml/2006/main">
  <p:tag name="AS_UNIQUEID" val="102"/>
</p:tagLst>
</file>

<file path=ppt/tags/tag103.xml><?xml version="1.0" encoding="utf-8"?>
<p:tagLst xmlns:p="http://schemas.openxmlformats.org/presentationml/2006/main">
  <p:tag name="AS_UNIQUEID" val="103"/>
</p:tagLst>
</file>

<file path=ppt/tags/tag104.xml><?xml version="1.0" encoding="utf-8"?>
<p:tagLst xmlns:p="http://schemas.openxmlformats.org/presentationml/2006/main">
  <p:tag name="AS_UNIQUEID" val="104"/>
</p:tagLst>
</file>

<file path=ppt/tags/tag105.xml><?xml version="1.0" encoding="utf-8"?>
<p:tagLst xmlns:p="http://schemas.openxmlformats.org/presentationml/2006/main">
  <p:tag name="AS_UNIQUEID" val="105"/>
</p:tagLst>
</file>

<file path=ppt/tags/tag106.xml><?xml version="1.0" encoding="utf-8"?>
<p:tagLst xmlns:p="http://schemas.openxmlformats.org/presentationml/2006/main">
  <p:tag name="AS_UNIQUEID" val="106"/>
</p:tagLst>
</file>

<file path=ppt/tags/tag107.xml><?xml version="1.0" encoding="utf-8"?>
<p:tagLst xmlns:p="http://schemas.openxmlformats.org/presentationml/2006/main">
  <p:tag name="AS_UNIQUEID" val="107"/>
</p:tagLst>
</file>

<file path=ppt/tags/tag108.xml><?xml version="1.0" encoding="utf-8"?>
<p:tagLst xmlns:p="http://schemas.openxmlformats.org/presentationml/2006/main">
  <p:tag name="AS_UNIQUEID" val="108"/>
</p:tagLst>
</file>

<file path=ppt/tags/tag109.xml><?xml version="1.0" encoding="utf-8"?>
<p:tagLst xmlns:p="http://schemas.openxmlformats.org/presentationml/2006/main">
  <p:tag name="AS_UNIQUEID" val="109"/>
</p:tagLst>
</file>

<file path=ppt/tags/tag11.xml><?xml version="1.0" encoding="utf-8"?>
<p:tagLst xmlns:p="http://schemas.openxmlformats.org/presentationml/2006/main">
  <p:tag name="AS_UNIQUEID" val="11"/>
</p:tagLst>
</file>

<file path=ppt/tags/tag110.xml><?xml version="1.0" encoding="utf-8"?>
<p:tagLst xmlns:p="http://schemas.openxmlformats.org/presentationml/2006/main">
  <p:tag name="AS_UNIQUEID" val="110"/>
</p:tagLst>
</file>

<file path=ppt/tags/tag111.xml><?xml version="1.0" encoding="utf-8"?>
<p:tagLst xmlns:p="http://schemas.openxmlformats.org/presentationml/2006/main">
  <p:tag name="AS_UNIQUEID" val="111"/>
</p:tagLst>
</file>

<file path=ppt/tags/tag112.xml><?xml version="1.0" encoding="utf-8"?>
<p:tagLst xmlns:p="http://schemas.openxmlformats.org/presentationml/2006/main">
  <p:tag name="AS_UNIQUEID" val="112"/>
</p:tagLst>
</file>

<file path=ppt/tags/tag113.xml><?xml version="1.0" encoding="utf-8"?>
<p:tagLst xmlns:p="http://schemas.openxmlformats.org/presentationml/2006/main">
  <p:tag name="AS_UNIQUEID" val="113"/>
</p:tagLst>
</file>

<file path=ppt/tags/tag114.xml><?xml version="1.0" encoding="utf-8"?>
<p:tagLst xmlns:p="http://schemas.openxmlformats.org/presentationml/2006/main">
  <p:tag name="AS_UNIQUEID" val="114"/>
</p:tagLst>
</file>

<file path=ppt/tags/tag115.xml><?xml version="1.0" encoding="utf-8"?>
<p:tagLst xmlns:p="http://schemas.openxmlformats.org/presentationml/2006/main">
  <p:tag name="AS_UNIQUEID" val="115"/>
</p:tagLst>
</file>

<file path=ppt/tags/tag116.xml><?xml version="1.0" encoding="utf-8"?>
<p:tagLst xmlns:p="http://schemas.openxmlformats.org/presentationml/2006/main">
  <p:tag name="AS_UNIQUEID" val="116"/>
</p:tagLst>
</file>

<file path=ppt/tags/tag117.xml><?xml version="1.0" encoding="utf-8"?>
<p:tagLst xmlns:p="http://schemas.openxmlformats.org/presentationml/2006/main">
  <p:tag name="AS_UNIQUEID" val="117"/>
</p:tagLst>
</file>

<file path=ppt/tags/tag118.xml><?xml version="1.0" encoding="utf-8"?>
<p:tagLst xmlns:p="http://schemas.openxmlformats.org/presentationml/2006/main">
  <p:tag name="AS_UNIQUEID" val="118"/>
</p:tagLst>
</file>

<file path=ppt/tags/tag119.xml><?xml version="1.0" encoding="utf-8"?>
<p:tagLst xmlns:p="http://schemas.openxmlformats.org/presentationml/2006/main">
  <p:tag name="AS_UNIQUEID" val="119"/>
</p:tagLst>
</file>

<file path=ppt/tags/tag12.xml><?xml version="1.0" encoding="utf-8"?>
<p:tagLst xmlns:p="http://schemas.openxmlformats.org/presentationml/2006/main">
  <p:tag name="AS_UNIQUEID" val="12"/>
</p:tagLst>
</file>

<file path=ppt/tags/tag120.xml><?xml version="1.0" encoding="utf-8"?>
<p:tagLst xmlns:p="http://schemas.openxmlformats.org/presentationml/2006/main">
  <p:tag name="AS_UNIQUEID" val="120"/>
</p:tagLst>
</file>

<file path=ppt/tags/tag121.xml><?xml version="1.0" encoding="utf-8"?>
<p:tagLst xmlns:p="http://schemas.openxmlformats.org/presentationml/2006/main">
  <p:tag name="AS_UNIQUEID" val="121"/>
</p:tagLst>
</file>

<file path=ppt/tags/tag122.xml><?xml version="1.0" encoding="utf-8"?>
<p:tagLst xmlns:p="http://schemas.openxmlformats.org/presentationml/2006/main">
  <p:tag name="AS_UNIQUEID" val="122"/>
</p:tagLst>
</file>

<file path=ppt/tags/tag123.xml><?xml version="1.0" encoding="utf-8"?>
<p:tagLst xmlns:p="http://schemas.openxmlformats.org/presentationml/2006/main">
  <p:tag name="AS_UNIQUEID" val="123"/>
</p:tagLst>
</file>

<file path=ppt/tags/tag124.xml><?xml version="1.0" encoding="utf-8"?>
<p:tagLst xmlns:p="http://schemas.openxmlformats.org/presentationml/2006/main">
  <p:tag name="AS_UNIQUEID" val="124"/>
</p:tagLst>
</file>

<file path=ppt/tags/tag125.xml><?xml version="1.0" encoding="utf-8"?>
<p:tagLst xmlns:p="http://schemas.openxmlformats.org/presentationml/2006/main">
  <p:tag name="AS_UNIQUEID" val="125"/>
</p:tagLst>
</file>

<file path=ppt/tags/tag126.xml><?xml version="1.0" encoding="utf-8"?>
<p:tagLst xmlns:p="http://schemas.openxmlformats.org/presentationml/2006/main">
  <p:tag name="AS_UNIQUEID" val="126"/>
</p:tagLst>
</file>

<file path=ppt/tags/tag127.xml><?xml version="1.0" encoding="utf-8"?>
<p:tagLst xmlns:p="http://schemas.openxmlformats.org/presentationml/2006/main">
  <p:tag name="AS_UNIQUEID" val="127"/>
</p:tagLst>
</file>

<file path=ppt/tags/tag128.xml><?xml version="1.0" encoding="utf-8"?>
<p:tagLst xmlns:p="http://schemas.openxmlformats.org/presentationml/2006/main">
  <p:tag name="AS_UNIQUEID" val="128"/>
</p:tagLst>
</file>

<file path=ppt/tags/tag129.xml><?xml version="1.0" encoding="utf-8"?>
<p:tagLst xmlns:p="http://schemas.openxmlformats.org/presentationml/2006/main">
  <p:tag name="AS_UNIQUEID" val="129"/>
</p:tagLst>
</file>

<file path=ppt/tags/tag13.xml><?xml version="1.0" encoding="utf-8"?>
<p:tagLst xmlns:p="http://schemas.openxmlformats.org/presentationml/2006/main">
  <p:tag name="AS_UNIQUEID" val="13"/>
</p:tagLst>
</file>

<file path=ppt/tags/tag130.xml><?xml version="1.0" encoding="utf-8"?>
<p:tagLst xmlns:p="http://schemas.openxmlformats.org/presentationml/2006/main">
  <p:tag name="AS_UNIQUEID" val="130"/>
</p:tagLst>
</file>

<file path=ppt/tags/tag131.xml><?xml version="1.0" encoding="utf-8"?>
<p:tagLst xmlns:p="http://schemas.openxmlformats.org/presentationml/2006/main">
  <p:tag name="AS_UNIQUEID" val="131"/>
</p:tagLst>
</file>

<file path=ppt/tags/tag132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UNIQUEID" val="92"/>
</p:tagLst>
</file>

<file path=ppt/tags/tag93.xml><?xml version="1.0" encoding="utf-8"?>
<p:tagLst xmlns:p="http://schemas.openxmlformats.org/presentationml/2006/main">
  <p:tag name="AS_UNIQUEID" val="93"/>
</p:tagLst>
</file>

<file path=ppt/tags/tag94.xml><?xml version="1.0" encoding="utf-8"?>
<p:tagLst xmlns:p="http://schemas.openxmlformats.org/presentationml/2006/main">
  <p:tag name="AS_UNIQUEID" val="94"/>
</p:tagLst>
</file>

<file path=ppt/tags/tag95.xml><?xml version="1.0" encoding="utf-8"?>
<p:tagLst xmlns:p="http://schemas.openxmlformats.org/presentationml/2006/main">
  <p:tag name="AS_UNIQUEID" val="95"/>
</p:tagLst>
</file>

<file path=ppt/tags/tag96.xml><?xml version="1.0" encoding="utf-8"?>
<p:tagLst xmlns:p="http://schemas.openxmlformats.org/presentationml/2006/main">
  <p:tag name="AS_UNIQUEID" val="96"/>
</p:tagLst>
</file>

<file path=ppt/tags/tag97.xml><?xml version="1.0" encoding="utf-8"?>
<p:tagLst xmlns:p="http://schemas.openxmlformats.org/presentationml/2006/main">
  <p:tag name="AS_UNIQUEID" val="97"/>
</p:tagLst>
</file>

<file path=ppt/tags/tag98.xml><?xml version="1.0" encoding="utf-8"?>
<p:tagLst xmlns:p="http://schemas.openxmlformats.org/presentationml/2006/main">
  <p:tag name="AS_UNIQUEID" val="98"/>
</p:tagLst>
</file>

<file path=ppt/tags/tag99.xml><?xml version="1.0" encoding="utf-8"?>
<p:tagLst xmlns:p="http://schemas.openxmlformats.org/presentationml/2006/main">
  <p:tag name="AS_UNIQUEID" val="9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Màn hình rộng</PresentationFormat>
  <Paragraphs>20</Paragraphs>
  <Slides>28</Slides>
  <Notes>1</Notes>
  <TotalTime>4611</TotalTime>
  <HiddenSlides>0</HiddenSlides>
  <MMClips>3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baseType="lpstr" size="37">
      <vt:lpstr>Arial</vt:lpstr>
      <vt:lpstr>Calibri Light</vt:lpstr>
      <vt:lpstr>Calibri</vt:lpstr>
      <vt:lpstr>Aptos Display</vt:lpstr>
      <vt:lpstr>Aptos</vt:lpstr>
      <vt:lpstr>Sigmar One</vt:lpstr>
      <vt:lpstr>Times New Roman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Thứ…ngày…tháng…năm 2022 Toán</dc:title>
  <dc:creator>Admin</dc:creator>
  <cp:lastModifiedBy>captthai84@outlook.com</cp:lastModifiedBy>
  <cp:revision>24</cp:revision>
  <dcterms:created xsi:type="dcterms:W3CDTF">2022-03-29T00:44:11Z</dcterms:created>
  <dcterms:modified xsi:type="dcterms:W3CDTF">2025-10-31T12:30:18Z</dcterms:modified>
</cp:coreProperties>
</file>