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8" r:id="rId3"/>
  </p:sldMasterIdLst>
  <p:notesMasterIdLst>
    <p:notesMasterId r:id="rId20"/>
  </p:notesMasterIdLst>
  <p:sldIdLst>
    <p:sldId id="381" r:id="rId4"/>
    <p:sldId id="382" r:id="rId5"/>
    <p:sldId id="286" r:id="rId6"/>
    <p:sldId id="287" r:id="rId7"/>
    <p:sldId id="288" r:id="rId8"/>
    <p:sldId id="289" r:id="rId9"/>
    <p:sldId id="290" r:id="rId10"/>
    <p:sldId id="379" r:id="rId11"/>
    <p:sldId id="274" r:id="rId12"/>
    <p:sldId id="303" r:id="rId13"/>
    <p:sldId id="305" r:id="rId14"/>
    <p:sldId id="307" r:id="rId15"/>
    <p:sldId id="380" r:id="rId16"/>
    <p:sldId id="277" r:id="rId17"/>
    <p:sldId id="374" r:id="rId18"/>
    <p:sldId id="26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3E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90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03230D-8E57-44B9-A650-48BB490486C9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9C0A3B-C86F-43E6-ACC0-0A75F9F28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60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C0A3B-C86F-43E6-ACC0-0A75F9F289C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6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9C0A3B-C86F-43E6-ACC0-0A75F9F289C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196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756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5912C-D6E5-1302-706F-FB1853D9BC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FCA4B2E-E307-5305-602A-CCB251540E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787AFB7-E448-947B-A915-31495205B2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453CD00-D5FB-B4BE-BB26-8A5EA8AB04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59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893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442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763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125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184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053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713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614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3425" y="-1019175"/>
            <a:ext cx="13611225" cy="86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422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8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00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26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1B0CD-52FE-482C-A2E0-27A91267E2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56C229-1E3C-4F39-8CB9-BBAA089AC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28789-42DB-4D89-9DC9-BABC10892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66628-9047-4B59-B554-E15ECE294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C83D5-9627-424D-AF1C-053C1CE40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6171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5D25D-49EF-43A0-A0BE-9B2059784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BE6CB-DA62-4F5B-B37C-A5EC55253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FAEF2-71AB-4FBD-8152-767235FD8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97880-59D4-41EE-82E8-00CEC0133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49250-4E50-46B7-8B31-C541E64D4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808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83842-EA91-4A09-9CE4-4FC03A042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BF8406-F7E9-460B-853F-03EF27F60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E625B-F297-4529-8447-F8CE6B35A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7C86D9-1474-4511-A15C-C27831FDA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C28F3-EA2C-4937-A8D0-C1B3BC58D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111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1064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27DD9-A1EA-47D8-A132-DF0C026DA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4BC96-1C6B-4BF7-BF1F-F2B0433F77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232B35-6D29-4951-A22A-C2739CB190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3B3508-9317-4BB7-AE70-950EED759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399BF6-B380-40EC-B1B8-96417DC38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2A9FBC-AF7F-4677-BDAB-98524C2EF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7788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AD7E6-5F51-4EB0-9F2E-6F4B6DF41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7A5B8F-0090-4CA3-865E-2D686A8BE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913C5A-7A9A-419E-A961-304974DACA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E7DED1-3326-4DA6-A234-F79C1D4B76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E16868-4278-449E-818B-C11F5690A8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23A45C-C708-45E3-BF2F-1D9F4C131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FA8ECC-798B-42CE-901E-7AED5F173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EC0287-EC40-47FA-886E-509068A43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1705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92930-CADD-4E51-B5AA-306BBDF47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4CB6AD-6A92-4A15-A4C8-4C63D0E11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EE343C-5E3C-4E98-B452-D42FEBA1F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B48690-4D37-4E68-9939-C3E08E554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2243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80CDD0-0F2A-4E11-AA76-FF51085B0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6164AD-4569-4A96-B079-34C2E9820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5F07D6-2DBA-4B88-9DA9-2872D454A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290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B5E79-2B90-4F0B-828F-C44A00750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EC698-59C8-496F-BF28-3BC17BC97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3CB59E-D887-41BB-9A7D-BC6078E9AE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D9A5F5-FA19-41D3-A70D-542F3CCBE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9C57C8-0277-47B1-8FEE-E8A6FEB4F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2CB0BB-903F-4DA5-9A85-D26BE9FAE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4585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66633-F2B1-42DD-AF73-DBC8E4832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270BDC-0DE7-495C-AF43-5C456A8117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145D6A-7F04-4CEC-97A6-EF16577AC5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3D16C2-3E6B-4853-89A3-2AB523571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05DEE6-C437-4B30-B18E-44676C80E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869567-0354-4542-8AE2-737A5EF72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8286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09E09-2EA3-4688-AECE-F09F9E928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5505D2-55D6-46AC-988D-A104D996D9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40384-3EC7-4191-8DD0-878EA5AB8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95B4D1-6E8E-4980-9776-557488848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44E50C-F44E-45C4-A850-A8118FFA7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936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212353-1371-486E-B8A1-713F902035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7F0392-B2D9-4804-89A2-106A64F50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86FDA-89D9-4C13-8D3D-5DCB33D33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67ACD-91D9-4236-929B-FB897FF23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1C98A-2F5A-450C-9425-1CBDD36F5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391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648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584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429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525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786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737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073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FECCDA2B-F8E9-4295-98DC-1B8B6241FFB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675" y="365125"/>
            <a:ext cx="1161752" cy="116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92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53A21D4-9D8E-41AB-BDC2-8CA502A9B670}" type="datetimeFigureOut">
              <a:rPr lang="zh-CN" altLang="en-US" smtClean="0"/>
              <a:pPr/>
              <a:t>2025/9/24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4939B1A-D5CD-4394-9DA0-DACD796AB5C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3320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4BD83D-0D8C-4280-9E96-B107FBBC9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EA6F5-FF72-40FF-90A9-A63DB0879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0EE59-5F36-43FD-86C5-A88926764E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8E1AA-F41F-4B6C-81A5-661717D110C0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913EAD-FF98-46D3-A3CE-75F677888C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695DD9-BD6E-439A-B664-84B7489C08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230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audio" Target="../media/audio1.wav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5" Type="http://schemas.openxmlformats.org/officeDocument/2006/relationships/image" Target="../media/image25.jp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5" Type="http://schemas.openxmlformats.org/officeDocument/2006/relationships/image" Target="../media/image25.jp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30.png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8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jp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2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21" Type="http://schemas.openxmlformats.org/officeDocument/2006/relationships/image" Target="../media/image16.png"/><Relationship Id="rId7" Type="http://schemas.openxmlformats.org/officeDocument/2006/relationships/slide" Target="slide6.xml"/><Relationship Id="rId12" Type="http://schemas.microsoft.com/office/2007/relationships/hdphoto" Target="../media/hdphoto2.wdp"/><Relationship Id="rId17" Type="http://schemas.openxmlformats.org/officeDocument/2006/relationships/image" Target="../media/image14.png"/><Relationship Id="rId2" Type="http://schemas.openxmlformats.org/officeDocument/2006/relationships/audio" Target="../media/media2.mp3"/><Relationship Id="rId16" Type="http://schemas.openxmlformats.org/officeDocument/2006/relationships/image" Target="../media/image13.png"/><Relationship Id="rId20" Type="http://schemas.microsoft.com/office/2007/relationships/hdphoto" Target="../media/hdphoto5.wdp"/><Relationship Id="rId1" Type="http://schemas.microsoft.com/office/2007/relationships/media" Target="../media/media2.mp3"/><Relationship Id="rId6" Type="http://schemas.openxmlformats.org/officeDocument/2006/relationships/image" Target="../media/image9.jp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15" Type="http://schemas.openxmlformats.org/officeDocument/2006/relationships/slide" Target="slide5.xml"/><Relationship Id="rId23" Type="http://schemas.openxmlformats.org/officeDocument/2006/relationships/image" Target="../media/image17.png"/><Relationship Id="rId10" Type="http://schemas.openxmlformats.org/officeDocument/2006/relationships/slide" Target="slide4.xml"/><Relationship Id="rId19" Type="http://schemas.openxmlformats.org/officeDocument/2006/relationships/image" Target="../media/image15.png"/><Relationship Id="rId4" Type="http://schemas.microsoft.com/office/2007/relationships/media" Target="../media/media3.mp3"/><Relationship Id="rId9" Type="http://schemas.microsoft.com/office/2007/relationships/hdphoto" Target="../media/hdphoto1.wdp"/><Relationship Id="rId14" Type="http://schemas.microsoft.com/office/2007/relationships/hdphoto" Target="../media/hdphoto3.wdp"/><Relationship Id="rId22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slide" Target="slide3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slide" Target="slide3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slide" Target="slide3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6.xml"/><Relationship Id="rId7" Type="http://schemas.openxmlformats.org/officeDocument/2006/relationships/notesSlide" Target="../notesSlides/notesSlide4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12.xml"/><Relationship Id="rId5" Type="http://schemas.openxmlformats.org/officeDocument/2006/relationships/video" Target="../media/media5.mp4"/><Relationship Id="rId10" Type="http://schemas.openxmlformats.org/officeDocument/2006/relationships/image" Target="../media/image21.png"/><Relationship Id="rId4" Type="http://schemas.microsoft.com/office/2007/relationships/media" Target="../media/media5.mp4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F4158E-D896-B5D4-52F2-412806FB5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AF7BE859-49C7-3D49-7CF8-9AD5B8382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7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DE46DC6-5657-5552-625F-464669DCA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F9AF312-F534-4BDF-96DF-23FEBA297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487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7762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  <p:sndAc>
          <p:stSnd>
            <p:snd r:embed="rId3" name="chimes.wav"/>
          </p:stSnd>
        </p:sndAc>
      </p:transition>
    </mc:Choice>
    <mc:Fallback xmlns="">
      <p:transition spd="slow" advClick="0">
        <p:fade/>
        <p:sndAc>
          <p:stSnd>
            <p:snd r:embed="rId5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71451" y="187054"/>
            <a:ext cx="11839574" cy="6528072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0A99A6-426F-4292-B623-DB12B2E0F47E}"/>
              </a:ext>
            </a:extLst>
          </p:cNvPr>
          <p:cNvSpPr txBox="1"/>
          <p:nvPr/>
        </p:nvSpPr>
        <p:spPr>
          <a:xfrm>
            <a:off x="2583801" y="507171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 err="1">
                <a:solidFill>
                  <a:srgbClr val="FF2727"/>
                </a:solidFill>
                <a:latin typeface="SVN-Cookies" panose="02040603050506020204" pitchFamily="18" charset="0"/>
              </a:rPr>
              <a:t>Bảng</a:t>
            </a:r>
            <a:r>
              <a:rPr lang="en-US" sz="4400" b="1" dirty="0">
                <a:solidFill>
                  <a:srgbClr val="FF2727"/>
                </a:solidFill>
                <a:latin typeface="SVN-Cookies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2727"/>
                </a:solidFill>
                <a:latin typeface="SVN-Cookies" panose="02040603050506020204" pitchFamily="18" charset="0"/>
              </a:rPr>
              <a:t>nhân</a:t>
            </a:r>
            <a:r>
              <a:rPr lang="en-US" sz="4400" b="1" dirty="0">
                <a:solidFill>
                  <a:srgbClr val="FF2727"/>
                </a:solidFill>
                <a:latin typeface="SVN-Cookies" panose="02040603050506020204" pitchFamily="18" charset="0"/>
              </a:rPr>
              <a:t> 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F12292-CAA9-4C4C-AA02-2EEDC99877BC}"/>
              </a:ext>
            </a:extLst>
          </p:cNvPr>
          <p:cNvSpPr txBox="1"/>
          <p:nvPr/>
        </p:nvSpPr>
        <p:spPr>
          <a:xfrm>
            <a:off x="600373" y="1463219"/>
            <a:ext cx="3229170" cy="2862322"/>
          </a:xfrm>
          <a:custGeom>
            <a:avLst/>
            <a:gdLst>
              <a:gd name="connsiteX0" fmla="*/ 0 w 3229170"/>
              <a:gd name="connsiteY0" fmla="*/ 0 h 2862322"/>
              <a:gd name="connsiteX1" fmla="*/ 3229170 w 3229170"/>
              <a:gd name="connsiteY1" fmla="*/ 0 h 2862322"/>
              <a:gd name="connsiteX2" fmla="*/ 3229170 w 3229170"/>
              <a:gd name="connsiteY2" fmla="*/ 2862322 h 2862322"/>
              <a:gd name="connsiteX3" fmla="*/ 0 w 3229170"/>
              <a:gd name="connsiteY3" fmla="*/ 2862322 h 2862322"/>
              <a:gd name="connsiteX4" fmla="*/ 0 w 3229170"/>
              <a:gd name="connsiteY4" fmla="*/ 0 h 286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2862322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915108"/>
                  <a:pt x="3255703" y="2063839"/>
                  <a:pt x="3229170" y="2862322"/>
                </a:cubicBezTo>
                <a:cubicBezTo>
                  <a:pt x="2495027" y="3018608"/>
                  <a:pt x="673372" y="2704061"/>
                  <a:pt x="0" y="2862322"/>
                </a:cubicBezTo>
                <a:cubicBezTo>
                  <a:pt x="111984" y="1463536"/>
                  <a:pt x="-8690" y="1404651"/>
                  <a:pt x="0" y="0"/>
                </a:cubicBezTo>
                <a:close/>
              </a:path>
              <a:path w="3229170" h="2862322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1357386"/>
                  <a:pt x="3314226" y="1804421"/>
                  <a:pt x="3229170" y="2862322"/>
                </a:cubicBezTo>
                <a:cubicBezTo>
                  <a:pt x="1653858" y="2908192"/>
                  <a:pt x="1008590" y="2712695"/>
                  <a:pt x="0" y="2862322"/>
                </a:cubicBezTo>
                <a:cubicBezTo>
                  <a:pt x="-105469" y="1681160"/>
                  <a:pt x="144620" y="1350663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1 =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2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3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4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5 =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778A49-36E4-4726-A225-F9A05DB74867}"/>
              </a:ext>
            </a:extLst>
          </p:cNvPr>
          <p:cNvSpPr txBox="1"/>
          <p:nvPr/>
        </p:nvSpPr>
        <p:spPr>
          <a:xfrm>
            <a:off x="4140356" y="1463219"/>
            <a:ext cx="3229170" cy="2862322"/>
          </a:xfrm>
          <a:custGeom>
            <a:avLst/>
            <a:gdLst>
              <a:gd name="connsiteX0" fmla="*/ 0 w 3229170"/>
              <a:gd name="connsiteY0" fmla="*/ 0 h 2862322"/>
              <a:gd name="connsiteX1" fmla="*/ 3229170 w 3229170"/>
              <a:gd name="connsiteY1" fmla="*/ 0 h 2862322"/>
              <a:gd name="connsiteX2" fmla="*/ 3229170 w 3229170"/>
              <a:gd name="connsiteY2" fmla="*/ 2862322 h 2862322"/>
              <a:gd name="connsiteX3" fmla="*/ 0 w 3229170"/>
              <a:gd name="connsiteY3" fmla="*/ 2862322 h 2862322"/>
              <a:gd name="connsiteX4" fmla="*/ 0 w 3229170"/>
              <a:gd name="connsiteY4" fmla="*/ 0 h 286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2862322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915108"/>
                  <a:pt x="3255703" y="2063839"/>
                  <a:pt x="3229170" y="2862322"/>
                </a:cubicBezTo>
                <a:cubicBezTo>
                  <a:pt x="2495027" y="3018608"/>
                  <a:pt x="673372" y="2704061"/>
                  <a:pt x="0" y="2862322"/>
                </a:cubicBezTo>
                <a:cubicBezTo>
                  <a:pt x="111984" y="1463536"/>
                  <a:pt x="-8690" y="1404651"/>
                  <a:pt x="0" y="0"/>
                </a:cubicBezTo>
                <a:close/>
              </a:path>
              <a:path w="3229170" h="2862322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1357386"/>
                  <a:pt x="3314226" y="1804421"/>
                  <a:pt x="3229170" y="2862322"/>
                </a:cubicBezTo>
                <a:cubicBezTo>
                  <a:pt x="1653858" y="2908192"/>
                  <a:pt x="1008590" y="2712695"/>
                  <a:pt x="0" y="2862322"/>
                </a:cubicBezTo>
                <a:cubicBezTo>
                  <a:pt x="-105469" y="1681160"/>
                  <a:pt x="144620" y="1350663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6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7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8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9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10 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DC451A-61C9-4DFD-9D1E-918C002F8F62}"/>
              </a:ext>
            </a:extLst>
          </p:cNvPr>
          <p:cNvSpPr txBox="1"/>
          <p:nvPr/>
        </p:nvSpPr>
        <p:spPr>
          <a:xfrm>
            <a:off x="2014244" y="1408713"/>
            <a:ext cx="5225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70C0"/>
                </a:solidFill>
                <a:latin typeface="Calibri" panose="020F0502020204030204"/>
              </a:rPr>
              <a:t>6</a:t>
            </a:r>
            <a:endParaRPr lang="en-US" sz="360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27F4CD-1F51-4E30-A943-251B8F216E4F}"/>
              </a:ext>
            </a:extLst>
          </p:cNvPr>
          <p:cNvSpPr txBox="1"/>
          <p:nvPr/>
        </p:nvSpPr>
        <p:spPr>
          <a:xfrm>
            <a:off x="1978467" y="1979794"/>
            <a:ext cx="10286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70C0"/>
                </a:solidFill>
                <a:latin typeface="Calibri" panose="020F0502020204030204"/>
              </a:rPr>
              <a:t>12</a:t>
            </a:r>
            <a:endParaRPr lang="en-US" sz="360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AC80C2-EDCB-4110-93F8-A7AEB43D1F8F}"/>
              </a:ext>
            </a:extLst>
          </p:cNvPr>
          <p:cNvSpPr txBox="1"/>
          <p:nvPr/>
        </p:nvSpPr>
        <p:spPr>
          <a:xfrm>
            <a:off x="2014244" y="2507434"/>
            <a:ext cx="8784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70C0"/>
                </a:solidFill>
                <a:latin typeface="Calibri" panose="020F0502020204030204"/>
              </a:rPr>
              <a:t>18</a:t>
            </a:r>
            <a:endParaRPr lang="en-US" sz="360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83ED1A-B7FE-4573-895C-28CBAFF5DBA0}"/>
              </a:ext>
            </a:extLst>
          </p:cNvPr>
          <p:cNvSpPr txBox="1"/>
          <p:nvPr/>
        </p:nvSpPr>
        <p:spPr>
          <a:xfrm>
            <a:off x="2097529" y="3057905"/>
            <a:ext cx="8784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70C0"/>
                </a:solidFill>
                <a:latin typeface="Calibri" panose="020F0502020204030204"/>
              </a:rPr>
              <a:t>24</a:t>
            </a:r>
            <a:endParaRPr lang="en-US" sz="360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C84C86-4224-43D8-A40B-AEC4D82F4C17}"/>
              </a:ext>
            </a:extLst>
          </p:cNvPr>
          <p:cNvSpPr txBox="1"/>
          <p:nvPr/>
        </p:nvSpPr>
        <p:spPr>
          <a:xfrm>
            <a:off x="2073023" y="3626248"/>
            <a:ext cx="8395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70C0"/>
                </a:solidFill>
                <a:latin typeface="Calibri" panose="020F0502020204030204"/>
              </a:rPr>
              <a:t>30</a:t>
            </a:r>
            <a:endParaRPr lang="en-US" sz="360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1D5ACD-A5A9-4705-A826-5580A9676F6D}"/>
              </a:ext>
            </a:extLst>
          </p:cNvPr>
          <p:cNvSpPr txBox="1"/>
          <p:nvPr/>
        </p:nvSpPr>
        <p:spPr>
          <a:xfrm>
            <a:off x="5559604" y="1393817"/>
            <a:ext cx="10632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70C0"/>
                </a:solidFill>
                <a:latin typeface="Calibri" panose="020F0502020204030204"/>
              </a:rPr>
              <a:t>36</a:t>
            </a:r>
            <a:endParaRPr lang="en-US" sz="360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D2C94D-C4FF-4679-B84D-3FCFC50ACBDC}"/>
              </a:ext>
            </a:extLst>
          </p:cNvPr>
          <p:cNvSpPr txBox="1"/>
          <p:nvPr/>
        </p:nvSpPr>
        <p:spPr>
          <a:xfrm>
            <a:off x="5559604" y="1972626"/>
            <a:ext cx="8176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70C0"/>
                </a:solidFill>
                <a:latin typeface="Calibri" panose="020F0502020204030204"/>
              </a:rPr>
              <a:t>42</a:t>
            </a:r>
            <a:endParaRPr lang="en-US" sz="360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4521B0-00F7-4EBE-9AFD-6C4C9127D1C7}"/>
              </a:ext>
            </a:extLst>
          </p:cNvPr>
          <p:cNvSpPr txBox="1"/>
          <p:nvPr/>
        </p:nvSpPr>
        <p:spPr>
          <a:xfrm>
            <a:off x="5582423" y="2549555"/>
            <a:ext cx="8594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70C0"/>
                </a:solidFill>
                <a:latin typeface="Calibri" panose="020F0502020204030204"/>
              </a:rPr>
              <a:t>48</a:t>
            </a:r>
            <a:endParaRPr lang="en-US" sz="360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298F33-58B3-4FE2-97ED-ADB60258458D}"/>
              </a:ext>
            </a:extLst>
          </p:cNvPr>
          <p:cNvSpPr txBox="1"/>
          <p:nvPr/>
        </p:nvSpPr>
        <p:spPr>
          <a:xfrm>
            <a:off x="5616540" y="3084219"/>
            <a:ext cx="8594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70C0"/>
                </a:solidFill>
                <a:latin typeface="Calibri" panose="020F0502020204030204"/>
              </a:rPr>
              <a:t>54</a:t>
            </a:r>
            <a:endParaRPr lang="en-US" sz="360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DC205AB-6EFE-4E9F-B587-10D3ABB7FD6A}"/>
              </a:ext>
            </a:extLst>
          </p:cNvPr>
          <p:cNvSpPr txBox="1"/>
          <p:nvPr/>
        </p:nvSpPr>
        <p:spPr>
          <a:xfrm>
            <a:off x="5775539" y="3653540"/>
            <a:ext cx="8409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70C0"/>
                </a:solidFill>
                <a:latin typeface="Calibri" panose="020F0502020204030204"/>
              </a:rPr>
              <a:t>60</a:t>
            </a:r>
            <a:endParaRPr lang="en-US" sz="3600" dirty="0">
              <a:solidFill>
                <a:srgbClr val="0070C0"/>
              </a:solidFill>
              <a:latin typeface="Calibri" panose="020F0502020204030204"/>
            </a:endParaRPr>
          </a:p>
        </p:txBody>
      </p:sp>
      <p:pic>
        <p:nvPicPr>
          <p:cNvPr id="29" name="Picture 28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C90080F4-437C-435C-94EA-007BE5ADDA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13494" r="8520" b="25430"/>
          <a:stretch/>
        </p:blipFill>
        <p:spPr>
          <a:xfrm>
            <a:off x="7470082" y="3114943"/>
            <a:ext cx="4121545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332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76213" y="-212729"/>
            <a:ext cx="11839574" cy="6528072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12C5356-2CE2-4118-9490-153D75B731FE}"/>
              </a:ext>
            </a:extLst>
          </p:cNvPr>
          <p:cNvSpPr txBox="1"/>
          <p:nvPr/>
        </p:nvSpPr>
        <p:spPr>
          <a:xfrm>
            <a:off x="2583801" y="507171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chia 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8DD3CE5-1CF8-4A8A-A42C-D14C1C9445E1}"/>
              </a:ext>
            </a:extLst>
          </p:cNvPr>
          <p:cNvSpPr txBox="1"/>
          <p:nvPr/>
        </p:nvSpPr>
        <p:spPr>
          <a:xfrm>
            <a:off x="600373" y="1463219"/>
            <a:ext cx="3229170" cy="2862322"/>
          </a:xfrm>
          <a:custGeom>
            <a:avLst/>
            <a:gdLst>
              <a:gd name="connsiteX0" fmla="*/ 0 w 3229170"/>
              <a:gd name="connsiteY0" fmla="*/ 0 h 2862322"/>
              <a:gd name="connsiteX1" fmla="*/ 3229170 w 3229170"/>
              <a:gd name="connsiteY1" fmla="*/ 0 h 2862322"/>
              <a:gd name="connsiteX2" fmla="*/ 3229170 w 3229170"/>
              <a:gd name="connsiteY2" fmla="*/ 2862322 h 2862322"/>
              <a:gd name="connsiteX3" fmla="*/ 0 w 3229170"/>
              <a:gd name="connsiteY3" fmla="*/ 2862322 h 2862322"/>
              <a:gd name="connsiteX4" fmla="*/ 0 w 3229170"/>
              <a:gd name="connsiteY4" fmla="*/ 0 h 286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2862322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915108"/>
                  <a:pt x="3255703" y="2063839"/>
                  <a:pt x="3229170" y="2862322"/>
                </a:cubicBezTo>
                <a:cubicBezTo>
                  <a:pt x="2495027" y="3018608"/>
                  <a:pt x="673372" y="2704061"/>
                  <a:pt x="0" y="2862322"/>
                </a:cubicBezTo>
                <a:cubicBezTo>
                  <a:pt x="111984" y="1463536"/>
                  <a:pt x="-8690" y="1404651"/>
                  <a:pt x="0" y="0"/>
                </a:cubicBezTo>
                <a:close/>
              </a:path>
              <a:path w="3229170" h="2862322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1357386"/>
                  <a:pt x="3314226" y="1804421"/>
                  <a:pt x="3229170" y="2862322"/>
                </a:cubicBezTo>
                <a:cubicBezTo>
                  <a:pt x="1653858" y="2908192"/>
                  <a:pt x="1008590" y="2712695"/>
                  <a:pt x="0" y="2862322"/>
                </a:cubicBezTo>
                <a:cubicBezTo>
                  <a:pt x="-105469" y="1681160"/>
                  <a:pt x="144620" y="1350663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6 :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 :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 : 6 =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1C415CC-1C28-4431-B7B2-6AF80A10DE42}"/>
              </a:ext>
            </a:extLst>
          </p:cNvPr>
          <p:cNvSpPr txBox="1"/>
          <p:nvPr/>
        </p:nvSpPr>
        <p:spPr>
          <a:xfrm>
            <a:off x="4140356" y="1463219"/>
            <a:ext cx="3229170" cy="2862322"/>
          </a:xfrm>
          <a:custGeom>
            <a:avLst/>
            <a:gdLst>
              <a:gd name="connsiteX0" fmla="*/ 0 w 3229170"/>
              <a:gd name="connsiteY0" fmla="*/ 0 h 2862322"/>
              <a:gd name="connsiteX1" fmla="*/ 3229170 w 3229170"/>
              <a:gd name="connsiteY1" fmla="*/ 0 h 2862322"/>
              <a:gd name="connsiteX2" fmla="*/ 3229170 w 3229170"/>
              <a:gd name="connsiteY2" fmla="*/ 2862322 h 2862322"/>
              <a:gd name="connsiteX3" fmla="*/ 0 w 3229170"/>
              <a:gd name="connsiteY3" fmla="*/ 2862322 h 2862322"/>
              <a:gd name="connsiteX4" fmla="*/ 0 w 3229170"/>
              <a:gd name="connsiteY4" fmla="*/ 0 h 286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2862322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915108"/>
                  <a:pt x="3255703" y="2063839"/>
                  <a:pt x="3229170" y="2862322"/>
                </a:cubicBezTo>
                <a:cubicBezTo>
                  <a:pt x="2495027" y="3018608"/>
                  <a:pt x="673372" y="2704061"/>
                  <a:pt x="0" y="2862322"/>
                </a:cubicBezTo>
                <a:cubicBezTo>
                  <a:pt x="111984" y="1463536"/>
                  <a:pt x="-8690" y="1404651"/>
                  <a:pt x="0" y="0"/>
                </a:cubicBezTo>
                <a:close/>
              </a:path>
              <a:path w="3229170" h="2862322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1357386"/>
                  <a:pt x="3314226" y="1804421"/>
                  <a:pt x="3229170" y="2862322"/>
                </a:cubicBezTo>
                <a:cubicBezTo>
                  <a:pt x="1653858" y="2908192"/>
                  <a:pt x="1008590" y="2712695"/>
                  <a:pt x="0" y="2862322"/>
                </a:cubicBezTo>
                <a:cubicBezTo>
                  <a:pt x="-105469" y="1681160"/>
                  <a:pt x="144620" y="1350663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42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48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54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 : 6 =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3ADEA80-33F4-47C0-A8FD-837EC3FA4477}"/>
              </a:ext>
            </a:extLst>
          </p:cNvPr>
          <p:cNvSpPr txBox="1"/>
          <p:nvPr/>
        </p:nvSpPr>
        <p:spPr>
          <a:xfrm>
            <a:off x="2061286" y="1416744"/>
            <a:ext cx="5225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0070C0"/>
                </a:solidFill>
                <a:latin typeface="Calibri" panose="020F0502020204030204"/>
              </a:defRPr>
            </a:lvl1pPr>
          </a:lstStyle>
          <a:p>
            <a:r>
              <a:rPr lang="en-US" dirty="0"/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994304E-9A58-4F32-83EC-0A9120AC6EBE}"/>
              </a:ext>
            </a:extLst>
          </p:cNvPr>
          <p:cNvSpPr txBox="1"/>
          <p:nvPr/>
        </p:nvSpPr>
        <p:spPr>
          <a:xfrm>
            <a:off x="2149332" y="1939143"/>
            <a:ext cx="7452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D12CEA-DA2C-4E46-8A87-E19A213B26C1}"/>
              </a:ext>
            </a:extLst>
          </p:cNvPr>
          <p:cNvSpPr txBox="1"/>
          <p:nvPr/>
        </p:nvSpPr>
        <p:spPr>
          <a:xfrm>
            <a:off x="2146730" y="2535264"/>
            <a:ext cx="6694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56B9AF8-FFB5-4164-901D-6B4C71390929}"/>
              </a:ext>
            </a:extLst>
          </p:cNvPr>
          <p:cNvSpPr txBox="1"/>
          <p:nvPr/>
        </p:nvSpPr>
        <p:spPr>
          <a:xfrm>
            <a:off x="2173085" y="3080129"/>
            <a:ext cx="6694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FD60E3F-5EA1-4920-A5A2-5963BD53D8C7}"/>
              </a:ext>
            </a:extLst>
          </p:cNvPr>
          <p:cNvSpPr txBox="1"/>
          <p:nvPr/>
        </p:nvSpPr>
        <p:spPr>
          <a:xfrm>
            <a:off x="2212439" y="3641478"/>
            <a:ext cx="7642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D0F9D1B-5FB2-44F8-A5B5-E6516AEAB53B}"/>
              </a:ext>
            </a:extLst>
          </p:cNvPr>
          <p:cNvSpPr txBox="1"/>
          <p:nvPr/>
        </p:nvSpPr>
        <p:spPr>
          <a:xfrm>
            <a:off x="5714616" y="1420440"/>
            <a:ext cx="6782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D5EBC4F-9254-46D3-ACC9-CB75D41D6152}"/>
              </a:ext>
            </a:extLst>
          </p:cNvPr>
          <p:cNvSpPr txBox="1"/>
          <p:nvPr/>
        </p:nvSpPr>
        <p:spPr>
          <a:xfrm>
            <a:off x="5714616" y="1977852"/>
            <a:ext cx="6782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793C5FD-A64B-4C4F-8E99-70ADBB64ACBD}"/>
              </a:ext>
            </a:extLst>
          </p:cNvPr>
          <p:cNvSpPr txBox="1"/>
          <p:nvPr/>
        </p:nvSpPr>
        <p:spPr>
          <a:xfrm>
            <a:off x="5714616" y="2535264"/>
            <a:ext cx="6782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01C784D-3F82-4156-B640-49CDA99BE324}"/>
              </a:ext>
            </a:extLst>
          </p:cNvPr>
          <p:cNvSpPr txBox="1"/>
          <p:nvPr/>
        </p:nvSpPr>
        <p:spPr>
          <a:xfrm>
            <a:off x="5784690" y="3080129"/>
            <a:ext cx="6720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46C2770-5731-459B-808C-8A66D0E652BC}"/>
              </a:ext>
            </a:extLst>
          </p:cNvPr>
          <p:cNvSpPr txBox="1"/>
          <p:nvPr/>
        </p:nvSpPr>
        <p:spPr>
          <a:xfrm>
            <a:off x="5714616" y="3641477"/>
            <a:ext cx="7857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Picture 41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925996B7-6DFE-42E1-A60C-615193C6F7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13494" r="8520" b="25430"/>
          <a:stretch/>
        </p:blipFill>
        <p:spPr>
          <a:xfrm>
            <a:off x="7470082" y="3114943"/>
            <a:ext cx="4121545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405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ACF9A-C6A8-4B2E-8EA5-72BC877B04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9360" y="2559542"/>
            <a:ext cx="737679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447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196374-BD60-8FE5-2325-FBC3A6D51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001362-919A-4AB6-6750-AB0CAC3427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6" b="87500" l="6800" r="9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00" t="6111" r="8000" b="12223"/>
          <a:stretch/>
        </p:blipFill>
        <p:spPr>
          <a:xfrm>
            <a:off x="94564" y="1227517"/>
            <a:ext cx="5881072" cy="5748604"/>
          </a:xfrm>
          <a:prstGeom prst="rect">
            <a:avLst/>
          </a:prstGeom>
        </p:spPr>
      </p:pic>
      <p:pic>
        <p:nvPicPr>
          <p:cNvPr id="1026" name="Picture 2" descr="1,122 Child Watering Plant Illustrations, Royalty-Free Vector Graphics &amp;  Clip Art - iStock">
            <a:extLst>
              <a:ext uri="{FF2B5EF4-FFF2-40B4-BE49-F238E27FC236}">
                <a16:creationId xmlns:a16="http://schemas.microsoft.com/office/drawing/2014/main" id="{180044F6-3E2B-23B0-BD93-170DCDBA63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10" l="0" r="62092">
                        <a14:foregroundMark x1="40196" y1="46078" x2="49346" y2="50000"/>
                        <a14:foregroundMark x1="29412" y1="43464" x2="24837" y2="54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9" r="36547"/>
          <a:stretch/>
        </p:blipFill>
        <p:spPr bwMode="auto">
          <a:xfrm flipH="1">
            <a:off x="3190189" y="4280851"/>
            <a:ext cx="1638302" cy="269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2B0CD22-38E3-4818-D709-07817F320C25}"/>
              </a:ext>
            </a:extLst>
          </p:cNvPr>
          <p:cNvSpPr/>
          <p:nvPr/>
        </p:nvSpPr>
        <p:spPr>
          <a:xfrm>
            <a:off x="5467921" y="147561"/>
            <a:ext cx="1728265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 x 1 =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2BFFC51-200D-EB6C-5226-0B0C92975111}"/>
              </a:ext>
            </a:extLst>
          </p:cNvPr>
          <p:cNvSpPr/>
          <p:nvPr/>
        </p:nvSpPr>
        <p:spPr>
          <a:xfrm>
            <a:off x="5485738" y="909561"/>
            <a:ext cx="1728265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 x 4 =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9334B0F-233B-09F9-AB59-8220A7A2C728}"/>
              </a:ext>
            </a:extLst>
          </p:cNvPr>
          <p:cNvSpPr/>
          <p:nvPr/>
        </p:nvSpPr>
        <p:spPr>
          <a:xfrm>
            <a:off x="5485738" y="1671561"/>
            <a:ext cx="1728265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 x 6 =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5126ECE-F999-5262-E6D1-1E2095D757BB}"/>
              </a:ext>
            </a:extLst>
          </p:cNvPr>
          <p:cNvSpPr/>
          <p:nvPr/>
        </p:nvSpPr>
        <p:spPr>
          <a:xfrm>
            <a:off x="9313359" y="160557"/>
            <a:ext cx="1977492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spc="3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12 : 6 =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DE7CC3B-5D65-8E4D-8DBB-505586E70578}"/>
              </a:ext>
            </a:extLst>
          </p:cNvPr>
          <p:cNvSpPr/>
          <p:nvPr/>
        </p:nvSpPr>
        <p:spPr>
          <a:xfrm>
            <a:off x="7235831" y="146697"/>
            <a:ext cx="807167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93D932A-E4C6-7E77-789F-9CCBBF952F13}"/>
              </a:ext>
            </a:extLst>
          </p:cNvPr>
          <p:cNvSpPr/>
          <p:nvPr/>
        </p:nvSpPr>
        <p:spPr>
          <a:xfrm>
            <a:off x="7253760" y="908697"/>
            <a:ext cx="807167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2B61C04-F4AF-CCAE-80DC-BEC76BF13032}"/>
              </a:ext>
            </a:extLst>
          </p:cNvPr>
          <p:cNvSpPr/>
          <p:nvPr/>
        </p:nvSpPr>
        <p:spPr>
          <a:xfrm>
            <a:off x="7253761" y="1670697"/>
            <a:ext cx="807167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FEB6F14-E2A2-005F-CF90-7269FB691EAF}"/>
              </a:ext>
            </a:extLst>
          </p:cNvPr>
          <p:cNvSpPr/>
          <p:nvPr/>
        </p:nvSpPr>
        <p:spPr>
          <a:xfrm>
            <a:off x="11330924" y="186409"/>
            <a:ext cx="775422" cy="66513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C0609AD-4596-9670-0659-20CC93B90A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10" y="2158117"/>
            <a:ext cx="847545" cy="8475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0FC8E09-20C7-B0DC-714B-04D9FFE60A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24" y="3175433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1A2C914-A5FA-3013-58E0-AE9DCA0BFA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616" y="1527435"/>
            <a:ext cx="776327" cy="7763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7DE322A-BA6F-1A5F-7DD4-38116DB335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716" y="2515680"/>
            <a:ext cx="766870" cy="7668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9064544D-FFD9-1F63-9090-85E9919460E2}"/>
              </a:ext>
            </a:extLst>
          </p:cNvPr>
          <p:cNvSpPr/>
          <p:nvPr/>
        </p:nvSpPr>
        <p:spPr>
          <a:xfrm>
            <a:off x="9313358" y="908697"/>
            <a:ext cx="1977493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spc="3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18 : 6 =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F453EA25-DBD3-968E-B063-FC5C11455B75}"/>
              </a:ext>
            </a:extLst>
          </p:cNvPr>
          <p:cNvSpPr/>
          <p:nvPr/>
        </p:nvSpPr>
        <p:spPr>
          <a:xfrm>
            <a:off x="9331176" y="1670697"/>
            <a:ext cx="1977493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spc="3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48 : 6 =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C0DC3E16-4E6D-99EC-4B77-5CB3C3E184E8}"/>
              </a:ext>
            </a:extLst>
          </p:cNvPr>
          <p:cNvSpPr/>
          <p:nvPr/>
        </p:nvSpPr>
        <p:spPr>
          <a:xfrm>
            <a:off x="8321684" y="2851692"/>
            <a:ext cx="1835557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spc="3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 x 5 =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0C3F5C89-71F4-7CF4-9EC9-08A63AD488DF}"/>
              </a:ext>
            </a:extLst>
          </p:cNvPr>
          <p:cNvSpPr/>
          <p:nvPr/>
        </p:nvSpPr>
        <p:spPr>
          <a:xfrm>
            <a:off x="8294913" y="3613692"/>
            <a:ext cx="1862329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spc="3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30 : 6 =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E8589976-D366-F21C-EA77-629DAE782FEB}"/>
              </a:ext>
            </a:extLst>
          </p:cNvPr>
          <p:cNvSpPr/>
          <p:nvPr/>
        </p:nvSpPr>
        <p:spPr>
          <a:xfrm>
            <a:off x="11327054" y="935413"/>
            <a:ext cx="775421" cy="67813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spc="3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C49B7F5A-B756-45BD-60FB-C9014D0A016B}"/>
              </a:ext>
            </a:extLst>
          </p:cNvPr>
          <p:cNvSpPr/>
          <p:nvPr/>
        </p:nvSpPr>
        <p:spPr>
          <a:xfrm>
            <a:off x="11344983" y="1667596"/>
            <a:ext cx="775421" cy="67813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D099516B-80E0-E21E-0147-52ED2BE6709D}"/>
              </a:ext>
            </a:extLst>
          </p:cNvPr>
          <p:cNvSpPr/>
          <p:nvPr/>
        </p:nvSpPr>
        <p:spPr>
          <a:xfrm>
            <a:off x="10203464" y="2866591"/>
            <a:ext cx="781307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spc="3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C899B1D9-EF98-8D6F-30F9-3AC4941F169A}"/>
              </a:ext>
            </a:extLst>
          </p:cNvPr>
          <p:cNvSpPr/>
          <p:nvPr/>
        </p:nvSpPr>
        <p:spPr>
          <a:xfrm>
            <a:off x="10203464" y="3628591"/>
            <a:ext cx="781307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spc="3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E1DC2E1E-4829-B7F5-4F6B-511D7152B7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941" y="3025223"/>
            <a:ext cx="821356" cy="8213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DFA2CA4-A0AB-302C-8199-A991AC6BF7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107" y="3390913"/>
            <a:ext cx="781574" cy="7815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4AA99CB-1392-865C-1448-D97E440B6B4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981" y="2018190"/>
            <a:ext cx="816952" cy="8169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A9933BE-90A4-5814-83D5-F8B31AE177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370" y="1922869"/>
            <a:ext cx="846208" cy="846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8A8A513-FA38-6B50-5A69-25250BC4E46E}"/>
              </a:ext>
            </a:extLst>
          </p:cNvPr>
          <p:cNvGrpSpPr/>
          <p:nvPr/>
        </p:nvGrpSpPr>
        <p:grpSpPr>
          <a:xfrm>
            <a:off x="-262424" y="-330241"/>
            <a:ext cx="4744870" cy="1449394"/>
            <a:chOff x="334337" y="-570340"/>
            <a:chExt cx="4744870" cy="1449394"/>
          </a:xfrm>
        </p:grpSpPr>
        <p:sp>
          <p:nvSpPr>
            <p:cNvPr id="52" name="îṩ1iďê">
              <a:extLst>
                <a:ext uri="{FF2B5EF4-FFF2-40B4-BE49-F238E27FC236}">
                  <a16:creationId xmlns:a16="http://schemas.microsoft.com/office/drawing/2014/main" id="{D95D30A3-FC18-1FB2-EDDA-64D0E0C45D8B}"/>
                </a:ext>
              </a:extLst>
            </p:cNvPr>
            <p:cNvSpPr/>
            <p:nvPr/>
          </p:nvSpPr>
          <p:spPr bwMode="auto">
            <a:xfrm>
              <a:off x="879454" y="-570340"/>
              <a:ext cx="4199753" cy="1449394"/>
            </a:xfrm>
            <a:custGeom>
              <a:avLst/>
              <a:gdLst>
                <a:gd name="T0" fmla="*/ 36 w 622"/>
                <a:gd name="T1" fmla="*/ 187 h 239"/>
                <a:gd name="T2" fmla="*/ 40 w 622"/>
                <a:gd name="T3" fmla="*/ 187 h 239"/>
                <a:gd name="T4" fmla="*/ 40 w 622"/>
                <a:gd name="T5" fmla="*/ 182 h 239"/>
                <a:gd name="T6" fmla="*/ 71 w 622"/>
                <a:gd name="T7" fmla="*/ 150 h 239"/>
                <a:gd name="T8" fmla="*/ 94 w 622"/>
                <a:gd name="T9" fmla="*/ 159 h 239"/>
                <a:gd name="T10" fmla="*/ 121 w 622"/>
                <a:gd name="T11" fmla="*/ 145 h 239"/>
                <a:gd name="T12" fmla="*/ 148 w 622"/>
                <a:gd name="T13" fmla="*/ 158 h 239"/>
                <a:gd name="T14" fmla="*/ 163 w 622"/>
                <a:gd name="T15" fmla="*/ 152 h 239"/>
                <a:gd name="T16" fmla="*/ 164 w 622"/>
                <a:gd name="T17" fmla="*/ 152 h 239"/>
                <a:gd name="T18" fmla="*/ 163 w 622"/>
                <a:gd name="T19" fmla="*/ 149 h 239"/>
                <a:gd name="T20" fmla="*/ 196 w 622"/>
                <a:gd name="T21" fmla="*/ 116 h 239"/>
                <a:gd name="T22" fmla="*/ 216 w 622"/>
                <a:gd name="T23" fmla="*/ 123 h 239"/>
                <a:gd name="T24" fmla="*/ 242 w 622"/>
                <a:gd name="T25" fmla="*/ 102 h 239"/>
                <a:gd name="T26" fmla="*/ 255 w 622"/>
                <a:gd name="T27" fmla="*/ 105 h 239"/>
                <a:gd name="T28" fmla="*/ 255 w 622"/>
                <a:gd name="T29" fmla="*/ 100 h 239"/>
                <a:gd name="T30" fmla="*/ 306 w 622"/>
                <a:gd name="T31" fmla="*/ 49 h 239"/>
                <a:gd name="T32" fmla="*/ 328 w 622"/>
                <a:gd name="T33" fmla="*/ 54 h 239"/>
                <a:gd name="T34" fmla="*/ 388 w 622"/>
                <a:gd name="T35" fmla="*/ 0 h 239"/>
                <a:gd name="T36" fmla="*/ 448 w 622"/>
                <a:gd name="T37" fmla="*/ 59 h 239"/>
                <a:gd name="T38" fmla="*/ 452 w 622"/>
                <a:gd name="T39" fmla="*/ 59 h 239"/>
                <a:gd name="T40" fmla="*/ 498 w 622"/>
                <a:gd name="T41" fmla="*/ 91 h 239"/>
                <a:gd name="T42" fmla="*/ 531 w 622"/>
                <a:gd name="T43" fmla="*/ 126 h 239"/>
                <a:gd name="T44" fmla="*/ 530 w 622"/>
                <a:gd name="T45" fmla="*/ 136 h 239"/>
                <a:gd name="T46" fmla="*/ 542 w 622"/>
                <a:gd name="T47" fmla="*/ 134 h 239"/>
                <a:gd name="T48" fmla="*/ 582 w 622"/>
                <a:gd name="T49" fmla="*/ 174 h 239"/>
                <a:gd name="T50" fmla="*/ 579 w 622"/>
                <a:gd name="T51" fmla="*/ 188 h 239"/>
                <a:gd name="T52" fmla="*/ 586 w 622"/>
                <a:gd name="T53" fmla="*/ 187 h 239"/>
                <a:gd name="T54" fmla="*/ 622 w 622"/>
                <a:gd name="T55" fmla="*/ 213 h 239"/>
                <a:gd name="T56" fmla="*/ 592 w 622"/>
                <a:gd name="T57" fmla="*/ 239 h 239"/>
                <a:gd name="T58" fmla="*/ 592 w 622"/>
                <a:gd name="T59" fmla="*/ 239 h 239"/>
                <a:gd name="T60" fmla="*/ 36 w 622"/>
                <a:gd name="T61" fmla="*/ 239 h 239"/>
                <a:gd name="T62" fmla="*/ 0 w 622"/>
                <a:gd name="T63" fmla="*/ 213 h 239"/>
                <a:gd name="T64" fmla="*/ 36 w 622"/>
                <a:gd name="T65" fmla="*/ 18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22" h="239">
                  <a:moveTo>
                    <a:pt x="36" y="187"/>
                  </a:moveTo>
                  <a:cubicBezTo>
                    <a:pt x="38" y="187"/>
                    <a:pt x="39" y="187"/>
                    <a:pt x="40" y="187"/>
                  </a:cubicBezTo>
                  <a:cubicBezTo>
                    <a:pt x="40" y="186"/>
                    <a:pt x="40" y="184"/>
                    <a:pt x="40" y="182"/>
                  </a:cubicBezTo>
                  <a:cubicBezTo>
                    <a:pt x="40" y="164"/>
                    <a:pt x="54" y="150"/>
                    <a:pt x="71" y="150"/>
                  </a:cubicBezTo>
                  <a:cubicBezTo>
                    <a:pt x="80" y="150"/>
                    <a:pt x="88" y="154"/>
                    <a:pt x="94" y="159"/>
                  </a:cubicBezTo>
                  <a:cubicBezTo>
                    <a:pt x="100" y="151"/>
                    <a:pt x="110" y="145"/>
                    <a:pt x="121" y="145"/>
                  </a:cubicBezTo>
                  <a:cubicBezTo>
                    <a:pt x="132" y="145"/>
                    <a:pt x="142" y="150"/>
                    <a:pt x="148" y="158"/>
                  </a:cubicBezTo>
                  <a:cubicBezTo>
                    <a:pt x="152" y="155"/>
                    <a:pt x="157" y="152"/>
                    <a:pt x="163" y="152"/>
                  </a:cubicBezTo>
                  <a:cubicBezTo>
                    <a:pt x="163" y="152"/>
                    <a:pt x="163" y="152"/>
                    <a:pt x="164" y="152"/>
                  </a:cubicBezTo>
                  <a:cubicBezTo>
                    <a:pt x="164" y="151"/>
                    <a:pt x="163" y="150"/>
                    <a:pt x="163" y="149"/>
                  </a:cubicBezTo>
                  <a:cubicBezTo>
                    <a:pt x="163" y="131"/>
                    <a:pt x="178" y="116"/>
                    <a:pt x="196" y="116"/>
                  </a:cubicBezTo>
                  <a:cubicBezTo>
                    <a:pt x="203" y="116"/>
                    <a:pt x="210" y="119"/>
                    <a:pt x="216" y="123"/>
                  </a:cubicBezTo>
                  <a:cubicBezTo>
                    <a:pt x="219" y="111"/>
                    <a:pt x="229" y="102"/>
                    <a:pt x="242" y="102"/>
                  </a:cubicBezTo>
                  <a:cubicBezTo>
                    <a:pt x="247" y="102"/>
                    <a:pt x="251" y="103"/>
                    <a:pt x="255" y="105"/>
                  </a:cubicBezTo>
                  <a:cubicBezTo>
                    <a:pt x="255" y="103"/>
                    <a:pt x="255" y="101"/>
                    <a:pt x="255" y="100"/>
                  </a:cubicBezTo>
                  <a:cubicBezTo>
                    <a:pt x="255" y="71"/>
                    <a:pt x="277" y="49"/>
                    <a:pt x="306" y="49"/>
                  </a:cubicBezTo>
                  <a:cubicBezTo>
                    <a:pt x="314" y="49"/>
                    <a:pt x="321" y="51"/>
                    <a:pt x="328" y="54"/>
                  </a:cubicBezTo>
                  <a:cubicBezTo>
                    <a:pt x="331" y="24"/>
                    <a:pt x="357" y="0"/>
                    <a:pt x="388" y="0"/>
                  </a:cubicBezTo>
                  <a:cubicBezTo>
                    <a:pt x="421" y="0"/>
                    <a:pt x="448" y="27"/>
                    <a:pt x="448" y="59"/>
                  </a:cubicBezTo>
                  <a:cubicBezTo>
                    <a:pt x="450" y="59"/>
                    <a:pt x="451" y="59"/>
                    <a:pt x="452" y="59"/>
                  </a:cubicBezTo>
                  <a:cubicBezTo>
                    <a:pt x="473" y="59"/>
                    <a:pt x="491" y="72"/>
                    <a:pt x="498" y="91"/>
                  </a:cubicBezTo>
                  <a:cubicBezTo>
                    <a:pt x="516" y="92"/>
                    <a:pt x="531" y="107"/>
                    <a:pt x="531" y="126"/>
                  </a:cubicBezTo>
                  <a:cubicBezTo>
                    <a:pt x="531" y="129"/>
                    <a:pt x="530" y="133"/>
                    <a:pt x="530" y="136"/>
                  </a:cubicBezTo>
                  <a:cubicBezTo>
                    <a:pt x="534" y="135"/>
                    <a:pt x="538" y="134"/>
                    <a:pt x="542" y="134"/>
                  </a:cubicBezTo>
                  <a:cubicBezTo>
                    <a:pt x="564" y="134"/>
                    <a:pt x="582" y="152"/>
                    <a:pt x="582" y="174"/>
                  </a:cubicBezTo>
                  <a:cubicBezTo>
                    <a:pt x="582" y="179"/>
                    <a:pt x="581" y="183"/>
                    <a:pt x="579" y="188"/>
                  </a:cubicBezTo>
                  <a:cubicBezTo>
                    <a:pt x="581" y="187"/>
                    <a:pt x="584" y="187"/>
                    <a:pt x="586" y="187"/>
                  </a:cubicBezTo>
                  <a:cubicBezTo>
                    <a:pt x="606" y="187"/>
                    <a:pt x="622" y="199"/>
                    <a:pt x="622" y="213"/>
                  </a:cubicBezTo>
                  <a:cubicBezTo>
                    <a:pt x="622" y="226"/>
                    <a:pt x="609" y="237"/>
                    <a:pt x="592" y="239"/>
                  </a:cubicBezTo>
                  <a:cubicBezTo>
                    <a:pt x="592" y="239"/>
                    <a:pt x="592" y="239"/>
                    <a:pt x="592" y="239"/>
                  </a:cubicBezTo>
                  <a:cubicBezTo>
                    <a:pt x="36" y="239"/>
                    <a:pt x="36" y="239"/>
                    <a:pt x="36" y="239"/>
                  </a:cubicBezTo>
                  <a:cubicBezTo>
                    <a:pt x="16" y="239"/>
                    <a:pt x="0" y="228"/>
                    <a:pt x="0" y="213"/>
                  </a:cubicBezTo>
                  <a:cubicBezTo>
                    <a:pt x="0" y="199"/>
                    <a:pt x="16" y="187"/>
                    <a:pt x="36" y="1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BBEEAF06-568A-A2FE-2052-21B4F4F4FF73}"/>
                </a:ext>
              </a:extLst>
            </p:cNvPr>
            <p:cNvSpPr txBox="1"/>
            <p:nvPr/>
          </p:nvSpPr>
          <p:spPr>
            <a:xfrm>
              <a:off x="334337" y="-193424"/>
              <a:ext cx="45873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sóc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táo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B4DEB48-E654-5749-1498-59B47C879CED}"/>
              </a:ext>
            </a:extLst>
          </p:cNvPr>
          <p:cNvGrpSpPr/>
          <p:nvPr/>
        </p:nvGrpSpPr>
        <p:grpSpPr>
          <a:xfrm>
            <a:off x="8298064" y="4375692"/>
            <a:ext cx="2640482" cy="704850"/>
            <a:chOff x="9282952" y="3248002"/>
            <a:chExt cx="1945762" cy="704850"/>
          </a:xfrm>
        </p:grpSpPr>
        <p:sp>
          <p:nvSpPr>
            <p:cNvPr id="106" name="Rounded Rectangle 105">
              <a:extLst>
                <a:ext uri="{FF2B5EF4-FFF2-40B4-BE49-F238E27FC236}">
                  <a16:creationId xmlns:a16="http://schemas.microsoft.com/office/drawing/2014/main" id="{A0FF7DBE-7BCF-4607-3BB3-F45EC897A4CE}"/>
                </a:ext>
              </a:extLst>
            </p:cNvPr>
            <p:cNvSpPr/>
            <p:nvPr/>
          </p:nvSpPr>
          <p:spPr>
            <a:xfrm>
              <a:off x="9282952" y="3248002"/>
              <a:ext cx="1859172" cy="7048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3200" b="1" spc="3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30 : 5 =</a:t>
              </a:r>
            </a:p>
          </p:txBody>
        </p:sp>
        <p:sp>
          <p:nvSpPr>
            <p:cNvPr id="107" name="Rounded Rectangle 106">
              <a:extLst>
                <a:ext uri="{FF2B5EF4-FFF2-40B4-BE49-F238E27FC236}">
                  <a16:creationId xmlns:a16="http://schemas.microsoft.com/office/drawing/2014/main" id="{FE0C1663-BD84-EA0B-F348-35BD5E9E54F1}"/>
                </a:ext>
              </a:extLst>
            </p:cNvPr>
            <p:cNvSpPr/>
            <p:nvPr/>
          </p:nvSpPr>
          <p:spPr>
            <a:xfrm>
              <a:off x="10663365" y="3248004"/>
              <a:ext cx="565347" cy="70484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spc="3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43CC31A2-883B-9E15-13E0-2B4F88FAFB20}"/>
              </a:ext>
            </a:extLst>
          </p:cNvPr>
          <p:cNvSpPr/>
          <p:nvPr/>
        </p:nvSpPr>
        <p:spPr>
          <a:xfrm>
            <a:off x="10157240" y="4390591"/>
            <a:ext cx="827531" cy="68995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spc="3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295FEB40-DE01-1741-CA2F-105DBDA973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944" y="3304661"/>
            <a:ext cx="867826" cy="8678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66847FE-5B71-12BE-FB20-94F67F0324E9}"/>
              </a:ext>
            </a:extLst>
          </p:cNvPr>
          <p:cNvGrpSpPr/>
          <p:nvPr/>
        </p:nvGrpSpPr>
        <p:grpSpPr>
          <a:xfrm>
            <a:off x="4536484" y="144186"/>
            <a:ext cx="810772" cy="738521"/>
            <a:chOff x="2421141" y="730782"/>
            <a:chExt cx="5471576" cy="738521"/>
          </a:xfrm>
        </p:grpSpPr>
        <p:sp>
          <p:nvSpPr>
            <p:cNvPr id="109" name="Rectangle: Rounded Corners 43">
              <a:extLst>
                <a:ext uri="{FF2B5EF4-FFF2-40B4-BE49-F238E27FC236}">
                  <a16:creationId xmlns:a16="http://schemas.microsoft.com/office/drawing/2014/main" id="{E4B7BFC6-BE45-7B2D-0787-5DB88CEDB0F5}"/>
                </a:ext>
              </a:extLst>
            </p:cNvPr>
            <p:cNvSpPr/>
            <p:nvPr/>
          </p:nvSpPr>
          <p:spPr>
            <a:xfrm>
              <a:off x="2421141" y="730782"/>
              <a:ext cx="5471576" cy="738521"/>
            </a:xfrm>
            <a:custGeom>
              <a:avLst/>
              <a:gdLst>
                <a:gd name="connsiteX0" fmla="*/ 0 w 5471576"/>
                <a:gd name="connsiteY0" fmla="*/ 123089 h 738521"/>
                <a:gd name="connsiteX1" fmla="*/ 123089 w 5471576"/>
                <a:gd name="connsiteY1" fmla="*/ 0 h 738521"/>
                <a:gd name="connsiteX2" fmla="*/ 755943 w 5471576"/>
                <a:gd name="connsiteY2" fmla="*/ 0 h 738521"/>
                <a:gd name="connsiteX3" fmla="*/ 1232035 w 5471576"/>
                <a:gd name="connsiteY3" fmla="*/ 0 h 738521"/>
                <a:gd name="connsiteX4" fmla="*/ 1812634 w 5471576"/>
                <a:gd name="connsiteY4" fmla="*/ 0 h 738521"/>
                <a:gd name="connsiteX5" fmla="*/ 2340980 w 5471576"/>
                <a:gd name="connsiteY5" fmla="*/ 0 h 738521"/>
                <a:gd name="connsiteX6" fmla="*/ 2817072 w 5471576"/>
                <a:gd name="connsiteY6" fmla="*/ 0 h 738521"/>
                <a:gd name="connsiteX7" fmla="*/ 3502180 w 5471576"/>
                <a:gd name="connsiteY7" fmla="*/ 0 h 738521"/>
                <a:gd name="connsiteX8" fmla="*/ 3978272 w 5471576"/>
                <a:gd name="connsiteY8" fmla="*/ 0 h 738521"/>
                <a:gd name="connsiteX9" fmla="*/ 4611125 w 5471576"/>
                <a:gd name="connsiteY9" fmla="*/ 0 h 738521"/>
                <a:gd name="connsiteX10" fmla="*/ 5348487 w 5471576"/>
                <a:gd name="connsiteY10" fmla="*/ 0 h 738521"/>
                <a:gd name="connsiteX11" fmla="*/ 5471576 w 5471576"/>
                <a:gd name="connsiteY11" fmla="*/ 123089 h 738521"/>
                <a:gd name="connsiteX12" fmla="*/ 5471576 w 5471576"/>
                <a:gd name="connsiteY12" fmla="*/ 615432 h 738521"/>
                <a:gd name="connsiteX13" fmla="*/ 5348487 w 5471576"/>
                <a:gd name="connsiteY13" fmla="*/ 738521 h 738521"/>
                <a:gd name="connsiteX14" fmla="*/ 4820141 w 5471576"/>
                <a:gd name="connsiteY14" fmla="*/ 738521 h 738521"/>
                <a:gd name="connsiteX15" fmla="*/ 4187287 w 5471576"/>
                <a:gd name="connsiteY15" fmla="*/ 738521 h 738521"/>
                <a:gd name="connsiteX16" fmla="*/ 3763450 w 5471576"/>
                <a:gd name="connsiteY16" fmla="*/ 738521 h 738521"/>
                <a:gd name="connsiteX17" fmla="*/ 3339612 w 5471576"/>
                <a:gd name="connsiteY17" fmla="*/ 738521 h 738521"/>
                <a:gd name="connsiteX18" fmla="*/ 2915774 w 5471576"/>
                <a:gd name="connsiteY18" fmla="*/ 738521 h 738521"/>
                <a:gd name="connsiteX19" fmla="*/ 2439682 w 5471576"/>
                <a:gd name="connsiteY19" fmla="*/ 738521 h 738521"/>
                <a:gd name="connsiteX20" fmla="*/ 1806828 w 5471576"/>
                <a:gd name="connsiteY20" fmla="*/ 738521 h 738521"/>
                <a:gd name="connsiteX21" fmla="*/ 1382991 w 5471576"/>
                <a:gd name="connsiteY21" fmla="*/ 738521 h 738521"/>
                <a:gd name="connsiteX22" fmla="*/ 854645 w 5471576"/>
                <a:gd name="connsiteY22" fmla="*/ 738521 h 738521"/>
                <a:gd name="connsiteX23" fmla="*/ 123089 w 5471576"/>
                <a:gd name="connsiteY23" fmla="*/ 738521 h 738521"/>
                <a:gd name="connsiteX24" fmla="*/ 0 w 5471576"/>
                <a:gd name="connsiteY24" fmla="*/ 615432 h 738521"/>
                <a:gd name="connsiteX25" fmla="*/ 0 w 5471576"/>
                <a:gd name="connsiteY25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71576" h="738521" fill="none" extrusionOk="0">
                  <a:moveTo>
                    <a:pt x="0" y="123089"/>
                  </a:moveTo>
                  <a:cubicBezTo>
                    <a:pt x="-2243" y="56284"/>
                    <a:pt x="61632" y="-9132"/>
                    <a:pt x="123089" y="0"/>
                  </a:cubicBezTo>
                  <a:cubicBezTo>
                    <a:pt x="250090" y="-3222"/>
                    <a:pt x="510920" y="33640"/>
                    <a:pt x="755943" y="0"/>
                  </a:cubicBezTo>
                  <a:cubicBezTo>
                    <a:pt x="1000966" y="-33640"/>
                    <a:pt x="1108439" y="37068"/>
                    <a:pt x="1232035" y="0"/>
                  </a:cubicBezTo>
                  <a:cubicBezTo>
                    <a:pt x="1355631" y="-37068"/>
                    <a:pt x="1671957" y="32110"/>
                    <a:pt x="1812634" y="0"/>
                  </a:cubicBezTo>
                  <a:cubicBezTo>
                    <a:pt x="1953311" y="-32110"/>
                    <a:pt x="2175194" y="24850"/>
                    <a:pt x="2340980" y="0"/>
                  </a:cubicBezTo>
                  <a:cubicBezTo>
                    <a:pt x="2506766" y="-24850"/>
                    <a:pt x="2590697" y="24405"/>
                    <a:pt x="2817072" y="0"/>
                  </a:cubicBezTo>
                  <a:cubicBezTo>
                    <a:pt x="3043447" y="-24405"/>
                    <a:pt x="3340586" y="53598"/>
                    <a:pt x="3502180" y="0"/>
                  </a:cubicBezTo>
                  <a:cubicBezTo>
                    <a:pt x="3663774" y="-53598"/>
                    <a:pt x="3828069" y="1909"/>
                    <a:pt x="3978272" y="0"/>
                  </a:cubicBezTo>
                  <a:cubicBezTo>
                    <a:pt x="4128475" y="-1909"/>
                    <a:pt x="4367941" y="33093"/>
                    <a:pt x="4611125" y="0"/>
                  </a:cubicBezTo>
                  <a:cubicBezTo>
                    <a:pt x="4854309" y="-33093"/>
                    <a:pt x="5050454" y="60788"/>
                    <a:pt x="5348487" y="0"/>
                  </a:cubicBezTo>
                  <a:cubicBezTo>
                    <a:pt x="5423924" y="-8633"/>
                    <a:pt x="5476305" y="59418"/>
                    <a:pt x="5471576" y="123089"/>
                  </a:cubicBezTo>
                  <a:cubicBezTo>
                    <a:pt x="5494540" y="297954"/>
                    <a:pt x="5435807" y="421085"/>
                    <a:pt x="5471576" y="615432"/>
                  </a:cubicBezTo>
                  <a:cubicBezTo>
                    <a:pt x="5458680" y="673359"/>
                    <a:pt x="5417736" y="733464"/>
                    <a:pt x="5348487" y="738521"/>
                  </a:cubicBezTo>
                  <a:cubicBezTo>
                    <a:pt x="5209479" y="793106"/>
                    <a:pt x="4953262" y="678313"/>
                    <a:pt x="4820141" y="738521"/>
                  </a:cubicBezTo>
                  <a:cubicBezTo>
                    <a:pt x="4687020" y="798729"/>
                    <a:pt x="4353529" y="723806"/>
                    <a:pt x="4187287" y="738521"/>
                  </a:cubicBezTo>
                  <a:cubicBezTo>
                    <a:pt x="4021045" y="753236"/>
                    <a:pt x="3936337" y="707612"/>
                    <a:pt x="3763450" y="738521"/>
                  </a:cubicBezTo>
                  <a:cubicBezTo>
                    <a:pt x="3590563" y="769430"/>
                    <a:pt x="3462044" y="724861"/>
                    <a:pt x="3339612" y="738521"/>
                  </a:cubicBezTo>
                  <a:cubicBezTo>
                    <a:pt x="3217180" y="752181"/>
                    <a:pt x="3001030" y="714282"/>
                    <a:pt x="2915774" y="738521"/>
                  </a:cubicBezTo>
                  <a:cubicBezTo>
                    <a:pt x="2830518" y="762760"/>
                    <a:pt x="2574408" y="722510"/>
                    <a:pt x="2439682" y="738521"/>
                  </a:cubicBezTo>
                  <a:cubicBezTo>
                    <a:pt x="2304956" y="754532"/>
                    <a:pt x="2034690" y="732959"/>
                    <a:pt x="1806828" y="738521"/>
                  </a:cubicBezTo>
                  <a:cubicBezTo>
                    <a:pt x="1578966" y="744083"/>
                    <a:pt x="1495780" y="691007"/>
                    <a:pt x="1382991" y="738521"/>
                  </a:cubicBezTo>
                  <a:cubicBezTo>
                    <a:pt x="1270202" y="786035"/>
                    <a:pt x="1078396" y="707978"/>
                    <a:pt x="854645" y="738521"/>
                  </a:cubicBezTo>
                  <a:cubicBezTo>
                    <a:pt x="630894" y="769064"/>
                    <a:pt x="391701" y="684801"/>
                    <a:pt x="123089" y="738521"/>
                  </a:cubicBezTo>
                  <a:cubicBezTo>
                    <a:pt x="62632" y="750938"/>
                    <a:pt x="14179" y="685858"/>
                    <a:pt x="0" y="615432"/>
                  </a:cubicBezTo>
                  <a:cubicBezTo>
                    <a:pt x="-39581" y="484826"/>
                    <a:pt x="50337" y="237963"/>
                    <a:pt x="0" y="123089"/>
                  </a:cubicBezTo>
                  <a:close/>
                </a:path>
                <a:path w="5471576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434757" y="-18021"/>
                    <a:pt x="453648" y="22656"/>
                    <a:pt x="755943" y="0"/>
                  </a:cubicBezTo>
                  <a:cubicBezTo>
                    <a:pt x="1058238" y="-22656"/>
                    <a:pt x="1156026" y="22890"/>
                    <a:pt x="1388797" y="0"/>
                  </a:cubicBezTo>
                  <a:cubicBezTo>
                    <a:pt x="1621568" y="-22890"/>
                    <a:pt x="1800124" y="24180"/>
                    <a:pt x="2021650" y="0"/>
                  </a:cubicBezTo>
                  <a:cubicBezTo>
                    <a:pt x="2243176" y="-24180"/>
                    <a:pt x="2389778" y="18026"/>
                    <a:pt x="2706758" y="0"/>
                  </a:cubicBezTo>
                  <a:cubicBezTo>
                    <a:pt x="3023738" y="-18026"/>
                    <a:pt x="3022167" y="27430"/>
                    <a:pt x="3182850" y="0"/>
                  </a:cubicBezTo>
                  <a:cubicBezTo>
                    <a:pt x="3343533" y="-27430"/>
                    <a:pt x="3548079" y="18618"/>
                    <a:pt x="3763450" y="0"/>
                  </a:cubicBezTo>
                  <a:cubicBezTo>
                    <a:pt x="3978821" y="-18618"/>
                    <a:pt x="4106591" y="11612"/>
                    <a:pt x="4291795" y="0"/>
                  </a:cubicBezTo>
                  <a:cubicBezTo>
                    <a:pt x="4476999" y="-11612"/>
                    <a:pt x="4575756" y="29903"/>
                    <a:pt x="4767887" y="0"/>
                  </a:cubicBezTo>
                  <a:cubicBezTo>
                    <a:pt x="4960018" y="-29903"/>
                    <a:pt x="5183820" y="19532"/>
                    <a:pt x="5348487" y="0"/>
                  </a:cubicBezTo>
                  <a:cubicBezTo>
                    <a:pt x="5421374" y="12481"/>
                    <a:pt x="5475810" y="58129"/>
                    <a:pt x="5471576" y="123089"/>
                  </a:cubicBezTo>
                  <a:cubicBezTo>
                    <a:pt x="5494525" y="337790"/>
                    <a:pt x="5439538" y="387041"/>
                    <a:pt x="5471576" y="615432"/>
                  </a:cubicBezTo>
                  <a:cubicBezTo>
                    <a:pt x="5480865" y="672583"/>
                    <a:pt x="5421189" y="739490"/>
                    <a:pt x="5348487" y="738521"/>
                  </a:cubicBezTo>
                  <a:cubicBezTo>
                    <a:pt x="5141401" y="786798"/>
                    <a:pt x="5095727" y="707550"/>
                    <a:pt x="4872395" y="738521"/>
                  </a:cubicBezTo>
                  <a:cubicBezTo>
                    <a:pt x="4649063" y="769492"/>
                    <a:pt x="4435372" y="721220"/>
                    <a:pt x="4187287" y="738521"/>
                  </a:cubicBezTo>
                  <a:cubicBezTo>
                    <a:pt x="3939202" y="755822"/>
                    <a:pt x="3823932" y="684492"/>
                    <a:pt x="3658942" y="738521"/>
                  </a:cubicBezTo>
                  <a:cubicBezTo>
                    <a:pt x="3493953" y="792550"/>
                    <a:pt x="3151530" y="670563"/>
                    <a:pt x="2973834" y="738521"/>
                  </a:cubicBezTo>
                  <a:cubicBezTo>
                    <a:pt x="2796138" y="806479"/>
                    <a:pt x="2617935" y="696626"/>
                    <a:pt x="2445488" y="738521"/>
                  </a:cubicBezTo>
                  <a:cubicBezTo>
                    <a:pt x="2273041" y="780416"/>
                    <a:pt x="1984479" y="726442"/>
                    <a:pt x="1812634" y="738521"/>
                  </a:cubicBezTo>
                  <a:cubicBezTo>
                    <a:pt x="1640789" y="750600"/>
                    <a:pt x="1506426" y="716028"/>
                    <a:pt x="1336543" y="738521"/>
                  </a:cubicBezTo>
                  <a:cubicBezTo>
                    <a:pt x="1166660" y="761014"/>
                    <a:pt x="1061363" y="712897"/>
                    <a:pt x="860451" y="738521"/>
                  </a:cubicBezTo>
                  <a:cubicBezTo>
                    <a:pt x="659539" y="764145"/>
                    <a:pt x="459737" y="726969"/>
                    <a:pt x="123089" y="738521"/>
                  </a:cubicBezTo>
                  <a:cubicBezTo>
                    <a:pt x="73274" y="731690"/>
                    <a:pt x="-3168" y="681891"/>
                    <a:pt x="0" y="615432"/>
                  </a:cubicBezTo>
                  <a:cubicBezTo>
                    <a:pt x="-34546" y="497574"/>
                    <a:pt x="19428" y="253286"/>
                    <a:pt x="0" y="123089"/>
                  </a:cubicBezTo>
                  <a:close/>
                </a:path>
              </a:pathLst>
            </a:custGeom>
            <a:solidFill>
              <a:srgbClr val="B9ED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5EFEAD06-5F7A-1AA8-C31B-B2E7B8378A0D}"/>
                </a:ext>
              </a:extLst>
            </p:cNvPr>
            <p:cNvSpPr txBox="1"/>
            <p:nvPr/>
          </p:nvSpPr>
          <p:spPr>
            <a:xfrm>
              <a:off x="2604694" y="792338"/>
              <a:ext cx="52880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a)</a:t>
              </a:r>
            </a:p>
          </p:txBody>
        </p:sp>
      </p:grpSp>
      <p:grpSp>
        <p:nvGrpSpPr>
          <p:cNvPr id="57" name="Group 15">
            <a:extLst>
              <a:ext uri="{FF2B5EF4-FFF2-40B4-BE49-F238E27FC236}">
                <a16:creationId xmlns:a16="http://schemas.microsoft.com/office/drawing/2014/main" id="{DDCFD976-577C-1777-3455-27A09A5665AD}"/>
              </a:ext>
            </a:extLst>
          </p:cNvPr>
          <p:cNvGrpSpPr/>
          <p:nvPr/>
        </p:nvGrpSpPr>
        <p:grpSpPr>
          <a:xfrm>
            <a:off x="8408793" y="144185"/>
            <a:ext cx="810772" cy="738521"/>
            <a:chOff x="2421141" y="730782"/>
            <a:chExt cx="5471576" cy="738521"/>
          </a:xfrm>
        </p:grpSpPr>
        <p:sp>
          <p:nvSpPr>
            <p:cNvPr id="58" name="Rectangle: Rounded Corners 43">
              <a:extLst>
                <a:ext uri="{FF2B5EF4-FFF2-40B4-BE49-F238E27FC236}">
                  <a16:creationId xmlns:a16="http://schemas.microsoft.com/office/drawing/2014/main" id="{8313737A-E507-8F53-9CFF-691AE7E8315B}"/>
                </a:ext>
              </a:extLst>
            </p:cNvPr>
            <p:cNvSpPr/>
            <p:nvPr/>
          </p:nvSpPr>
          <p:spPr>
            <a:xfrm>
              <a:off x="2421141" y="730782"/>
              <a:ext cx="5471576" cy="738521"/>
            </a:xfrm>
            <a:custGeom>
              <a:avLst/>
              <a:gdLst>
                <a:gd name="connsiteX0" fmla="*/ 0 w 5471576"/>
                <a:gd name="connsiteY0" fmla="*/ 123089 h 738521"/>
                <a:gd name="connsiteX1" fmla="*/ 123089 w 5471576"/>
                <a:gd name="connsiteY1" fmla="*/ 0 h 738521"/>
                <a:gd name="connsiteX2" fmla="*/ 755943 w 5471576"/>
                <a:gd name="connsiteY2" fmla="*/ 0 h 738521"/>
                <a:gd name="connsiteX3" fmla="*/ 1232035 w 5471576"/>
                <a:gd name="connsiteY3" fmla="*/ 0 h 738521"/>
                <a:gd name="connsiteX4" fmla="*/ 1812634 w 5471576"/>
                <a:gd name="connsiteY4" fmla="*/ 0 h 738521"/>
                <a:gd name="connsiteX5" fmla="*/ 2340980 w 5471576"/>
                <a:gd name="connsiteY5" fmla="*/ 0 h 738521"/>
                <a:gd name="connsiteX6" fmla="*/ 2817072 w 5471576"/>
                <a:gd name="connsiteY6" fmla="*/ 0 h 738521"/>
                <a:gd name="connsiteX7" fmla="*/ 3502180 w 5471576"/>
                <a:gd name="connsiteY7" fmla="*/ 0 h 738521"/>
                <a:gd name="connsiteX8" fmla="*/ 3978272 w 5471576"/>
                <a:gd name="connsiteY8" fmla="*/ 0 h 738521"/>
                <a:gd name="connsiteX9" fmla="*/ 4611125 w 5471576"/>
                <a:gd name="connsiteY9" fmla="*/ 0 h 738521"/>
                <a:gd name="connsiteX10" fmla="*/ 5348487 w 5471576"/>
                <a:gd name="connsiteY10" fmla="*/ 0 h 738521"/>
                <a:gd name="connsiteX11" fmla="*/ 5471576 w 5471576"/>
                <a:gd name="connsiteY11" fmla="*/ 123089 h 738521"/>
                <a:gd name="connsiteX12" fmla="*/ 5471576 w 5471576"/>
                <a:gd name="connsiteY12" fmla="*/ 615432 h 738521"/>
                <a:gd name="connsiteX13" fmla="*/ 5348487 w 5471576"/>
                <a:gd name="connsiteY13" fmla="*/ 738521 h 738521"/>
                <a:gd name="connsiteX14" fmla="*/ 4820141 w 5471576"/>
                <a:gd name="connsiteY14" fmla="*/ 738521 h 738521"/>
                <a:gd name="connsiteX15" fmla="*/ 4187287 w 5471576"/>
                <a:gd name="connsiteY15" fmla="*/ 738521 h 738521"/>
                <a:gd name="connsiteX16" fmla="*/ 3763450 w 5471576"/>
                <a:gd name="connsiteY16" fmla="*/ 738521 h 738521"/>
                <a:gd name="connsiteX17" fmla="*/ 3339612 w 5471576"/>
                <a:gd name="connsiteY17" fmla="*/ 738521 h 738521"/>
                <a:gd name="connsiteX18" fmla="*/ 2915774 w 5471576"/>
                <a:gd name="connsiteY18" fmla="*/ 738521 h 738521"/>
                <a:gd name="connsiteX19" fmla="*/ 2439682 w 5471576"/>
                <a:gd name="connsiteY19" fmla="*/ 738521 h 738521"/>
                <a:gd name="connsiteX20" fmla="*/ 1806828 w 5471576"/>
                <a:gd name="connsiteY20" fmla="*/ 738521 h 738521"/>
                <a:gd name="connsiteX21" fmla="*/ 1382991 w 5471576"/>
                <a:gd name="connsiteY21" fmla="*/ 738521 h 738521"/>
                <a:gd name="connsiteX22" fmla="*/ 854645 w 5471576"/>
                <a:gd name="connsiteY22" fmla="*/ 738521 h 738521"/>
                <a:gd name="connsiteX23" fmla="*/ 123089 w 5471576"/>
                <a:gd name="connsiteY23" fmla="*/ 738521 h 738521"/>
                <a:gd name="connsiteX24" fmla="*/ 0 w 5471576"/>
                <a:gd name="connsiteY24" fmla="*/ 615432 h 738521"/>
                <a:gd name="connsiteX25" fmla="*/ 0 w 5471576"/>
                <a:gd name="connsiteY25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71576" h="738521" fill="none" extrusionOk="0">
                  <a:moveTo>
                    <a:pt x="0" y="123089"/>
                  </a:moveTo>
                  <a:cubicBezTo>
                    <a:pt x="-2243" y="56284"/>
                    <a:pt x="61632" y="-9132"/>
                    <a:pt x="123089" y="0"/>
                  </a:cubicBezTo>
                  <a:cubicBezTo>
                    <a:pt x="250090" y="-3222"/>
                    <a:pt x="510920" y="33640"/>
                    <a:pt x="755943" y="0"/>
                  </a:cubicBezTo>
                  <a:cubicBezTo>
                    <a:pt x="1000966" y="-33640"/>
                    <a:pt x="1108439" y="37068"/>
                    <a:pt x="1232035" y="0"/>
                  </a:cubicBezTo>
                  <a:cubicBezTo>
                    <a:pt x="1355631" y="-37068"/>
                    <a:pt x="1671957" y="32110"/>
                    <a:pt x="1812634" y="0"/>
                  </a:cubicBezTo>
                  <a:cubicBezTo>
                    <a:pt x="1953311" y="-32110"/>
                    <a:pt x="2175194" y="24850"/>
                    <a:pt x="2340980" y="0"/>
                  </a:cubicBezTo>
                  <a:cubicBezTo>
                    <a:pt x="2506766" y="-24850"/>
                    <a:pt x="2590697" y="24405"/>
                    <a:pt x="2817072" y="0"/>
                  </a:cubicBezTo>
                  <a:cubicBezTo>
                    <a:pt x="3043447" y="-24405"/>
                    <a:pt x="3340586" y="53598"/>
                    <a:pt x="3502180" y="0"/>
                  </a:cubicBezTo>
                  <a:cubicBezTo>
                    <a:pt x="3663774" y="-53598"/>
                    <a:pt x="3828069" y="1909"/>
                    <a:pt x="3978272" y="0"/>
                  </a:cubicBezTo>
                  <a:cubicBezTo>
                    <a:pt x="4128475" y="-1909"/>
                    <a:pt x="4367941" y="33093"/>
                    <a:pt x="4611125" y="0"/>
                  </a:cubicBezTo>
                  <a:cubicBezTo>
                    <a:pt x="4854309" y="-33093"/>
                    <a:pt x="5050454" y="60788"/>
                    <a:pt x="5348487" y="0"/>
                  </a:cubicBezTo>
                  <a:cubicBezTo>
                    <a:pt x="5423924" y="-8633"/>
                    <a:pt x="5476305" y="59418"/>
                    <a:pt x="5471576" y="123089"/>
                  </a:cubicBezTo>
                  <a:cubicBezTo>
                    <a:pt x="5494540" y="297954"/>
                    <a:pt x="5435807" y="421085"/>
                    <a:pt x="5471576" y="615432"/>
                  </a:cubicBezTo>
                  <a:cubicBezTo>
                    <a:pt x="5458680" y="673359"/>
                    <a:pt x="5417736" y="733464"/>
                    <a:pt x="5348487" y="738521"/>
                  </a:cubicBezTo>
                  <a:cubicBezTo>
                    <a:pt x="5209479" y="793106"/>
                    <a:pt x="4953262" y="678313"/>
                    <a:pt x="4820141" y="738521"/>
                  </a:cubicBezTo>
                  <a:cubicBezTo>
                    <a:pt x="4687020" y="798729"/>
                    <a:pt x="4353529" y="723806"/>
                    <a:pt x="4187287" y="738521"/>
                  </a:cubicBezTo>
                  <a:cubicBezTo>
                    <a:pt x="4021045" y="753236"/>
                    <a:pt x="3936337" y="707612"/>
                    <a:pt x="3763450" y="738521"/>
                  </a:cubicBezTo>
                  <a:cubicBezTo>
                    <a:pt x="3590563" y="769430"/>
                    <a:pt x="3462044" y="724861"/>
                    <a:pt x="3339612" y="738521"/>
                  </a:cubicBezTo>
                  <a:cubicBezTo>
                    <a:pt x="3217180" y="752181"/>
                    <a:pt x="3001030" y="714282"/>
                    <a:pt x="2915774" y="738521"/>
                  </a:cubicBezTo>
                  <a:cubicBezTo>
                    <a:pt x="2830518" y="762760"/>
                    <a:pt x="2574408" y="722510"/>
                    <a:pt x="2439682" y="738521"/>
                  </a:cubicBezTo>
                  <a:cubicBezTo>
                    <a:pt x="2304956" y="754532"/>
                    <a:pt x="2034690" y="732959"/>
                    <a:pt x="1806828" y="738521"/>
                  </a:cubicBezTo>
                  <a:cubicBezTo>
                    <a:pt x="1578966" y="744083"/>
                    <a:pt x="1495780" y="691007"/>
                    <a:pt x="1382991" y="738521"/>
                  </a:cubicBezTo>
                  <a:cubicBezTo>
                    <a:pt x="1270202" y="786035"/>
                    <a:pt x="1078396" y="707978"/>
                    <a:pt x="854645" y="738521"/>
                  </a:cubicBezTo>
                  <a:cubicBezTo>
                    <a:pt x="630894" y="769064"/>
                    <a:pt x="391701" y="684801"/>
                    <a:pt x="123089" y="738521"/>
                  </a:cubicBezTo>
                  <a:cubicBezTo>
                    <a:pt x="62632" y="750938"/>
                    <a:pt x="14179" y="685858"/>
                    <a:pt x="0" y="615432"/>
                  </a:cubicBezTo>
                  <a:cubicBezTo>
                    <a:pt x="-39581" y="484826"/>
                    <a:pt x="50337" y="237963"/>
                    <a:pt x="0" y="123089"/>
                  </a:cubicBezTo>
                  <a:close/>
                </a:path>
                <a:path w="5471576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434757" y="-18021"/>
                    <a:pt x="453648" y="22656"/>
                    <a:pt x="755943" y="0"/>
                  </a:cubicBezTo>
                  <a:cubicBezTo>
                    <a:pt x="1058238" y="-22656"/>
                    <a:pt x="1156026" y="22890"/>
                    <a:pt x="1388797" y="0"/>
                  </a:cubicBezTo>
                  <a:cubicBezTo>
                    <a:pt x="1621568" y="-22890"/>
                    <a:pt x="1800124" y="24180"/>
                    <a:pt x="2021650" y="0"/>
                  </a:cubicBezTo>
                  <a:cubicBezTo>
                    <a:pt x="2243176" y="-24180"/>
                    <a:pt x="2389778" y="18026"/>
                    <a:pt x="2706758" y="0"/>
                  </a:cubicBezTo>
                  <a:cubicBezTo>
                    <a:pt x="3023738" y="-18026"/>
                    <a:pt x="3022167" y="27430"/>
                    <a:pt x="3182850" y="0"/>
                  </a:cubicBezTo>
                  <a:cubicBezTo>
                    <a:pt x="3343533" y="-27430"/>
                    <a:pt x="3548079" y="18618"/>
                    <a:pt x="3763450" y="0"/>
                  </a:cubicBezTo>
                  <a:cubicBezTo>
                    <a:pt x="3978821" y="-18618"/>
                    <a:pt x="4106591" y="11612"/>
                    <a:pt x="4291795" y="0"/>
                  </a:cubicBezTo>
                  <a:cubicBezTo>
                    <a:pt x="4476999" y="-11612"/>
                    <a:pt x="4575756" y="29903"/>
                    <a:pt x="4767887" y="0"/>
                  </a:cubicBezTo>
                  <a:cubicBezTo>
                    <a:pt x="4960018" y="-29903"/>
                    <a:pt x="5183820" y="19532"/>
                    <a:pt x="5348487" y="0"/>
                  </a:cubicBezTo>
                  <a:cubicBezTo>
                    <a:pt x="5421374" y="12481"/>
                    <a:pt x="5475810" y="58129"/>
                    <a:pt x="5471576" y="123089"/>
                  </a:cubicBezTo>
                  <a:cubicBezTo>
                    <a:pt x="5494525" y="337790"/>
                    <a:pt x="5439538" y="387041"/>
                    <a:pt x="5471576" y="615432"/>
                  </a:cubicBezTo>
                  <a:cubicBezTo>
                    <a:pt x="5480865" y="672583"/>
                    <a:pt x="5421189" y="739490"/>
                    <a:pt x="5348487" y="738521"/>
                  </a:cubicBezTo>
                  <a:cubicBezTo>
                    <a:pt x="5141401" y="786798"/>
                    <a:pt x="5095727" y="707550"/>
                    <a:pt x="4872395" y="738521"/>
                  </a:cubicBezTo>
                  <a:cubicBezTo>
                    <a:pt x="4649063" y="769492"/>
                    <a:pt x="4435372" y="721220"/>
                    <a:pt x="4187287" y="738521"/>
                  </a:cubicBezTo>
                  <a:cubicBezTo>
                    <a:pt x="3939202" y="755822"/>
                    <a:pt x="3823932" y="684492"/>
                    <a:pt x="3658942" y="738521"/>
                  </a:cubicBezTo>
                  <a:cubicBezTo>
                    <a:pt x="3493953" y="792550"/>
                    <a:pt x="3151530" y="670563"/>
                    <a:pt x="2973834" y="738521"/>
                  </a:cubicBezTo>
                  <a:cubicBezTo>
                    <a:pt x="2796138" y="806479"/>
                    <a:pt x="2617935" y="696626"/>
                    <a:pt x="2445488" y="738521"/>
                  </a:cubicBezTo>
                  <a:cubicBezTo>
                    <a:pt x="2273041" y="780416"/>
                    <a:pt x="1984479" y="726442"/>
                    <a:pt x="1812634" y="738521"/>
                  </a:cubicBezTo>
                  <a:cubicBezTo>
                    <a:pt x="1640789" y="750600"/>
                    <a:pt x="1506426" y="716028"/>
                    <a:pt x="1336543" y="738521"/>
                  </a:cubicBezTo>
                  <a:cubicBezTo>
                    <a:pt x="1166660" y="761014"/>
                    <a:pt x="1061363" y="712897"/>
                    <a:pt x="860451" y="738521"/>
                  </a:cubicBezTo>
                  <a:cubicBezTo>
                    <a:pt x="659539" y="764145"/>
                    <a:pt x="459737" y="726969"/>
                    <a:pt x="123089" y="738521"/>
                  </a:cubicBezTo>
                  <a:cubicBezTo>
                    <a:pt x="73274" y="731690"/>
                    <a:pt x="-3168" y="681891"/>
                    <a:pt x="0" y="615432"/>
                  </a:cubicBezTo>
                  <a:cubicBezTo>
                    <a:pt x="-34546" y="497574"/>
                    <a:pt x="19428" y="253286"/>
                    <a:pt x="0" y="123089"/>
                  </a:cubicBezTo>
                  <a:close/>
                </a:path>
              </a:pathLst>
            </a:custGeom>
            <a:solidFill>
              <a:srgbClr val="B9ED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9" name="TextBox 109">
              <a:extLst>
                <a:ext uri="{FF2B5EF4-FFF2-40B4-BE49-F238E27FC236}">
                  <a16:creationId xmlns:a16="http://schemas.microsoft.com/office/drawing/2014/main" id="{9554A7EB-D40A-5D2A-7450-E72A985CA274}"/>
                </a:ext>
              </a:extLst>
            </p:cNvPr>
            <p:cNvSpPr txBox="1"/>
            <p:nvPr/>
          </p:nvSpPr>
          <p:spPr>
            <a:xfrm>
              <a:off x="2604694" y="792338"/>
              <a:ext cx="52880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b)</a:t>
              </a:r>
            </a:p>
          </p:txBody>
        </p:sp>
      </p:grpSp>
      <p:grpSp>
        <p:nvGrpSpPr>
          <p:cNvPr id="60" name="Group 15">
            <a:extLst>
              <a:ext uri="{FF2B5EF4-FFF2-40B4-BE49-F238E27FC236}">
                <a16:creationId xmlns:a16="http://schemas.microsoft.com/office/drawing/2014/main" id="{C42B42B3-E5D3-B697-0C1C-5F27672FF2B9}"/>
              </a:ext>
            </a:extLst>
          </p:cNvPr>
          <p:cNvGrpSpPr/>
          <p:nvPr/>
        </p:nvGrpSpPr>
        <p:grpSpPr>
          <a:xfrm>
            <a:off x="7435187" y="2875171"/>
            <a:ext cx="810772" cy="738521"/>
            <a:chOff x="2421141" y="730782"/>
            <a:chExt cx="5471576" cy="738521"/>
          </a:xfrm>
        </p:grpSpPr>
        <p:sp>
          <p:nvSpPr>
            <p:cNvPr id="61" name="Rectangle: Rounded Corners 43">
              <a:extLst>
                <a:ext uri="{FF2B5EF4-FFF2-40B4-BE49-F238E27FC236}">
                  <a16:creationId xmlns:a16="http://schemas.microsoft.com/office/drawing/2014/main" id="{8BA2AC80-8F77-7ECC-A980-571C149B1D28}"/>
                </a:ext>
              </a:extLst>
            </p:cNvPr>
            <p:cNvSpPr/>
            <p:nvPr/>
          </p:nvSpPr>
          <p:spPr>
            <a:xfrm>
              <a:off x="2421141" y="730782"/>
              <a:ext cx="5471576" cy="738521"/>
            </a:xfrm>
            <a:custGeom>
              <a:avLst/>
              <a:gdLst>
                <a:gd name="connsiteX0" fmla="*/ 0 w 5471576"/>
                <a:gd name="connsiteY0" fmla="*/ 123089 h 738521"/>
                <a:gd name="connsiteX1" fmla="*/ 123089 w 5471576"/>
                <a:gd name="connsiteY1" fmla="*/ 0 h 738521"/>
                <a:gd name="connsiteX2" fmla="*/ 755943 w 5471576"/>
                <a:gd name="connsiteY2" fmla="*/ 0 h 738521"/>
                <a:gd name="connsiteX3" fmla="*/ 1232035 w 5471576"/>
                <a:gd name="connsiteY3" fmla="*/ 0 h 738521"/>
                <a:gd name="connsiteX4" fmla="*/ 1812634 w 5471576"/>
                <a:gd name="connsiteY4" fmla="*/ 0 h 738521"/>
                <a:gd name="connsiteX5" fmla="*/ 2340980 w 5471576"/>
                <a:gd name="connsiteY5" fmla="*/ 0 h 738521"/>
                <a:gd name="connsiteX6" fmla="*/ 2817072 w 5471576"/>
                <a:gd name="connsiteY6" fmla="*/ 0 h 738521"/>
                <a:gd name="connsiteX7" fmla="*/ 3502180 w 5471576"/>
                <a:gd name="connsiteY7" fmla="*/ 0 h 738521"/>
                <a:gd name="connsiteX8" fmla="*/ 3978272 w 5471576"/>
                <a:gd name="connsiteY8" fmla="*/ 0 h 738521"/>
                <a:gd name="connsiteX9" fmla="*/ 4611125 w 5471576"/>
                <a:gd name="connsiteY9" fmla="*/ 0 h 738521"/>
                <a:gd name="connsiteX10" fmla="*/ 5348487 w 5471576"/>
                <a:gd name="connsiteY10" fmla="*/ 0 h 738521"/>
                <a:gd name="connsiteX11" fmla="*/ 5471576 w 5471576"/>
                <a:gd name="connsiteY11" fmla="*/ 123089 h 738521"/>
                <a:gd name="connsiteX12" fmla="*/ 5471576 w 5471576"/>
                <a:gd name="connsiteY12" fmla="*/ 615432 h 738521"/>
                <a:gd name="connsiteX13" fmla="*/ 5348487 w 5471576"/>
                <a:gd name="connsiteY13" fmla="*/ 738521 h 738521"/>
                <a:gd name="connsiteX14" fmla="*/ 4820141 w 5471576"/>
                <a:gd name="connsiteY14" fmla="*/ 738521 h 738521"/>
                <a:gd name="connsiteX15" fmla="*/ 4187287 w 5471576"/>
                <a:gd name="connsiteY15" fmla="*/ 738521 h 738521"/>
                <a:gd name="connsiteX16" fmla="*/ 3763450 w 5471576"/>
                <a:gd name="connsiteY16" fmla="*/ 738521 h 738521"/>
                <a:gd name="connsiteX17" fmla="*/ 3339612 w 5471576"/>
                <a:gd name="connsiteY17" fmla="*/ 738521 h 738521"/>
                <a:gd name="connsiteX18" fmla="*/ 2915774 w 5471576"/>
                <a:gd name="connsiteY18" fmla="*/ 738521 h 738521"/>
                <a:gd name="connsiteX19" fmla="*/ 2439682 w 5471576"/>
                <a:gd name="connsiteY19" fmla="*/ 738521 h 738521"/>
                <a:gd name="connsiteX20" fmla="*/ 1806828 w 5471576"/>
                <a:gd name="connsiteY20" fmla="*/ 738521 h 738521"/>
                <a:gd name="connsiteX21" fmla="*/ 1382991 w 5471576"/>
                <a:gd name="connsiteY21" fmla="*/ 738521 h 738521"/>
                <a:gd name="connsiteX22" fmla="*/ 854645 w 5471576"/>
                <a:gd name="connsiteY22" fmla="*/ 738521 h 738521"/>
                <a:gd name="connsiteX23" fmla="*/ 123089 w 5471576"/>
                <a:gd name="connsiteY23" fmla="*/ 738521 h 738521"/>
                <a:gd name="connsiteX24" fmla="*/ 0 w 5471576"/>
                <a:gd name="connsiteY24" fmla="*/ 615432 h 738521"/>
                <a:gd name="connsiteX25" fmla="*/ 0 w 5471576"/>
                <a:gd name="connsiteY25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71576" h="738521" fill="none" extrusionOk="0">
                  <a:moveTo>
                    <a:pt x="0" y="123089"/>
                  </a:moveTo>
                  <a:cubicBezTo>
                    <a:pt x="-2243" y="56284"/>
                    <a:pt x="61632" y="-9132"/>
                    <a:pt x="123089" y="0"/>
                  </a:cubicBezTo>
                  <a:cubicBezTo>
                    <a:pt x="250090" y="-3222"/>
                    <a:pt x="510920" y="33640"/>
                    <a:pt x="755943" y="0"/>
                  </a:cubicBezTo>
                  <a:cubicBezTo>
                    <a:pt x="1000966" y="-33640"/>
                    <a:pt x="1108439" y="37068"/>
                    <a:pt x="1232035" y="0"/>
                  </a:cubicBezTo>
                  <a:cubicBezTo>
                    <a:pt x="1355631" y="-37068"/>
                    <a:pt x="1671957" y="32110"/>
                    <a:pt x="1812634" y="0"/>
                  </a:cubicBezTo>
                  <a:cubicBezTo>
                    <a:pt x="1953311" y="-32110"/>
                    <a:pt x="2175194" y="24850"/>
                    <a:pt x="2340980" y="0"/>
                  </a:cubicBezTo>
                  <a:cubicBezTo>
                    <a:pt x="2506766" y="-24850"/>
                    <a:pt x="2590697" y="24405"/>
                    <a:pt x="2817072" y="0"/>
                  </a:cubicBezTo>
                  <a:cubicBezTo>
                    <a:pt x="3043447" y="-24405"/>
                    <a:pt x="3340586" y="53598"/>
                    <a:pt x="3502180" y="0"/>
                  </a:cubicBezTo>
                  <a:cubicBezTo>
                    <a:pt x="3663774" y="-53598"/>
                    <a:pt x="3828069" y="1909"/>
                    <a:pt x="3978272" y="0"/>
                  </a:cubicBezTo>
                  <a:cubicBezTo>
                    <a:pt x="4128475" y="-1909"/>
                    <a:pt x="4367941" y="33093"/>
                    <a:pt x="4611125" y="0"/>
                  </a:cubicBezTo>
                  <a:cubicBezTo>
                    <a:pt x="4854309" y="-33093"/>
                    <a:pt x="5050454" y="60788"/>
                    <a:pt x="5348487" y="0"/>
                  </a:cubicBezTo>
                  <a:cubicBezTo>
                    <a:pt x="5423924" y="-8633"/>
                    <a:pt x="5476305" y="59418"/>
                    <a:pt x="5471576" y="123089"/>
                  </a:cubicBezTo>
                  <a:cubicBezTo>
                    <a:pt x="5494540" y="297954"/>
                    <a:pt x="5435807" y="421085"/>
                    <a:pt x="5471576" y="615432"/>
                  </a:cubicBezTo>
                  <a:cubicBezTo>
                    <a:pt x="5458680" y="673359"/>
                    <a:pt x="5417736" y="733464"/>
                    <a:pt x="5348487" y="738521"/>
                  </a:cubicBezTo>
                  <a:cubicBezTo>
                    <a:pt x="5209479" y="793106"/>
                    <a:pt x="4953262" y="678313"/>
                    <a:pt x="4820141" y="738521"/>
                  </a:cubicBezTo>
                  <a:cubicBezTo>
                    <a:pt x="4687020" y="798729"/>
                    <a:pt x="4353529" y="723806"/>
                    <a:pt x="4187287" y="738521"/>
                  </a:cubicBezTo>
                  <a:cubicBezTo>
                    <a:pt x="4021045" y="753236"/>
                    <a:pt x="3936337" y="707612"/>
                    <a:pt x="3763450" y="738521"/>
                  </a:cubicBezTo>
                  <a:cubicBezTo>
                    <a:pt x="3590563" y="769430"/>
                    <a:pt x="3462044" y="724861"/>
                    <a:pt x="3339612" y="738521"/>
                  </a:cubicBezTo>
                  <a:cubicBezTo>
                    <a:pt x="3217180" y="752181"/>
                    <a:pt x="3001030" y="714282"/>
                    <a:pt x="2915774" y="738521"/>
                  </a:cubicBezTo>
                  <a:cubicBezTo>
                    <a:pt x="2830518" y="762760"/>
                    <a:pt x="2574408" y="722510"/>
                    <a:pt x="2439682" y="738521"/>
                  </a:cubicBezTo>
                  <a:cubicBezTo>
                    <a:pt x="2304956" y="754532"/>
                    <a:pt x="2034690" y="732959"/>
                    <a:pt x="1806828" y="738521"/>
                  </a:cubicBezTo>
                  <a:cubicBezTo>
                    <a:pt x="1578966" y="744083"/>
                    <a:pt x="1495780" y="691007"/>
                    <a:pt x="1382991" y="738521"/>
                  </a:cubicBezTo>
                  <a:cubicBezTo>
                    <a:pt x="1270202" y="786035"/>
                    <a:pt x="1078396" y="707978"/>
                    <a:pt x="854645" y="738521"/>
                  </a:cubicBezTo>
                  <a:cubicBezTo>
                    <a:pt x="630894" y="769064"/>
                    <a:pt x="391701" y="684801"/>
                    <a:pt x="123089" y="738521"/>
                  </a:cubicBezTo>
                  <a:cubicBezTo>
                    <a:pt x="62632" y="750938"/>
                    <a:pt x="14179" y="685858"/>
                    <a:pt x="0" y="615432"/>
                  </a:cubicBezTo>
                  <a:cubicBezTo>
                    <a:pt x="-39581" y="484826"/>
                    <a:pt x="50337" y="237963"/>
                    <a:pt x="0" y="123089"/>
                  </a:cubicBezTo>
                  <a:close/>
                </a:path>
                <a:path w="5471576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434757" y="-18021"/>
                    <a:pt x="453648" y="22656"/>
                    <a:pt x="755943" y="0"/>
                  </a:cubicBezTo>
                  <a:cubicBezTo>
                    <a:pt x="1058238" y="-22656"/>
                    <a:pt x="1156026" y="22890"/>
                    <a:pt x="1388797" y="0"/>
                  </a:cubicBezTo>
                  <a:cubicBezTo>
                    <a:pt x="1621568" y="-22890"/>
                    <a:pt x="1800124" y="24180"/>
                    <a:pt x="2021650" y="0"/>
                  </a:cubicBezTo>
                  <a:cubicBezTo>
                    <a:pt x="2243176" y="-24180"/>
                    <a:pt x="2389778" y="18026"/>
                    <a:pt x="2706758" y="0"/>
                  </a:cubicBezTo>
                  <a:cubicBezTo>
                    <a:pt x="3023738" y="-18026"/>
                    <a:pt x="3022167" y="27430"/>
                    <a:pt x="3182850" y="0"/>
                  </a:cubicBezTo>
                  <a:cubicBezTo>
                    <a:pt x="3343533" y="-27430"/>
                    <a:pt x="3548079" y="18618"/>
                    <a:pt x="3763450" y="0"/>
                  </a:cubicBezTo>
                  <a:cubicBezTo>
                    <a:pt x="3978821" y="-18618"/>
                    <a:pt x="4106591" y="11612"/>
                    <a:pt x="4291795" y="0"/>
                  </a:cubicBezTo>
                  <a:cubicBezTo>
                    <a:pt x="4476999" y="-11612"/>
                    <a:pt x="4575756" y="29903"/>
                    <a:pt x="4767887" y="0"/>
                  </a:cubicBezTo>
                  <a:cubicBezTo>
                    <a:pt x="4960018" y="-29903"/>
                    <a:pt x="5183820" y="19532"/>
                    <a:pt x="5348487" y="0"/>
                  </a:cubicBezTo>
                  <a:cubicBezTo>
                    <a:pt x="5421374" y="12481"/>
                    <a:pt x="5475810" y="58129"/>
                    <a:pt x="5471576" y="123089"/>
                  </a:cubicBezTo>
                  <a:cubicBezTo>
                    <a:pt x="5494525" y="337790"/>
                    <a:pt x="5439538" y="387041"/>
                    <a:pt x="5471576" y="615432"/>
                  </a:cubicBezTo>
                  <a:cubicBezTo>
                    <a:pt x="5480865" y="672583"/>
                    <a:pt x="5421189" y="739490"/>
                    <a:pt x="5348487" y="738521"/>
                  </a:cubicBezTo>
                  <a:cubicBezTo>
                    <a:pt x="5141401" y="786798"/>
                    <a:pt x="5095727" y="707550"/>
                    <a:pt x="4872395" y="738521"/>
                  </a:cubicBezTo>
                  <a:cubicBezTo>
                    <a:pt x="4649063" y="769492"/>
                    <a:pt x="4435372" y="721220"/>
                    <a:pt x="4187287" y="738521"/>
                  </a:cubicBezTo>
                  <a:cubicBezTo>
                    <a:pt x="3939202" y="755822"/>
                    <a:pt x="3823932" y="684492"/>
                    <a:pt x="3658942" y="738521"/>
                  </a:cubicBezTo>
                  <a:cubicBezTo>
                    <a:pt x="3493953" y="792550"/>
                    <a:pt x="3151530" y="670563"/>
                    <a:pt x="2973834" y="738521"/>
                  </a:cubicBezTo>
                  <a:cubicBezTo>
                    <a:pt x="2796138" y="806479"/>
                    <a:pt x="2617935" y="696626"/>
                    <a:pt x="2445488" y="738521"/>
                  </a:cubicBezTo>
                  <a:cubicBezTo>
                    <a:pt x="2273041" y="780416"/>
                    <a:pt x="1984479" y="726442"/>
                    <a:pt x="1812634" y="738521"/>
                  </a:cubicBezTo>
                  <a:cubicBezTo>
                    <a:pt x="1640789" y="750600"/>
                    <a:pt x="1506426" y="716028"/>
                    <a:pt x="1336543" y="738521"/>
                  </a:cubicBezTo>
                  <a:cubicBezTo>
                    <a:pt x="1166660" y="761014"/>
                    <a:pt x="1061363" y="712897"/>
                    <a:pt x="860451" y="738521"/>
                  </a:cubicBezTo>
                  <a:cubicBezTo>
                    <a:pt x="659539" y="764145"/>
                    <a:pt x="459737" y="726969"/>
                    <a:pt x="123089" y="738521"/>
                  </a:cubicBezTo>
                  <a:cubicBezTo>
                    <a:pt x="73274" y="731690"/>
                    <a:pt x="-3168" y="681891"/>
                    <a:pt x="0" y="615432"/>
                  </a:cubicBezTo>
                  <a:cubicBezTo>
                    <a:pt x="-34546" y="497574"/>
                    <a:pt x="19428" y="253286"/>
                    <a:pt x="0" y="123089"/>
                  </a:cubicBezTo>
                  <a:close/>
                </a:path>
              </a:pathLst>
            </a:custGeom>
            <a:solidFill>
              <a:srgbClr val="B9ED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2" name="TextBox 109">
              <a:extLst>
                <a:ext uri="{FF2B5EF4-FFF2-40B4-BE49-F238E27FC236}">
                  <a16:creationId xmlns:a16="http://schemas.microsoft.com/office/drawing/2014/main" id="{DC559FAD-F75A-0ABC-621D-1AB08285E23F}"/>
                </a:ext>
              </a:extLst>
            </p:cNvPr>
            <p:cNvSpPr txBox="1"/>
            <p:nvPr/>
          </p:nvSpPr>
          <p:spPr>
            <a:xfrm>
              <a:off x="2604694" y="792338"/>
              <a:ext cx="52880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049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9F11C2-A2CA-478D-873A-669F6A5A51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882" t="-111" r="882" b="111"/>
          <a:stretch/>
        </p:blipFill>
        <p:spPr>
          <a:xfrm>
            <a:off x="-9728" y="0"/>
            <a:ext cx="1190728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C4DF94A-DDB7-411D-9E7C-95272340A20C}"/>
              </a:ext>
            </a:extLst>
          </p:cNvPr>
          <p:cNvSpPr txBox="1"/>
          <p:nvPr/>
        </p:nvSpPr>
        <p:spPr>
          <a:xfrm>
            <a:off x="248692" y="823219"/>
            <a:ext cx="660806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536AD2-F824-4284-9407-F102BD4B0349}"/>
              </a:ext>
            </a:extLst>
          </p:cNvPr>
          <p:cNvSpPr txBox="1"/>
          <p:nvPr/>
        </p:nvSpPr>
        <p:spPr>
          <a:xfrm>
            <a:off x="11424267" y="3279994"/>
            <a:ext cx="767732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4AC88EF-C0F7-43D9-B0FE-9827EE4EC6B8}"/>
              </a:ext>
            </a:extLst>
          </p:cNvPr>
          <p:cNvSpPr txBox="1"/>
          <p:nvPr/>
        </p:nvSpPr>
        <p:spPr>
          <a:xfrm>
            <a:off x="137749" y="2022326"/>
            <a:ext cx="826100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en-US" dirty="0"/>
              <a:t> 18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9BE6C3-077F-4D1E-BAF1-F6E87CBEA34D}"/>
              </a:ext>
            </a:extLst>
          </p:cNvPr>
          <p:cNvSpPr txBox="1"/>
          <p:nvPr/>
        </p:nvSpPr>
        <p:spPr>
          <a:xfrm>
            <a:off x="11384468" y="823219"/>
            <a:ext cx="797804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E52A2F-C2CF-4494-8A34-D1B7B0A739BD}"/>
              </a:ext>
            </a:extLst>
          </p:cNvPr>
          <p:cNvSpPr txBox="1"/>
          <p:nvPr/>
        </p:nvSpPr>
        <p:spPr>
          <a:xfrm>
            <a:off x="200052" y="3220119"/>
            <a:ext cx="715157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en-US" dirty="0"/>
              <a:t> 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32545F-0EAF-4D9F-9A27-F073B590331B}"/>
              </a:ext>
            </a:extLst>
          </p:cNvPr>
          <p:cNvSpPr txBox="1"/>
          <p:nvPr/>
        </p:nvSpPr>
        <p:spPr>
          <a:xfrm>
            <a:off x="11447132" y="5680838"/>
            <a:ext cx="725412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65DE6B3-97C6-403E-A5DA-80C7843498B6}"/>
              </a:ext>
            </a:extLst>
          </p:cNvPr>
          <p:cNvSpPr txBox="1"/>
          <p:nvPr/>
        </p:nvSpPr>
        <p:spPr>
          <a:xfrm>
            <a:off x="206884" y="4446750"/>
            <a:ext cx="715157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en-US" dirty="0"/>
              <a:t> 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332494C-4A73-4EE4-B595-44BD06720037}"/>
              </a:ext>
            </a:extLst>
          </p:cNvPr>
          <p:cNvSpPr txBox="1"/>
          <p:nvPr/>
        </p:nvSpPr>
        <p:spPr>
          <a:xfrm>
            <a:off x="11441147" y="2098391"/>
            <a:ext cx="723358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en-US" dirty="0"/>
              <a:t> 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3ED0A3E-46C4-4CB4-B51B-63696A84D6F8}"/>
              </a:ext>
            </a:extLst>
          </p:cNvPr>
          <p:cNvSpPr txBox="1"/>
          <p:nvPr/>
        </p:nvSpPr>
        <p:spPr>
          <a:xfrm>
            <a:off x="137749" y="5612962"/>
            <a:ext cx="826100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en-US" sz="3600" dirty="0"/>
              <a:t> 30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964E6A8-996B-4F3A-9670-A196CCCD3E55}"/>
              </a:ext>
            </a:extLst>
          </p:cNvPr>
          <p:cNvSpPr txBox="1"/>
          <p:nvPr/>
        </p:nvSpPr>
        <p:spPr>
          <a:xfrm>
            <a:off x="11353846" y="4565231"/>
            <a:ext cx="826100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r>
              <a:rPr lang="en-US" dirty="0"/>
              <a:t> 30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0107565-BC33-4CA5-A99C-9022FE810B17}"/>
              </a:ext>
            </a:extLst>
          </p:cNvPr>
          <p:cNvSpPr/>
          <p:nvPr/>
        </p:nvSpPr>
        <p:spPr>
          <a:xfrm>
            <a:off x="3287949" y="1654752"/>
            <a:ext cx="6206247" cy="55839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2432770-E999-4A19-BFA2-E3FF6363196B}"/>
              </a:ext>
            </a:extLst>
          </p:cNvPr>
          <p:cNvCxnSpPr>
            <a:cxnSpLocks/>
          </p:cNvCxnSpPr>
          <p:nvPr/>
        </p:nvCxnSpPr>
        <p:spPr>
          <a:xfrm flipV="1">
            <a:off x="2973739" y="2421556"/>
            <a:ext cx="6558731" cy="267152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18">
            <a:extLst>
              <a:ext uri="{FF2B5EF4-FFF2-40B4-BE49-F238E27FC236}">
                <a16:creationId xmlns:a16="http://schemas.microsoft.com/office/drawing/2014/main" id="{3242A452-3061-11C3-E9F7-B2A95E74584D}"/>
              </a:ext>
            </a:extLst>
          </p:cNvPr>
          <p:cNvCxnSpPr>
            <a:cxnSpLocks/>
          </p:cNvCxnSpPr>
          <p:nvPr/>
        </p:nvCxnSpPr>
        <p:spPr>
          <a:xfrm flipV="1">
            <a:off x="3107243" y="4848299"/>
            <a:ext cx="6386953" cy="1512436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3" name="Straight Arrow Connector 18">
            <a:extLst>
              <a:ext uri="{FF2B5EF4-FFF2-40B4-BE49-F238E27FC236}">
                <a16:creationId xmlns:a16="http://schemas.microsoft.com/office/drawing/2014/main" id="{3C44B9ED-5C07-A157-BFBA-A6690C1049F0}"/>
              </a:ext>
            </a:extLst>
          </p:cNvPr>
          <p:cNvCxnSpPr>
            <a:cxnSpLocks/>
          </p:cNvCxnSpPr>
          <p:nvPr/>
        </p:nvCxnSpPr>
        <p:spPr>
          <a:xfrm>
            <a:off x="3146154" y="3893750"/>
            <a:ext cx="6348042" cy="220489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18">
            <a:extLst>
              <a:ext uri="{FF2B5EF4-FFF2-40B4-BE49-F238E27FC236}">
                <a16:creationId xmlns:a16="http://schemas.microsoft.com/office/drawing/2014/main" id="{34850DA6-8017-BAF6-7E12-50D1B7E7BBE5}"/>
              </a:ext>
            </a:extLst>
          </p:cNvPr>
          <p:cNvCxnSpPr>
            <a:cxnSpLocks/>
          </p:cNvCxnSpPr>
          <p:nvPr/>
        </p:nvCxnSpPr>
        <p:spPr>
          <a:xfrm flipV="1">
            <a:off x="2945511" y="1245140"/>
            <a:ext cx="6586959" cy="140347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18">
            <a:extLst>
              <a:ext uri="{FF2B5EF4-FFF2-40B4-BE49-F238E27FC236}">
                <a16:creationId xmlns:a16="http://schemas.microsoft.com/office/drawing/2014/main" id="{C647399C-C3A0-A550-7D6A-6EA5B110EA13}"/>
              </a:ext>
            </a:extLst>
          </p:cNvPr>
          <p:cNvCxnSpPr>
            <a:cxnSpLocks/>
          </p:cNvCxnSpPr>
          <p:nvPr/>
        </p:nvCxnSpPr>
        <p:spPr>
          <a:xfrm>
            <a:off x="3154084" y="1502524"/>
            <a:ext cx="6340112" cy="210063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8945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62" name="Picture 61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332B9CD8-DC85-414D-A0D3-D7F4F7A1A2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403" y="-375965"/>
            <a:ext cx="8834400" cy="7233965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6000C273-B0D5-4236-AFAB-6456A6C36E7D}"/>
              </a:ext>
            </a:extLst>
          </p:cNvPr>
          <p:cNvSpPr txBox="1"/>
          <p:nvPr/>
        </p:nvSpPr>
        <p:spPr>
          <a:xfrm>
            <a:off x="3341674" y="6382447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bởi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tranthao121004@gmail.com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9CD41A4-C06D-4280-A2A7-23BC0A8A60E0}"/>
              </a:ext>
            </a:extLst>
          </p:cNvPr>
          <p:cNvSpPr txBox="1"/>
          <p:nvPr/>
        </p:nvSpPr>
        <p:spPr>
          <a:xfrm>
            <a:off x="3971925" y="2260735"/>
            <a:ext cx="481012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6,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chia 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08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800" y="-622300"/>
            <a:ext cx="4826000" cy="762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089" y="2974724"/>
            <a:ext cx="7163421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32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F4158E-D896-B5D4-52F2-412806FB5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AF7BE859-49C7-3D49-7CF8-9AD5B8382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7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DE46DC6-5657-5552-625F-464669DCA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F9AF312-F534-4BDF-96DF-23FEBA297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487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Trợ lí ảo bài bảng nhân 6, bảng chia 6">
            <a:hlinkClick r:id="" action="ppaction://media"/>
            <a:extLst>
              <a:ext uri="{FF2B5EF4-FFF2-40B4-BE49-F238E27FC236}">
                <a16:creationId xmlns:a16="http://schemas.microsoft.com/office/drawing/2014/main" id="{1DE344FD-1696-097A-E944-C78776F018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253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  <p:sndAc>
          <p:stSnd>
            <p:snd r:embed="rId5" name="chimes.wav"/>
          </p:stSnd>
        </p:sndAc>
      </p:transition>
    </mc:Choice>
    <mc:Fallback xmlns="">
      <p:transition spd="slow" advClick="0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01" y="2930381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6306039" y="2298675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620250" y="2877668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6097573" y="1507608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941443" y="172913"/>
            <a:ext cx="8309114" cy="114084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11" name="Left Arrow 10">
            <a:hlinkClick r:id="rId22" action="ppaction://hlinksldjump"/>
          </p:cNvPr>
          <p:cNvSpPr/>
          <p:nvPr/>
        </p:nvSpPr>
        <p:spPr>
          <a:xfrm flipH="1">
            <a:off x="11032008" y="6215448"/>
            <a:ext cx="986434" cy="543799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941443" y="0"/>
            <a:ext cx="8474174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3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604693" y="2650863"/>
            <a:ext cx="7513320" cy="283464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72664" y="3265825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Đáp</a:t>
            </a: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án</a:t>
            </a: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</a:rPr>
              <a:t>: 3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421140" y="73078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12 : ? = 4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90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8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152022" y="2886075"/>
            <a:ext cx="6501709" cy="1779449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9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326155" y="75194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x 6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3C83AB-F566-448D-9941-BD52B195FB4F}"/>
              </a:ext>
            </a:extLst>
          </p:cNvPr>
          <p:cNvSpPr txBox="1"/>
          <p:nvPr/>
        </p:nvSpPr>
        <p:spPr>
          <a:xfrm>
            <a:off x="4090539" y="2886075"/>
            <a:ext cx="48196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/>
              <a:t>Đáp</a:t>
            </a:r>
            <a:r>
              <a:rPr lang="en-US" sz="8000" dirty="0"/>
              <a:t> </a:t>
            </a:r>
            <a:r>
              <a:rPr lang="en-US" sz="8000" dirty="0" err="1"/>
              <a:t>án</a:t>
            </a:r>
            <a:r>
              <a:rPr lang="en-US" sz="8000" dirty="0"/>
              <a:t>: 12</a:t>
            </a:r>
          </a:p>
        </p:txBody>
      </p:sp>
    </p:spTree>
    <p:extLst>
      <p:ext uri="{BB962C8B-B14F-4D97-AF65-F5344CB8AC3E}">
        <p14:creationId xmlns:p14="http://schemas.microsoft.com/office/powerpoint/2010/main" val="9468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1" grpId="0" animBg="1"/>
      <p:bldP spid="20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20">
            <a:extLst>
              <a:ext uri="{FF2B5EF4-FFF2-40B4-BE49-F238E27FC236}">
                <a16:creationId xmlns:a16="http://schemas.microsoft.com/office/drawing/2014/main" id="{D82C1424-E13E-4F91-9646-75ABF48137E4}"/>
              </a:ext>
            </a:extLst>
          </p:cNvPr>
          <p:cNvSpPr/>
          <p:nvPr/>
        </p:nvSpPr>
        <p:spPr>
          <a:xfrm>
            <a:off x="3152022" y="2886075"/>
            <a:ext cx="6501709" cy="1779449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A7D26D93-D0C3-4561-8F53-F51621285DBC}"/>
              </a:ext>
            </a:extLst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B1F826DF-426C-4A1E-AAED-09131EBFBA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21" name="Rectangle: Rounded Corners 43">
            <a:extLst>
              <a:ext uri="{FF2B5EF4-FFF2-40B4-BE49-F238E27FC236}">
                <a16:creationId xmlns:a16="http://schemas.microsoft.com/office/drawing/2014/main" id="{F3DB321F-8E26-4BDB-B85E-58C1CC741DEA}"/>
              </a:ext>
            </a:extLst>
          </p:cNvPr>
          <p:cNvSpPr/>
          <p:nvPr/>
        </p:nvSpPr>
        <p:spPr>
          <a:xfrm>
            <a:off x="2326155" y="75194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9BCED6-6CCF-4DB8-A0F0-A6273698CDFA}"/>
              </a:ext>
            </a:extLst>
          </p:cNvPr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 : ? = 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D6A727-3154-49CD-A2C6-DC4A930230F7}"/>
              </a:ext>
            </a:extLst>
          </p:cNvPr>
          <p:cNvSpPr txBox="1"/>
          <p:nvPr/>
        </p:nvSpPr>
        <p:spPr>
          <a:xfrm>
            <a:off x="4090539" y="2886075"/>
            <a:ext cx="48196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/>
              <a:t>Đáp</a:t>
            </a:r>
            <a:r>
              <a:rPr lang="en-US" sz="8000" dirty="0"/>
              <a:t> </a:t>
            </a:r>
            <a:r>
              <a:rPr lang="en-US" sz="8000" dirty="0" err="1"/>
              <a:t>án</a:t>
            </a:r>
            <a:r>
              <a:rPr lang="en-US" sz="8000" dirty="0"/>
              <a:t>: 5</a:t>
            </a:r>
          </a:p>
        </p:txBody>
      </p:sp>
    </p:spTree>
    <p:extLst>
      <p:ext uri="{BB962C8B-B14F-4D97-AF65-F5344CB8AC3E}">
        <p14:creationId xmlns:p14="http://schemas.microsoft.com/office/powerpoint/2010/main" val="296954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2" grpId="0" animBg="1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1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A_库_图片 20">
            <a:extLst>
              <a:ext uri="{FF2B5EF4-FFF2-40B4-BE49-F238E27FC236}">
                <a16:creationId xmlns:a16="http://schemas.microsoft.com/office/drawing/2014/main" id="{56E96B94-FD71-4A65-9BBF-F44503BED20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78" y="3509840"/>
            <a:ext cx="2164976" cy="341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3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920F4D-89BA-3E65-74B4-49D2CB56F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13">
            <a:extLst>
              <a:ext uri="{FF2B5EF4-FFF2-40B4-BE49-F238E27FC236}">
                <a16:creationId xmlns:a16="http://schemas.microsoft.com/office/drawing/2014/main" id="{BE54567D-9E3B-C531-29FE-AA48F0FCC87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15" name="PA_图片 14">
            <a:extLst>
              <a:ext uri="{FF2B5EF4-FFF2-40B4-BE49-F238E27FC236}">
                <a16:creationId xmlns:a16="http://schemas.microsoft.com/office/drawing/2014/main" id="{937133E0-BE9A-2F64-2AC2-13A09720681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A_库_图片 20">
            <a:extLst>
              <a:ext uri="{FF2B5EF4-FFF2-40B4-BE49-F238E27FC236}">
                <a16:creationId xmlns:a16="http://schemas.microsoft.com/office/drawing/2014/main" id="{4B9D4275-1820-5D42-7E5E-D2A4892FD26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78" y="3509840"/>
            <a:ext cx="2164976" cy="3418383"/>
          </a:xfrm>
          <a:prstGeom prst="rect">
            <a:avLst/>
          </a:prstGeom>
        </p:spPr>
      </p:pic>
      <p:pic>
        <p:nvPicPr>
          <p:cNvPr id="3" name="Khám phá bảng nhân 6, bảng chia 6">
            <a:hlinkClick r:id="" action="ppaction://media"/>
            <a:extLst>
              <a:ext uri="{FF2B5EF4-FFF2-40B4-BE49-F238E27FC236}">
                <a16:creationId xmlns:a16="http://schemas.microsoft.com/office/drawing/2014/main" id="{CA1F74E1-90F7-E5DD-4C03-A37B4B32DE25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052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4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FFFF00"/>
          </a:fgClr>
          <a:bgClr>
            <a:schemeClr val="bg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42D6C2-18FC-4D27-B4C2-B7DE14EB6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303" y="0"/>
            <a:ext cx="6230110" cy="680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Content Placeholder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1217676-2E48-46EF-9D6C-ACEC5A404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9590"/>
            <a:ext cx="1673050" cy="7106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1FA36A-F182-4300-9FE9-81AFC2BD4300}"/>
              </a:ext>
            </a:extLst>
          </p:cNvPr>
          <p:cNvSpPr txBox="1"/>
          <p:nvPr/>
        </p:nvSpPr>
        <p:spPr>
          <a:xfrm>
            <a:off x="6769328" y="2420459"/>
            <a:ext cx="594664" cy="461665"/>
          </a:xfrm>
          <a:prstGeom prst="rect">
            <a:avLst/>
          </a:prstGeom>
          <a:pattFill prst="pct5">
            <a:fgClr>
              <a:srgbClr val="FFC000"/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1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2400" dirty="0"/>
              <a:t>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41FD78-C3AD-484D-B4B9-A203C6B82255}"/>
              </a:ext>
            </a:extLst>
          </p:cNvPr>
          <p:cNvSpPr txBox="1"/>
          <p:nvPr/>
        </p:nvSpPr>
        <p:spPr>
          <a:xfrm>
            <a:off x="6769328" y="2958129"/>
            <a:ext cx="594664" cy="461665"/>
          </a:xfrm>
          <a:prstGeom prst="rect">
            <a:avLst/>
          </a:prstGeom>
          <a:pattFill prst="pct5">
            <a:fgClr>
              <a:srgbClr val="FFC000"/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891B80-D7BE-4599-B94A-FE1269CAD0D5}"/>
              </a:ext>
            </a:extLst>
          </p:cNvPr>
          <p:cNvSpPr txBox="1"/>
          <p:nvPr/>
        </p:nvSpPr>
        <p:spPr>
          <a:xfrm>
            <a:off x="6780080" y="3533920"/>
            <a:ext cx="594664" cy="461665"/>
          </a:xfrm>
          <a:prstGeom prst="rect">
            <a:avLst/>
          </a:prstGeom>
          <a:pattFill prst="pct5">
            <a:fgClr>
              <a:srgbClr val="FFC000"/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30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A5D14A-6C26-49CA-92CC-850470D0BCA3}"/>
              </a:ext>
            </a:extLst>
          </p:cNvPr>
          <p:cNvSpPr txBox="1"/>
          <p:nvPr/>
        </p:nvSpPr>
        <p:spPr>
          <a:xfrm>
            <a:off x="6766085" y="4059896"/>
            <a:ext cx="608659" cy="461665"/>
          </a:xfrm>
          <a:prstGeom prst="rect">
            <a:avLst/>
          </a:prstGeom>
          <a:pattFill prst="pct5">
            <a:fgClr>
              <a:srgbClr val="FFC000"/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36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725070-C91D-4957-9577-8939D291135D}"/>
              </a:ext>
            </a:extLst>
          </p:cNvPr>
          <p:cNvSpPr txBox="1"/>
          <p:nvPr/>
        </p:nvSpPr>
        <p:spPr>
          <a:xfrm>
            <a:off x="6751293" y="4595600"/>
            <a:ext cx="594664" cy="461665"/>
          </a:xfrm>
          <a:prstGeom prst="rect">
            <a:avLst/>
          </a:prstGeom>
          <a:pattFill prst="pct5">
            <a:fgClr>
              <a:srgbClr val="FFC000"/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42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523101-90AF-4AE6-BC08-6CAE07CF6272}"/>
              </a:ext>
            </a:extLst>
          </p:cNvPr>
          <p:cNvSpPr txBox="1"/>
          <p:nvPr/>
        </p:nvSpPr>
        <p:spPr>
          <a:xfrm>
            <a:off x="6797620" y="5145234"/>
            <a:ext cx="594664" cy="461665"/>
          </a:xfrm>
          <a:prstGeom prst="rect">
            <a:avLst/>
          </a:prstGeom>
          <a:pattFill prst="pct5">
            <a:fgClr>
              <a:srgbClr val="FFC000"/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48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DA9336-F59B-46B3-A9EB-E0C815E129E8}"/>
              </a:ext>
            </a:extLst>
          </p:cNvPr>
          <p:cNvSpPr txBox="1"/>
          <p:nvPr/>
        </p:nvSpPr>
        <p:spPr>
          <a:xfrm>
            <a:off x="6804997" y="5680554"/>
            <a:ext cx="594664" cy="461665"/>
          </a:xfrm>
          <a:prstGeom prst="rect">
            <a:avLst/>
          </a:prstGeom>
          <a:pattFill prst="pct5">
            <a:fgClr>
              <a:srgbClr val="FFC000"/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54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2F39D97-C478-423A-8E41-C9CF11A17E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70" b="2859"/>
          <a:stretch/>
        </p:blipFill>
        <p:spPr>
          <a:xfrm>
            <a:off x="8093413" y="564203"/>
            <a:ext cx="3920247" cy="6293797"/>
          </a:xfrm>
          <a:prstGeom prst="rect">
            <a:avLst/>
          </a:prstGeom>
          <a:pattFill prst="pct5">
            <a:fgClr>
              <a:srgbClr val="FFC000"/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D21B05E-5B38-4D4C-8F1F-6E4AC560EE99}"/>
              </a:ext>
            </a:extLst>
          </p:cNvPr>
          <p:cNvSpPr txBox="1"/>
          <p:nvPr/>
        </p:nvSpPr>
        <p:spPr>
          <a:xfrm>
            <a:off x="10716318" y="2470434"/>
            <a:ext cx="496800" cy="461665"/>
          </a:xfrm>
          <a:prstGeom prst="rect">
            <a:avLst/>
          </a:prstGeom>
          <a:pattFill prst="pct5">
            <a:fgClr>
              <a:srgbClr val="FFC000"/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1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2400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7D9557-E806-4E7D-891F-992231314D79}"/>
              </a:ext>
            </a:extLst>
          </p:cNvPr>
          <p:cNvSpPr txBox="1"/>
          <p:nvPr/>
        </p:nvSpPr>
        <p:spPr>
          <a:xfrm>
            <a:off x="10716318" y="2984990"/>
            <a:ext cx="496800" cy="461665"/>
          </a:xfrm>
          <a:prstGeom prst="rect">
            <a:avLst/>
          </a:prstGeom>
          <a:pattFill prst="pct5">
            <a:fgClr>
              <a:srgbClr val="FFC000"/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C0C9A2-0281-46C3-B2C1-FD823C53B423}"/>
              </a:ext>
            </a:extLst>
          </p:cNvPr>
          <p:cNvSpPr txBox="1"/>
          <p:nvPr/>
        </p:nvSpPr>
        <p:spPr>
          <a:xfrm>
            <a:off x="10716318" y="3548186"/>
            <a:ext cx="496800" cy="461665"/>
          </a:xfrm>
          <a:prstGeom prst="rect">
            <a:avLst/>
          </a:prstGeom>
          <a:pattFill prst="pct5">
            <a:fgClr>
              <a:srgbClr val="FFC000"/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7D3253-CB4D-42C0-BF9A-93A48BB8F5D7}"/>
              </a:ext>
            </a:extLst>
          </p:cNvPr>
          <p:cNvSpPr txBox="1"/>
          <p:nvPr/>
        </p:nvSpPr>
        <p:spPr>
          <a:xfrm>
            <a:off x="10688781" y="4646869"/>
            <a:ext cx="496800" cy="461665"/>
          </a:xfrm>
          <a:prstGeom prst="rect">
            <a:avLst/>
          </a:prstGeom>
          <a:pattFill prst="pct5">
            <a:fgClr>
              <a:srgbClr val="FFC000"/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>
                <a:solidFill>
                  <a:srgbClr val="0070C0"/>
                </a:solidFill>
              </a:rPr>
              <a:t>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4C51121-71BE-43E2-8FB9-F91B313BC5D1}"/>
              </a:ext>
            </a:extLst>
          </p:cNvPr>
          <p:cNvSpPr txBox="1"/>
          <p:nvPr/>
        </p:nvSpPr>
        <p:spPr>
          <a:xfrm>
            <a:off x="10716318" y="4101507"/>
            <a:ext cx="496800" cy="461665"/>
          </a:xfrm>
          <a:prstGeom prst="rect">
            <a:avLst/>
          </a:prstGeom>
          <a:pattFill prst="pct5">
            <a:fgClr>
              <a:srgbClr val="FFC000"/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17BD170-4251-4BA4-99B0-35B88613756C}"/>
              </a:ext>
            </a:extLst>
          </p:cNvPr>
          <p:cNvSpPr txBox="1"/>
          <p:nvPr/>
        </p:nvSpPr>
        <p:spPr>
          <a:xfrm>
            <a:off x="10716318" y="5199330"/>
            <a:ext cx="496800" cy="461665"/>
          </a:xfrm>
          <a:prstGeom prst="rect">
            <a:avLst/>
          </a:prstGeom>
          <a:pattFill prst="pct5">
            <a:fgClr>
              <a:srgbClr val="FFC000"/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>
                <a:solidFill>
                  <a:srgbClr val="0070C0"/>
                </a:solidFill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4289B4-8521-4E7E-8014-3D652C2D12FC}"/>
              </a:ext>
            </a:extLst>
          </p:cNvPr>
          <p:cNvSpPr txBox="1"/>
          <p:nvPr/>
        </p:nvSpPr>
        <p:spPr>
          <a:xfrm>
            <a:off x="10716318" y="5741752"/>
            <a:ext cx="496800" cy="461665"/>
          </a:xfrm>
          <a:prstGeom prst="rect">
            <a:avLst/>
          </a:prstGeom>
          <a:pattFill prst="pct5">
            <a:fgClr>
              <a:srgbClr val="FFC000"/>
            </a:fgClr>
            <a:bgClr>
              <a:schemeClr val="bg1"/>
            </a:bgClr>
          </a:patt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>
                <a:solidFill>
                  <a:srgbClr val="0070C0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923362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3958</TotalTime>
  <Words>260</Words>
  <Application>Microsoft Office PowerPoint</Application>
  <PresentationFormat>Màn hình rộng</PresentationFormat>
  <Paragraphs>107</Paragraphs>
  <Slides>16</Slides>
  <Notes>8</Notes>
  <HiddenSlides>0</HiddenSlides>
  <MMClips>7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16</vt:i4>
      </vt:variant>
    </vt:vector>
  </HeadingPairs>
  <TitlesOfParts>
    <vt:vector size="27" baseType="lpstr">
      <vt:lpstr>Coiny</vt:lpstr>
      <vt:lpstr>SVN-Cookies</vt:lpstr>
      <vt:lpstr>SVN-Fiolex Girls</vt:lpstr>
      <vt:lpstr>字魂59号-创粗黑</vt:lpstr>
      <vt:lpstr>Arial</vt:lpstr>
      <vt:lpstr>Calibri</vt:lpstr>
      <vt:lpstr>Calibri Light</vt:lpstr>
      <vt:lpstr>Times New Roman</vt:lpstr>
      <vt:lpstr>1_Office Theme</vt:lpstr>
      <vt:lpstr>Office 主题​​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captthai84@outlook.com</cp:lastModifiedBy>
  <cp:revision>34</cp:revision>
  <dcterms:created xsi:type="dcterms:W3CDTF">2022-06-22T08:31:33Z</dcterms:created>
  <dcterms:modified xsi:type="dcterms:W3CDTF">2025-09-24T08:11:58Z</dcterms:modified>
</cp:coreProperties>
</file>