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9" r:id="rId2"/>
    <p:sldMasterId id="2147483696" r:id="rId3"/>
  </p:sldMasterIdLst>
  <p:notesMasterIdLst>
    <p:notesMasterId r:id="rId11"/>
  </p:notesMasterIdLst>
  <p:sldIdLst>
    <p:sldId id="11693" r:id="rId4"/>
    <p:sldId id="273" r:id="rId5"/>
    <p:sldId id="261" r:id="rId6"/>
    <p:sldId id="11705" r:id="rId7"/>
    <p:sldId id="11685" r:id="rId8"/>
    <p:sldId id="11686" r:id="rId9"/>
    <p:sldId id="116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7DA55-F9D7-4506-9F07-AADC3EF374AD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89979-1FFE-4920-B9C5-A45502DB25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1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.png"/><Relationship Id="rId2" Type="http://schemas.openxmlformats.org/officeDocument/2006/relationships/image" Target="../media/image6.png"/><Relationship Id="rId1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>
            <a:fillRect/>
          </a:stretch>
        </p:blipFill>
        <p:spPr>
          <a:xfrm rot="5400000" flipV="1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12036" y="433232"/>
            <a:ext cx="11367927" cy="5991531"/>
          </a:xfrm>
          <a:prstGeom prst="roundRect">
            <a:avLst>
              <a:gd name="adj" fmla="val 10306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DA9FD"/>
              </a:solidFill>
              <a:latin typeface="iekie tongquti" panose="02000500000000000000" pitchFamily="2" charset="-122"/>
              <a:ea typeface="字魂17号-萌趣果冻体" panose="02000000000000000000" pitchFamily="2" charset="-122"/>
              <a:sym typeface="iekie tongquti" panose="02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0" y="5363643"/>
            <a:ext cx="1458602" cy="14943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>
            <a:fillRect/>
          </a:stretch>
        </p:blipFill>
        <p:spPr>
          <a:xfrm>
            <a:off x="2196063" y="5631995"/>
            <a:ext cx="855258" cy="1226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>
            <a:fillRect/>
          </a:stretch>
        </p:blipFill>
        <p:spPr>
          <a:xfrm>
            <a:off x="3015970" y="5915832"/>
            <a:ext cx="894774" cy="942163"/>
          </a:xfrm>
          <a:prstGeom prst="rect">
            <a:avLst/>
          </a:prstGeom>
        </p:spPr>
      </p:pic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615" y="386680"/>
            <a:ext cx="533400" cy="571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>
            <a:fillRect/>
          </a:stretch>
        </p:blipFill>
        <p:spPr>
          <a:xfrm>
            <a:off x="5657325" y="5467350"/>
            <a:ext cx="970114" cy="13906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>
            <a:fillRect/>
          </a:stretch>
        </p:blipFill>
        <p:spPr>
          <a:xfrm>
            <a:off x="6477232" y="5915832"/>
            <a:ext cx="894774" cy="9421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37" b="71557"/>
          <a:stretch>
            <a:fillRect/>
          </a:stretch>
        </p:blipFill>
        <p:spPr>
          <a:xfrm>
            <a:off x="8648138" y="4541819"/>
            <a:ext cx="1429312" cy="2362734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2394">
            <a:off x="7753762" y="5809328"/>
            <a:ext cx="876300" cy="1323975"/>
          </a:xfrm>
          <a:prstGeom prst="rect">
            <a:avLst/>
          </a:prstGeom>
        </p:spPr>
      </p:pic>
      <p:pic>
        <p:nvPicPr>
          <p:cNvPr id="19" name="图形 18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19118" y="5677522"/>
            <a:ext cx="1025404" cy="1184977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2378" y="6116086"/>
            <a:ext cx="676275" cy="6000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>
            <a:fillRect/>
          </a:stretch>
        </p:blipFill>
        <p:spPr>
          <a:xfrm>
            <a:off x="11080209" y="672430"/>
            <a:ext cx="699754" cy="6654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/>
          <a:stretch>
            <a:fillRect/>
          </a:stretch>
        </p:blipFill>
        <p:spPr>
          <a:xfrm>
            <a:off x="0" y="2407920"/>
            <a:ext cx="12192000" cy="4450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0"/>
          <a:stretch>
            <a:fillRect/>
          </a:stretch>
        </p:blipFill>
        <p:spPr>
          <a:xfrm>
            <a:off x="0" y="4663440"/>
            <a:ext cx="12192000" cy="219456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75"/>
          <a:stretch>
            <a:fillRect/>
          </a:stretch>
        </p:blipFill>
        <p:spPr>
          <a:xfrm>
            <a:off x="-1" y="0"/>
            <a:ext cx="3383281" cy="6858000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r="208"/>
          <a:stretch>
            <a:fillRect/>
          </a:stretch>
        </p:blipFill>
        <p:spPr>
          <a:xfrm>
            <a:off x="8808719" y="0"/>
            <a:ext cx="3383281" cy="6858000"/>
          </a:xfrm>
          <a:custGeom>
            <a:avLst/>
            <a:gdLst>
              <a:gd name="connsiteX0" fmla="*/ 0 w 3383281"/>
              <a:gd name="connsiteY0" fmla="*/ 0 h 6858000"/>
              <a:gd name="connsiteX1" fmla="*/ 3383281 w 3383281"/>
              <a:gd name="connsiteY1" fmla="*/ 0 h 6858000"/>
              <a:gd name="connsiteX2" fmla="*/ 3383281 w 3383281"/>
              <a:gd name="connsiteY2" fmla="*/ 6858000 h 6858000"/>
              <a:gd name="connsiteX3" fmla="*/ 0 w 3383281"/>
              <a:gd name="connsiteY3" fmla="*/ 6858000 h 6858000"/>
              <a:gd name="connsiteX4" fmla="*/ 0 w 3383281"/>
              <a:gd name="connsiteY4" fmla="*/ 5882640 h 6858000"/>
              <a:gd name="connsiteX5" fmla="*/ 1341121 w 3383281"/>
              <a:gd name="connsiteY5" fmla="*/ 5882640 h 6858000"/>
              <a:gd name="connsiteX6" fmla="*/ 1981201 w 3383281"/>
              <a:gd name="connsiteY6" fmla="*/ 5410200 h 6858000"/>
              <a:gd name="connsiteX7" fmla="*/ 1905001 w 3383281"/>
              <a:gd name="connsiteY7" fmla="*/ 4937760 h 6858000"/>
              <a:gd name="connsiteX8" fmla="*/ 1234441 w 3383281"/>
              <a:gd name="connsiteY8" fmla="*/ 3627120 h 6858000"/>
              <a:gd name="connsiteX9" fmla="*/ 1097281 w 3383281"/>
              <a:gd name="connsiteY9" fmla="*/ 3535680 h 6858000"/>
              <a:gd name="connsiteX10" fmla="*/ 0 w 3383281"/>
              <a:gd name="connsiteY10" fmla="*/ 28277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3281" h="6858000">
                <a:moveTo>
                  <a:pt x="0" y="0"/>
                </a:moveTo>
                <a:lnTo>
                  <a:pt x="3383281" y="0"/>
                </a:lnTo>
                <a:lnTo>
                  <a:pt x="3383281" y="6858000"/>
                </a:lnTo>
                <a:lnTo>
                  <a:pt x="0" y="6858000"/>
                </a:lnTo>
                <a:lnTo>
                  <a:pt x="0" y="5882640"/>
                </a:lnTo>
                <a:lnTo>
                  <a:pt x="1341121" y="5882640"/>
                </a:lnTo>
                <a:lnTo>
                  <a:pt x="1981201" y="5410200"/>
                </a:lnTo>
                <a:lnTo>
                  <a:pt x="1905001" y="4937760"/>
                </a:lnTo>
                <a:lnTo>
                  <a:pt x="1234441" y="3627120"/>
                </a:lnTo>
                <a:lnTo>
                  <a:pt x="1097281" y="3535680"/>
                </a:lnTo>
                <a:lnTo>
                  <a:pt x="0" y="2827757"/>
                </a:lnTo>
                <a:close/>
              </a:path>
            </a:pathLst>
          </a:custGeom>
        </p:spPr>
      </p:pic>
      <p:sp>
        <p:nvSpPr>
          <p:cNvPr id="16" name="矩形: 圆角 37"/>
          <p:cNvSpPr/>
          <p:nvPr userDrawn="1"/>
        </p:nvSpPr>
        <p:spPr>
          <a:xfrm>
            <a:off x="434388" y="411480"/>
            <a:ext cx="11323224" cy="603504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2149183" y="2006476"/>
            <a:ext cx="3537068" cy="3537068"/>
          </a:xfrm>
          <a:custGeom>
            <a:avLst/>
            <a:gdLst>
              <a:gd name="connsiteX0" fmla="*/ 1768534 w 3537068"/>
              <a:gd name="connsiteY0" fmla="*/ 0 h 3537068"/>
              <a:gd name="connsiteX1" fmla="*/ 3537068 w 3537068"/>
              <a:gd name="connsiteY1" fmla="*/ 1768534 h 3537068"/>
              <a:gd name="connsiteX2" fmla="*/ 1768534 w 3537068"/>
              <a:gd name="connsiteY2" fmla="*/ 3537068 h 3537068"/>
              <a:gd name="connsiteX3" fmla="*/ 0 w 3537068"/>
              <a:gd name="connsiteY3" fmla="*/ 1768534 h 3537068"/>
              <a:gd name="connsiteX4" fmla="*/ 1768534 w 3537068"/>
              <a:gd name="connsiteY4" fmla="*/ 0 h 353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068" h="3537068">
                <a:moveTo>
                  <a:pt x="1768534" y="0"/>
                </a:moveTo>
                <a:cubicBezTo>
                  <a:pt x="2745268" y="0"/>
                  <a:pt x="3537068" y="791800"/>
                  <a:pt x="3537068" y="1768534"/>
                </a:cubicBezTo>
                <a:cubicBezTo>
                  <a:pt x="3537068" y="2745268"/>
                  <a:pt x="2745268" y="3537068"/>
                  <a:pt x="1768534" y="3537068"/>
                </a:cubicBezTo>
                <a:cubicBezTo>
                  <a:pt x="791800" y="3537068"/>
                  <a:pt x="0" y="2745268"/>
                  <a:pt x="0" y="1768534"/>
                </a:cubicBezTo>
                <a:cubicBezTo>
                  <a:pt x="0" y="791800"/>
                  <a:pt x="791800" y="0"/>
                  <a:pt x="17685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>
          <a:xfrm>
            <a:off x="938427" y="3013455"/>
            <a:ext cx="5010159" cy="2644119"/>
          </a:xfrm>
          <a:custGeom>
            <a:avLst/>
            <a:gdLst>
              <a:gd name="connsiteX0" fmla="*/ 0 w 11520487"/>
              <a:gd name="connsiteY0" fmla="*/ 0 h 3900489"/>
              <a:gd name="connsiteX1" fmla="*/ 11520487 w 11520487"/>
              <a:gd name="connsiteY1" fmla="*/ 0 h 3900489"/>
              <a:gd name="connsiteX2" fmla="*/ 11520487 w 11520487"/>
              <a:gd name="connsiteY2" fmla="*/ 3900489 h 3900489"/>
              <a:gd name="connsiteX3" fmla="*/ 0 w 11520487"/>
              <a:gd name="connsiteY3" fmla="*/ 3900489 h 390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487" h="3900489">
                <a:moveTo>
                  <a:pt x="0" y="0"/>
                </a:moveTo>
                <a:lnTo>
                  <a:pt x="11520487" y="0"/>
                </a:lnTo>
                <a:lnTo>
                  <a:pt x="11520487" y="3900489"/>
                </a:lnTo>
                <a:lnTo>
                  <a:pt x="0" y="39004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775200" y="2566410"/>
            <a:ext cx="2590800" cy="259080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521315" y="3004566"/>
            <a:ext cx="3083570" cy="308357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 panose="020B0604020202020204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 panose="020B0604020202020204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t>2025/11/23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阿里巴巴普惠体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/>
          <a:stretch>
            <a:fillRect/>
          </a:stretch>
        </p:blipFill>
        <p:spPr>
          <a:xfrm>
            <a:off x="0" y="2407920"/>
            <a:ext cx="12192000" cy="4450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0"/>
          <a:stretch>
            <a:fillRect/>
          </a:stretch>
        </p:blipFill>
        <p:spPr>
          <a:xfrm>
            <a:off x="0" y="4663440"/>
            <a:ext cx="12192000" cy="2194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75"/>
          <a:stretch>
            <a:fillRect/>
          </a:stretch>
        </p:blipFill>
        <p:spPr>
          <a:xfrm>
            <a:off x="-1" y="0"/>
            <a:ext cx="3383281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r="208"/>
          <a:stretch>
            <a:fillRect/>
          </a:stretch>
        </p:blipFill>
        <p:spPr>
          <a:xfrm>
            <a:off x="8808719" y="0"/>
            <a:ext cx="3383281" cy="6858000"/>
          </a:xfrm>
          <a:custGeom>
            <a:avLst/>
            <a:gdLst>
              <a:gd name="connsiteX0" fmla="*/ 0 w 3383281"/>
              <a:gd name="connsiteY0" fmla="*/ 0 h 6858000"/>
              <a:gd name="connsiteX1" fmla="*/ 3383281 w 3383281"/>
              <a:gd name="connsiteY1" fmla="*/ 0 h 6858000"/>
              <a:gd name="connsiteX2" fmla="*/ 3383281 w 3383281"/>
              <a:gd name="connsiteY2" fmla="*/ 6858000 h 6858000"/>
              <a:gd name="connsiteX3" fmla="*/ 0 w 3383281"/>
              <a:gd name="connsiteY3" fmla="*/ 6858000 h 6858000"/>
              <a:gd name="connsiteX4" fmla="*/ 0 w 3383281"/>
              <a:gd name="connsiteY4" fmla="*/ 5882640 h 6858000"/>
              <a:gd name="connsiteX5" fmla="*/ 1341121 w 3383281"/>
              <a:gd name="connsiteY5" fmla="*/ 5882640 h 6858000"/>
              <a:gd name="connsiteX6" fmla="*/ 1981201 w 3383281"/>
              <a:gd name="connsiteY6" fmla="*/ 5410200 h 6858000"/>
              <a:gd name="connsiteX7" fmla="*/ 1905001 w 3383281"/>
              <a:gd name="connsiteY7" fmla="*/ 4937760 h 6858000"/>
              <a:gd name="connsiteX8" fmla="*/ 1234441 w 3383281"/>
              <a:gd name="connsiteY8" fmla="*/ 3627120 h 6858000"/>
              <a:gd name="connsiteX9" fmla="*/ 1097281 w 3383281"/>
              <a:gd name="connsiteY9" fmla="*/ 3535680 h 6858000"/>
              <a:gd name="connsiteX10" fmla="*/ 0 w 3383281"/>
              <a:gd name="connsiteY10" fmla="*/ 28277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3281" h="6858000">
                <a:moveTo>
                  <a:pt x="0" y="0"/>
                </a:moveTo>
                <a:lnTo>
                  <a:pt x="3383281" y="0"/>
                </a:lnTo>
                <a:lnTo>
                  <a:pt x="3383281" y="6858000"/>
                </a:lnTo>
                <a:lnTo>
                  <a:pt x="0" y="6858000"/>
                </a:lnTo>
                <a:lnTo>
                  <a:pt x="0" y="5882640"/>
                </a:lnTo>
                <a:lnTo>
                  <a:pt x="1341121" y="5882640"/>
                </a:lnTo>
                <a:lnTo>
                  <a:pt x="1981201" y="5410200"/>
                </a:lnTo>
                <a:lnTo>
                  <a:pt x="1905001" y="4937760"/>
                </a:lnTo>
                <a:lnTo>
                  <a:pt x="1234441" y="3627120"/>
                </a:lnTo>
                <a:lnTo>
                  <a:pt x="1097281" y="3535680"/>
                </a:lnTo>
                <a:lnTo>
                  <a:pt x="0" y="2827757"/>
                </a:lnTo>
                <a:close/>
              </a:path>
            </a:pathLst>
          </a:custGeom>
        </p:spPr>
      </p:pic>
      <p:sp>
        <p:nvSpPr>
          <p:cNvPr id="38" name="矩形: 圆角 37"/>
          <p:cNvSpPr/>
          <p:nvPr userDrawn="1"/>
        </p:nvSpPr>
        <p:spPr>
          <a:xfrm>
            <a:off x="434388" y="411480"/>
            <a:ext cx="11323224" cy="603504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 panose="020B0604020202020204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 panose="020B0604020202020204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3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6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95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20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97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87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85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25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5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4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0F57-0451-4E8A-B206-580E2F42E664}" type="datetimeFigureOut">
              <a:rPr lang="zh-CN" altLang="en-US" smtClean="0"/>
              <a:t>2025/11/23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/>
          <a:stretch>
            <a:fillRect/>
          </a:stretch>
        </p:blipFill>
        <p:spPr>
          <a:xfrm>
            <a:off x="0" y="2407920"/>
            <a:ext cx="12192000" cy="4450080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0"/>
          <a:stretch>
            <a:fillRect/>
          </a:stretch>
        </p:blipFill>
        <p:spPr>
          <a:xfrm>
            <a:off x="0" y="4663440"/>
            <a:ext cx="12192000" cy="2194560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75"/>
          <a:stretch>
            <a:fillRect/>
          </a:stretch>
        </p:blipFill>
        <p:spPr>
          <a:xfrm>
            <a:off x="-1" y="0"/>
            <a:ext cx="3383281" cy="6858000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r="208"/>
          <a:stretch>
            <a:fillRect/>
          </a:stretch>
        </p:blipFill>
        <p:spPr>
          <a:xfrm>
            <a:off x="8808719" y="0"/>
            <a:ext cx="3383281" cy="6858000"/>
          </a:xfrm>
          <a:custGeom>
            <a:avLst/>
            <a:gdLst>
              <a:gd name="connsiteX0" fmla="*/ 0 w 3383281"/>
              <a:gd name="connsiteY0" fmla="*/ 0 h 6858000"/>
              <a:gd name="connsiteX1" fmla="*/ 3383281 w 3383281"/>
              <a:gd name="connsiteY1" fmla="*/ 0 h 6858000"/>
              <a:gd name="connsiteX2" fmla="*/ 3383281 w 3383281"/>
              <a:gd name="connsiteY2" fmla="*/ 6858000 h 6858000"/>
              <a:gd name="connsiteX3" fmla="*/ 0 w 3383281"/>
              <a:gd name="connsiteY3" fmla="*/ 6858000 h 6858000"/>
              <a:gd name="connsiteX4" fmla="*/ 0 w 3383281"/>
              <a:gd name="connsiteY4" fmla="*/ 5882640 h 6858000"/>
              <a:gd name="connsiteX5" fmla="*/ 1341121 w 3383281"/>
              <a:gd name="connsiteY5" fmla="*/ 5882640 h 6858000"/>
              <a:gd name="connsiteX6" fmla="*/ 1981201 w 3383281"/>
              <a:gd name="connsiteY6" fmla="*/ 5410200 h 6858000"/>
              <a:gd name="connsiteX7" fmla="*/ 1905001 w 3383281"/>
              <a:gd name="connsiteY7" fmla="*/ 4937760 h 6858000"/>
              <a:gd name="connsiteX8" fmla="*/ 1234441 w 3383281"/>
              <a:gd name="connsiteY8" fmla="*/ 3627120 h 6858000"/>
              <a:gd name="connsiteX9" fmla="*/ 1097281 w 3383281"/>
              <a:gd name="connsiteY9" fmla="*/ 3535680 h 6858000"/>
              <a:gd name="connsiteX10" fmla="*/ 0 w 3383281"/>
              <a:gd name="connsiteY10" fmla="*/ 28277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3281" h="6858000">
                <a:moveTo>
                  <a:pt x="0" y="0"/>
                </a:moveTo>
                <a:lnTo>
                  <a:pt x="3383281" y="0"/>
                </a:lnTo>
                <a:lnTo>
                  <a:pt x="3383281" y="6858000"/>
                </a:lnTo>
                <a:lnTo>
                  <a:pt x="0" y="6858000"/>
                </a:lnTo>
                <a:lnTo>
                  <a:pt x="0" y="5882640"/>
                </a:lnTo>
                <a:lnTo>
                  <a:pt x="1341121" y="5882640"/>
                </a:lnTo>
                <a:lnTo>
                  <a:pt x="1981201" y="5410200"/>
                </a:lnTo>
                <a:lnTo>
                  <a:pt x="1905001" y="4937760"/>
                </a:lnTo>
                <a:lnTo>
                  <a:pt x="1234441" y="3627120"/>
                </a:lnTo>
                <a:lnTo>
                  <a:pt x="1097281" y="3535680"/>
                </a:lnTo>
                <a:lnTo>
                  <a:pt x="0" y="2827757"/>
                </a:lnTo>
                <a:close/>
              </a:path>
            </a:pathLst>
          </a:custGeom>
        </p:spPr>
      </p:pic>
      <p:sp>
        <p:nvSpPr>
          <p:cNvPr id="12" name="矩形: 圆角 37"/>
          <p:cNvSpPr/>
          <p:nvPr userDrawn="1"/>
        </p:nvSpPr>
        <p:spPr>
          <a:xfrm>
            <a:off x="434388" y="411480"/>
            <a:ext cx="11323224" cy="603504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14" name="Picture 13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24" y="186199"/>
            <a:ext cx="1508593" cy="1508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24" y="186199"/>
            <a:ext cx="1508593" cy="1508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156A-4136-4EF7-B4A5-1A28A9743B5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5CB5C-48AF-496B-8B74-D126B45A5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9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348933" y="820455"/>
            <a:ext cx="9204960" cy="4556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8" y="-181909"/>
            <a:ext cx="1523956" cy="1508868"/>
          </a:xfrm>
          <a:prstGeom prst="rect">
            <a:avLst/>
          </a:prstGeom>
        </p:spPr>
      </p:pic>
      <p:sp>
        <p:nvSpPr>
          <p:cNvPr id="21" name="Title 1"/>
          <p:cNvSpPr txBox="1"/>
          <p:nvPr/>
        </p:nvSpPr>
        <p:spPr>
          <a:xfrm>
            <a:off x="9891544" y="-476716"/>
            <a:ext cx="2888112" cy="107300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00D1F-320F-E571-B929-ACB5C486D877}"/>
              </a:ext>
            </a:extLst>
          </p:cNvPr>
          <p:cNvSpPr txBox="1"/>
          <p:nvPr/>
        </p:nvSpPr>
        <p:spPr>
          <a:xfrm>
            <a:off x="1260453" y="1944673"/>
            <a:ext cx="9582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6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455036"/>
            <a:ext cx="9582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 những từ ngữ chỉ hoạt động kết hợp được với mỗi từ chỉ sự vật sau: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192696" y="2545246"/>
            <a:ext cx="1709530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Rau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5088835" y="2545246"/>
            <a:ext cx="1709530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Thịt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8597348" y="2545246"/>
            <a:ext cx="1709530" cy="7951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95551" y="4107147"/>
            <a:ext cx="8314496" cy="858903"/>
            <a:chOff x="1466025" y="1120642"/>
            <a:chExt cx="3575897" cy="8589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025" y="1120642"/>
              <a:ext cx="3575897" cy="85890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01209" y="1120642"/>
              <a:ext cx="34372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M: 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rửa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nhặt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luộc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rau</a:t>
              </a:r>
              <a:r>
                <a:rPr lang="en-US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,…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1405B4-A9B6-BEB5-53E3-B0A7FD3F8532}"/>
              </a:ext>
            </a:extLst>
          </p:cNvPr>
          <p:cNvCxnSpPr/>
          <p:nvPr/>
        </p:nvCxnSpPr>
        <p:spPr>
          <a:xfrm>
            <a:off x="3472070" y="1060174"/>
            <a:ext cx="71031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F6C139-AE70-75A8-C228-E046D6AD5C2C}"/>
              </a:ext>
            </a:extLst>
          </p:cNvPr>
          <p:cNvCxnSpPr/>
          <p:nvPr/>
        </p:nvCxnSpPr>
        <p:spPr>
          <a:xfrm>
            <a:off x="1987826" y="1778475"/>
            <a:ext cx="77127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C59C0-923F-44BA-BB77-DDAD379B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300" y="1851935"/>
            <a:ext cx="1841500" cy="1121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2DD45-04B6-4341-B52F-C51E481DDD02}"/>
              </a:ext>
            </a:extLst>
          </p:cNvPr>
          <p:cNvSpPr txBox="1"/>
          <p:nvPr/>
        </p:nvSpPr>
        <p:spPr>
          <a:xfrm>
            <a:off x="2995284" y="1821057"/>
            <a:ext cx="184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591" y="3463896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323" y="3412863"/>
            <a:ext cx="153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luộc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64025" y="945467"/>
            <a:ext cx="685575" cy="946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43127" y="1165726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3127" y="1929791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xào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2274" y="115485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rửa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25701" y="2077659"/>
            <a:ext cx="609211" cy="25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425701" y="2504891"/>
            <a:ext cx="606127" cy="51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46599" y="2702341"/>
            <a:ext cx="15367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495117" y="2844523"/>
            <a:ext cx="590886" cy="671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700" y="925789"/>
            <a:ext cx="1583636" cy="13412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252" y="925789"/>
            <a:ext cx="1647136" cy="134123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9596416" y="978494"/>
            <a:ext cx="2150057" cy="1160491"/>
            <a:chOff x="6092720" y="781240"/>
            <a:chExt cx="4640508" cy="116049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092720" y="781240"/>
              <a:ext cx="46123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7383586" y="302540"/>
            <a:ext cx="1498600" cy="6536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42477" y="218073"/>
            <a:ext cx="1170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mua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902700" y="1216905"/>
            <a:ext cx="632672" cy="205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31" y="4509154"/>
            <a:ext cx="3053269" cy="2465689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8855146" y="818237"/>
            <a:ext cx="665249" cy="392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390" y="290886"/>
            <a:ext cx="1548518" cy="969694"/>
          </a:xfrm>
          <a:prstGeom prst="rect">
            <a:avLst/>
          </a:prstGeom>
        </p:spPr>
      </p:pic>
      <p:cxnSp>
        <p:nvCxnSpPr>
          <p:cNvPr id="52" name="Straight Arrow Connector 51"/>
          <p:cNvCxnSpPr>
            <a:stCxn id="9" idx="3"/>
          </p:cNvCxnSpPr>
          <p:nvPr/>
        </p:nvCxnSpPr>
        <p:spPr>
          <a:xfrm>
            <a:off x="2479827" y="1495926"/>
            <a:ext cx="555085" cy="55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3172" y="1820985"/>
            <a:ext cx="1511939" cy="6645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9368" y="1051391"/>
            <a:ext cx="1505843" cy="66452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506372" y="1014643"/>
            <a:ext cx="107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rửa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52909" y="1815820"/>
            <a:ext cx="126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7636" y="2590191"/>
            <a:ext cx="1511939" cy="66452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530104" y="2674729"/>
            <a:ext cx="111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kho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>
            <a:stCxn id="57" idx="3"/>
          </p:cNvCxnSpPr>
          <p:nvPr/>
        </p:nvCxnSpPr>
        <p:spPr>
          <a:xfrm flipV="1">
            <a:off x="8895111" y="1715913"/>
            <a:ext cx="625284" cy="437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8976688" y="1993121"/>
            <a:ext cx="699852" cy="8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4369" y="3340726"/>
            <a:ext cx="1591794" cy="66452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1461" y="3333329"/>
            <a:ext cx="1511939" cy="664522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825084" y="3269334"/>
            <a:ext cx="123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28741" y="3349822"/>
            <a:ext cx="14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9469617" y="2403625"/>
            <a:ext cx="472589" cy="1399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0509143" y="2276121"/>
            <a:ext cx="193033" cy="1059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892258" y="324433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7837" y="5652483"/>
            <a:ext cx="2533464" cy="1017097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567767" y="5481472"/>
            <a:ext cx="1891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3568700" y="5741998"/>
            <a:ext cx="1268084" cy="8474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bắt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89" name="Straight Arrow Connector 88"/>
          <p:cNvCxnSpPr>
            <a:stCxn id="86" idx="6"/>
            <a:endCxn id="83" idx="1"/>
          </p:cNvCxnSpPr>
          <p:nvPr/>
        </p:nvCxnSpPr>
        <p:spPr>
          <a:xfrm flipV="1">
            <a:off x="4836784" y="6161032"/>
            <a:ext cx="491053" cy="4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954886" y="4708021"/>
            <a:ext cx="1125095" cy="8397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24184" y="4796618"/>
            <a:ext cx="85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mổ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7439" y="4347518"/>
            <a:ext cx="1133954" cy="853514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9328" y="4348906"/>
            <a:ext cx="1502404" cy="853514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4868" y="4966842"/>
            <a:ext cx="1133954" cy="85351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75838" y="5830154"/>
            <a:ext cx="1133954" cy="85351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5346697" y="4404929"/>
            <a:ext cx="111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kho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513419" y="4383690"/>
            <a:ext cx="161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278850" y="4998974"/>
            <a:ext cx="96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rán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0769" y="3373921"/>
            <a:ext cx="1144380" cy="664522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9179806" y="3349639"/>
            <a:ext cx="116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hầm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8911276" y="2234756"/>
            <a:ext cx="852252" cy="140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8" idx="5"/>
          </p:cNvCxnSpPr>
          <p:nvPr/>
        </p:nvCxnSpPr>
        <p:spPr>
          <a:xfrm>
            <a:off x="4915215" y="5424833"/>
            <a:ext cx="412622" cy="31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019800" y="5201032"/>
            <a:ext cx="0" cy="44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06" idx="2"/>
          </p:cNvCxnSpPr>
          <p:nvPr/>
        </p:nvCxnSpPr>
        <p:spPr>
          <a:xfrm flipH="1">
            <a:off x="7175500" y="5202420"/>
            <a:ext cx="135030" cy="44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7861301" y="5645305"/>
            <a:ext cx="417549" cy="96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 flipV="1">
            <a:off x="7861301" y="6350000"/>
            <a:ext cx="721831" cy="6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2898" y="68688"/>
            <a:ext cx="1505843" cy="600738"/>
          </a:xfrm>
          <a:prstGeom prst="rect">
            <a:avLst/>
          </a:prstGeom>
        </p:spPr>
      </p:pic>
      <p:cxnSp>
        <p:nvCxnSpPr>
          <p:cNvPr id="129" name="Straight Arrow Connector 128"/>
          <p:cNvCxnSpPr/>
          <p:nvPr/>
        </p:nvCxnSpPr>
        <p:spPr>
          <a:xfrm>
            <a:off x="9992984" y="708424"/>
            <a:ext cx="355729" cy="247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9243070" y="40930"/>
            <a:ext cx="118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luộc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590891" y="5906568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luộc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5920B4F-8427-41D9-99D7-307778964D51}"/>
              </a:ext>
            </a:extLst>
          </p:cNvPr>
          <p:cNvSpPr txBox="1"/>
          <p:nvPr/>
        </p:nvSpPr>
        <p:spPr>
          <a:xfrm>
            <a:off x="850792" y="758563"/>
            <a:ext cx="5322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550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C8EA3-A5F7-4D78-9C5E-8D9029C4275A}"/>
              </a:ext>
            </a:extLst>
          </p:cNvPr>
          <p:cNvGrpSpPr/>
          <p:nvPr/>
        </p:nvGrpSpPr>
        <p:grpSpPr>
          <a:xfrm>
            <a:off x="145774" y="4624251"/>
            <a:ext cx="2061849" cy="208963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sp>
        <p:nvSpPr>
          <p:cNvPr id="46" name="Oval 45"/>
          <p:cNvSpPr/>
          <p:nvPr/>
        </p:nvSpPr>
        <p:spPr>
          <a:xfrm>
            <a:off x="574869" y="2868053"/>
            <a:ext cx="5980828" cy="19297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6001" y="2825009"/>
            <a:ext cx="5493298" cy="199516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86489" y="3359359"/>
            <a:ext cx="533143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chỉ hoạt động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 chuyển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83680" y="3444288"/>
            <a:ext cx="5608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chỉ hoạt động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nấu ăn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9305" y="2010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Xếp các từ chỉ hoạt động dưới đây vào 2 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1348" y="1021577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99620" y="1039112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6977" y="2095493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2133" y="2090083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45571" y="1060346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73245" y="2072319"/>
            <a:ext cx="1531561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72611" y="1080567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29241" y="1139310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hầm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91239" y="2087782"/>
            <a:ext cx="1186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luộc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64333" y="2159969"/>
            <a:ext cx="149853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7938" y="5102825"/>
            <a:ext cx="962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chỉ hoạt động di chuyển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0317" y="5824878"/>
            <a:ext cx="998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chỉ hoạt động nấu 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hầm</a:t>
            </a:r>
          </a:p>
        </p:txBody>
      </p:sp>
    </p:spTree>
    <p:extLst>
      <p:ext uri="{BB962C8B-B14F-4D97-AF65-F5344CB8AC3E}">
        <p14:creationId xmlns:p14="http://schemas.microsoft.com/office/powerpoint/2010/main" val="30233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/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78;p35"/>
          <p:cNvSpPr txBox="1"/>
          <p:nvPr/>
        </p:nvSpPr>
        <p:spPr>
          <a:xfrm>
            <a:off x="1621817" y="737523"/>
            <a:ext cx="9004465" cy="10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 defTabSz="609600">
              <a:buClr>
                <a:srgbClr val="000000"/>
              </a:buClr>
            </a:pPr>
            <a:r>
              <a:rPr lang="en-GB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ompiere"/>
                <a:sym typeface="Pompiere"/>
              </a:rPr>
              <a:t>3. Chọn từ ở bài tập 2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sz="54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Pompiere"/>
              <a:sym typeface="Pompier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846" y="2540206"/>
            <a:ext cx="11134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Chủ nhật, mẹ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 mua thức ăn. Nam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bếp giúp mẹ. Nam nhặt rau, còn mẹ rửa cá và thái thịt. Rồi mẹ bắt đầu nấu nướng, mẹ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cá,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rau,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thịt. Chẳng mấy chốc, gian bếp đã thơm lừng mùi thức ăn.</a:t>
            </a:r>
          </a:p>
          <a:p>
            <a:pPr algn="just">
              <a:lnSpc>
                <a:spcPct val="150000"/>
              </a:lnSpc>
            </a:pPr>
            <a:endParaRPr lang="vi-VN" sz="3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그래픽 5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6543" y="6313428"/>
            <a:ext cx="441984" cy="393986"/>
          </a:xfrm>
          <a:prstGeom prst="rect">
            <a:avLst/>
          </a:prstGeom>
        </p:spPr>
      </p:pic>
      <p:pic>
        <p:nvPicPr>
          <p:cNvPr id="6" name="그래픽 7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1792" y="5792639"/>
            <a:ext cx="1319462" cy="658391"/>
          </a:xfrm>
          <a:prstGeom prst="rect">
            <a:avLst/>
          </a:prstGeom>
        </p:spPr>
      </p:pic>
      <p:sp>
        <p:nvSpPr>
          <p:cNvPr id="7" name="ô 1"/>
          <p:cNvSpPr/>
          <p:nvPr/>
        </p:nvSpPr>
        <p:spPr>
          <a:xfrm>
            <a:off x="5225332" y="2741845"/>
            <a:ext cx="432902" cy="41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ô 1"/>
          <p:cNvSpPr/>
          <p:nvPr/>
        </p:nvSpPr>
        <p:spPr>
          <a:xfrm>
            <a:off x="10230861" y="2741845"/>
            <a:ext cx="432902" cy="41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ô 1"/>
          <p:cNvSpPr/>
          <p:nvPr/>
        </p:nvSpPr>
        <p:spPr>
          <a:xfrm>
            <a:off x="5291710" y="4239515"/>
            <a:ext cx="432902" cy="41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2" name="ô 1"/>
          <p:cNvSpPr/>
          <p:nvPr/>
        </p:nvSpPr>
        <p:spPr>
          <a:xfrm>
            <a:off x="6832752" y="4238964"/>
            <a:ext cx="432902" cy="41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ô 1"/>
          <p:cNvSpPr/>
          <p:nvPr/>
        </p:nvSpPr>
        <p:spPr>
          <a:xfrm>
            <a:off x="8499681" y="4238964"/>
            <a:ext cx="432902" cy="41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4D907D-948F-8249-62F7-6B78C438D653}"/>
              </a:ext>
            </a:extLst>
          </p:cNvPr>
          <p:cNvCxnSpPr/>
          <p:nvPr/>
        </p:nvCxnSpPr>
        <p:spPr>
          <a:xfrm>
            <a:off x="2199861" y="1272209"/>
            <a:ext cx="34583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411783-53D3-7FBE-CC57-AFAD3B863CB5}"/>
              </a:ext>
            </a:extLst>
          </p:cNvPr>
          <p:cNvCxnSpPr/>
          <p:nvPr/>
        </p:nvCxnSpPr>
        <p:spPr>
          <a:xfrm>
            <a:off x="5857461" y="1272209"/>
            <a:ext cx="437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BB96ED-A6E9-5ADF-39DD-BB4BA4978301}"/>
              </a:ext>
            </a:extLst>
          </p:cNvPr>
          <p:cNvCxnSpPr/>
          <p:nvPr/>
        </p:nvCxnSpPr>
        <p:spPr>
          <a:xfrm>
            <a:off x="2080591" y="1762539"/>
            <a:ext cx="51850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146" y="1377652"/>
            <a:ext cx="108135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Chủ nhật, mẹ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 mua thức ăn. Nam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bếp giúp mẹ. Nam nhặt rau, còn mẹ rửa cá và thái thịt. Rồi mẹ bắt đầu nấu nướng, mẹ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luộc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rau,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hầm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thịt. Chẳng mấy chốc, gian bếp đã thơm lừng mùi thức ăn.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10396" y="942975"/>
            <a:ext cx="3333754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di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chuyển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248400" y="2424113"/>
            <a:ext cx="761996" cy="623887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10396" y="2362200"/>
            <a:ext cx="3333754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nấu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ăn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27" grpId="0" animBg="1"/>
      <p:bldP spid="30" grpId="0" animBg="1"/>
      <p:bldP spid="32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heme/theme1.xml><?xml version="1.0" encoding="utf-8"?>
<a:theme xmlns:a="http://schemas.openxmlformats.org/drawingml/2006/main" name="Office 主题​​">
  <a:themeElements>
    <a:clrScheme name="自定义 19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DEFF"/>
      </a:accent1>
      <a:accent2>
        <a:srgbClr val="5299DB"/>
      </a:accent2>
      <a:accent3>
        <a:srgbClr val="A3DEFF"/>
      </a:accent3>
      <a:accent4>
        <a:srgbClr val="5299DB"/>
      </a:accent4>
      <a:accent5>
        <a:srgbClr val="A3DEFF"/>
      </a:accent5>
      <a:accent6>
        <a:srgbClr val="5299D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328</Words>
  <Application>Microsoft Office PowerPoint</Application>
  <PresentationFormat>Màn hình rộng</PresentationFormat>
  <Paragraphs>62</Paragraphs>
  <Slides>7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7</vt:i4>
      </vt:variant>
    </vt:vector>
  </HeadingPairs>
  <TitlesOfParts>
    <vt:vector size="22" baseType="lpstr">
      <vt:lpstr>#9Slide02 Noi dung dai</vt:lpstr>
      <vt:lpstr>#9Slide07 HoneyCream</vt:lpstr>
      <vt:lpstr>Arial-Rounded</vt:lpstr>
      <vt:lpstr>等线</vt:lpstr>
      <vt:lpstr>等线 Light</vt:lpstr>
      <vt:lpstr>iekie tongquti</vt:lpstr>
      <vt:lpstr>阿里巴巴普惠体</vt:lpstr>
      <vt:lpstr>Arial</vt:lpstr>
      <vt:lpstr>Calibri</vt:lpstr>
      <vt:lpstr>Calibri Light</vt:lpstr>
      <vt:lpstr>Cambria</vt:lpstr>
      <vt:lpstr>Times New Roman</vt:lpstr>
      <vt:lpstr>Office 主题​​</vt:lpstr>
      <vt:lpstr>Office 主题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captthai84@outlook.com</cp:lastModifiedBy>
  <cp:revision>77</cp:revision>
  <dcterms:created xsi:type="dcterms:W3CDTF">2022-06-14T08:15:00Z</dcterms:created>
  <dcterms:modified xsi:type="dcterms:W3CDTF">2025-11-23T15:09:21Z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C15BE87F84A54C5A9777B1C80849E294_13</vt:lpwstr>
  </property>
  <property fmtid="{D5CDD505-2E9C-101B-9397-08002B2CF9AE}" pid="3" name="KSOProductBuildVer">
    <vt:lpwstr>1033-12.2.0.22549</vt:lpwstr>
  </property>
</Properties>
</file>