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30.svg" ContentType="image/svg+xml"/>
  <Override PartName="/ppt/media/image32.svg" ContentType="image/svg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3"/>
    <p:sldMasterId id="2147483664" r:id="rId4"/>
    <p:sldMasterId id="2147483672" r:id="rId5"/>
  </p:sldMasterIdLst>
  <p:notesMasterIdLst>
    <p:notesMasterId r:id="rId14"/>
  </p:notesMasterIdLst>
  <p:handoutMasterIdLst>
    <p:handoutMasterId r:id="rId23"/>
  </p:handoutMasterIdLst>
  <p:sldIdLst>
    <p:sldId id="256" r:id="rId6"/>
    <p:sldId id="257" r:id="rId7"/>
    <p:sldId id="258" r:id="rId8"/>
    <p:sldId id="259" r:id="rId9"/>
    <p:sldId id="260" r:id="rId10"/>
    <p:sldId id="877" r:id="rId11"/>
    <p:sldId id="267" r:id="rId12"/>
    <p:sldId id="296" r:id="rId13"/>
    <p:sldId id="873" r:id="rId15"/>
    <p:sldId id="876" r:id="rId16"/>
    <p:sldId id="879" r:id="rId17"/>
    <p:sldId id="409" r:id="rId18"/>
    <p:sldId id="396" r:id="rId19"/>
    <p:sldId id="880" r:id="rId20"/>
    <p:sldId id="410" r:id="rId21"/>
    <p:sldId id="87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22" autoAdjust="0"/>
    <p:restoredTop sz="93124" autoAdjust="0"/>
  </p:normalViewPr>
  <p:slideViewPr>
    <p:cSldViewPr snapToGrid="0">
      <p:cViewPr varScale="1">
        <p:scale>
          <a:sx n="56" d="100"/>
          <a:sy n="56" d="100"/>
        </p:scale>
        <p:origin x="113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A7CEEB-42AC-4E78-8AAC-9CA4197C2FD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D4BA36-6CE6-4D6C-B0AD-57BDDDCD4F5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B11531-5DFA-4CDE-A90E-D74A928FD5D2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77C4A-B046-490F-BE92-806857DFC1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49DFC4-FDED-4B41-982D-8052FC6366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5FFF5A-79EA-4B61-A2E3-443713E820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44885" cy="16250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625718" y="279483"/>
            <a:ext cx="497764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73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单击此处添加文字标题</a:t>
            </a:r>
            <a:endParaRPr kumimoji="0" lang="zh-CN" altLang="en-US" sz="373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2" y="977109"/>
            <a:ext cx="12191999" cy="5593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0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4" Type="http://schemas.openxmlformats.org/officeDocument/2006/relationships/theme" Target="../theme/theme2.xml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3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tags" Target="../tags/tag2.xml"/><Relationship Id="rId8" Type="http://schemas.openxmlformats.org/officeDocument/2006/relationships/tags" Target="../tags/tag1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1" Type="http://schemas.openxmlformats.org/officeDocument/2006/relationships/theme" Target="../theme/theme3.xml"/><Relationship Id="rId10" Type="http://schemas.openxmlformats.org/officeDocument/2006/relationships/tags" Target="../tags/tag3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3" Type="http://schemas.openxmlformats.org/officeDocument/2006/relationships/theme" Target="../theme/theme4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>
                  <a:alpha val="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>
                  <a:alpha val="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/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6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7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8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9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0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1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2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3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4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5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6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8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9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0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23" name="Freeform 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3" r="-223"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324" name="Group 3"/>
          <p:cNvGrpSpPr/>
          <p:nvPr userDrawn="1"/>
        </p:nvGrpSpPr>
        <p:grpSpPr>
          <a:xfrm>
            <a:off x="306050" y="351252"/>
            <a:ext cx="11579901" cy="6155496"/>
            <a:chOff x="0" y="0"/>
            <a:chExt cx="21607662" cy="11485925"/>
          </a:xfrm>
        </p:grpSpPr>
        <p:sp>
          <p:nvSpPr>
            <p:cNvPr id="325" name="Freeform 4"/>
            <p:cNvSpPr/>
            <p:nvPr/>
          </p:nvSpPr>
          <p:spPr>
            <a:xfrm>
              <a:off x="-50165" y="-508"/>
              <a:ext cx="21672051" cy="11489354"/>
            </a:xfrm>
            <a:custGeom>
              <a:avLst/>
              <a:gdLst/>
              <a:ahLst/>
              <a:cxnLst/>
              <a:rect l="l" t="t" r="r" b="b"/>
              <a:pathLst>
                <a:path w="21672051" h="11489354">
                  <a:moveTo>
                    <a:pt x="21653635" y="10282854"/>
                  </a:moveTo>
                  <a:cubicBezTo>
                    <a:pt x="21639920" y="10588163"/>
                    <a:pt x="21600042" y="10925855"/>
                    <a:pt x="21389983" y="11165123"/>
                  </a:cubicBezTo>
                  <a:cubicBezTo>
                    <a:pt x="21307308" y="11259357"/>
                    <a:pt x="21199992" y="11328064"/>
                    <a:pt x="21081756" y="11368451"/>
                  </a:cubicBezTo>
                  <a:cubicBezTo>
                    <a:pt x="20970631" y="11406423"/>
                    <a:pt x="20854680" y="11414424"/>
                    <a:pt x="20738347" y="11421790"/>
                  </a:cubicBezTo>
                  <a:cubicBezTo>
                    <a:pt x="20483966" y="11437919"/>
                    <a:pt x="20229332" y="11452905"/>
                    <a:pt x="19974696" y="11464843"/>
                  </a:cubicBezTo>
                  <a:cubicBezTo>
                    <a:pt x="19289519" y="11478686"/>
                    <a:pt x="16566971" y="11489354"/>
                    <a:pt x="13842091" y="11485417"/>
                  </a:cubicBezTo>
                  <a:cubicBezTo>
                    <a:pt x="11370551" y="11481861"/>
                    <a:pt x="8900178" y="11470558"/>
                    <a:pt x="6428637" y="11465097"/>
                  </a:cubicBezTo>
                  <a:cubicBezTo>
                    <a:pt x="4708947" y="11461288"/>
                    <a:pt x="2989260" y="11457351"/>
                    <a:pt x="1903222" y="11459764"/>
                  </a:cubicBezTo>
                  <a:cubicBezTo>
                    <a:pt x="1724279" y="11462049"/>
                    <a:pt x="1545209" y="11466114"/>
                    <a:pt x="1366266" y="11460144"/>
                  </a:cubicBezTo>
                  <a:cubicBezTo>
                    <a:pt x="1203325" y="11454683"/>
                    <a:pt x="1034288" y="11445031"/>
                    <a:pt x="877824" y="11395502"/>
                  </a:cubicBezTo>
                  <a:cubicBezTo>
                    <a:pt x="717296" y="11344702"/>
                    <a:pt x="571881" y="11251229"/>
                    <a:pt x="459994" y="11125245"/>
                  </a:cubicBezTo>
                  <a:cubicBezTo>
                    <a:pt x="340233" y="10990498"/>
                    <a:pt x="253238" y="10821080"/>
                    <a:pt x="219710" y="10643661"/>
                  </a:cubicBezTo>
                  <a:cubicBezTo>
                    <a:pt x="199390" y="10536219"/>
                    <a:pt x="195072" y="10426618"/>
                    <a:pt x="194056" y="10317526"/>
                  </a:cubicBezTo>
                  <a:cubicBezTo>
                    <a:pt x="192913" y="10202336"/>
                    <a:pt x="193040" y="10087020"/>
                    <a:pt x="191897" y="9971831"/>
                  </a:cubicBezTo>
                  <a:cubicBezTo>
                    <a:pt x="187452" y="9496470"/>
                    <a:pt x="175260" y="7767410"/>
                    <a:pt x="155702" y="6011198"/>
                  </a:cubicBezTo>
                  <a:cubicBezTo>
                    <a:pt x="136144" y="4262500"/>
                    <a:pt x="109093" y="2514271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5111729" y="1016"/>
                    <a:pt x="9007586" y="508"/>
                  </a:cubicBezTo>
                  <a:cubicBezTo>
                    <a:pt x="12989837" y="0"/>
                    <a:pt x="16972089" y="8509"/>
                    <a:pt x="19859635" y="20447"/>
                  </a:cubicBezTo>
                  <a:cubicBezTo>
                    <a:pt x="20088108" y="26797"/>
                    <a:pt x="20316454" y="34036"/>
                    <a:pt x="20544926" y="41783"/>
                  </a:cubicBezTo>
                  <a:cubicBezTo>
                    <a:pt x="20651225" y="45339"/>
                    <a:pt x="20758285" y="45339"/>
                    <a:pt x="20863823" y="60325"/>
                  </a:cubicBezTo>
                  <a:cubicBezTo>
                    <a:pt x="20955898" y="73406"/>
                    <a:pt x="21046195" y="97409"/>
                    <a:pt x="21131920" y="133604"/>
                  </a:cubicBezTo>
                  <a:cubicBezTo>
                    <a:pt x="21259810" y="187579"/>
                    <a:pt x="21402176" y="273050"/>
                    <a:pt x="21461993" y="404368"/>
                  </a:cubicBezTo>
                  <a:cubicBezTo>
                    <a:pt x="21511523" y="513207"/>
                    <a:pt x="21530446" y="634619"/>
                    <a:pt x="21545179" y="752348"/>
                  </a:cubicBezTo>
                  <a:cubicBezTo>
                    <a:pt x="21579595" y="1026287"/>
                    <a:pt x="21578325" y="1304036"/>
                    <a:pt x="21576674" y="1579753"/>
                  </a:cubicBezTo>
                  <a:cubicBezTo>
                    <a:pt x="21574642" y="1908302"/>
                    <a:pt x="21576166" y="2822313"/>
                    <a:pt x="21573881" y="4037573"/>
                  </a:cubicBezTo>
                  <a:cubicBezTo>
                    <a:pt x="21571340" y="5332193"/>
                    <a:pt x="21579087" y="6624464"/>
                    <a:pt x="21600932" y="7916736"/>
                  </a:cubicBezTo>
                  <a:cubicBezTo>
                    <a:pt x="21626205" y="9422195"/>
                    <a:pt x="21672051" y="9874295"/>
                    <a:pt x="21653635" y="1028285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326" name="Picture 325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131" y="154669"/>
            <a:ext cx="1611070" cy="16110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23" r="-223"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8" name="Group 3"/>
          <p:cNvGrpSpPr/>
          <p:nvPr userDrawn="1"/>
        </p:nvGrpSpPr>
        <p:grpSpPr>
          <a:xfrm>
            <a:off x="306050" y="351252"/>
            <a:ext cx="11579901" cy="6155496"/>
            <a:chOff x="0" y="0"/>
            <a:chExt cx="21607662" cy="11485925"/>
          </a:xfrm>
        </p:grpSpPr>
        <p:sp>
          <p:nvSpPr>
            <p:cNvPr id="9" name="Freeform 4"/>
            <p:cNvSpPr/>
            <p:nvPr/>
          </p:nvSpPr>
          <p:spPr>
            <a:xfrm>
              <a:off x="-50165" y="-508"/>
              <a:ext cx="21672051" cy="11489354"/>
            </a:xfrm>
            <a:custGeom>
              <a:avLst/>
              <a:gdLst/>
              <a:ahLst/>
              <a:cxnLst/>
              <a:rect l="l" t="t" r="r" b="b"/>
              <a:pathLst>
                <a:path w="21672051" h="11489354">
                  <a:moveTo>
                    <a:pt x="21653635" y="10282854"/>
                  </a:moveTo>
                  <a:cubicBezTo>
                    <a:pt x="21639920" y="10588163"/>
                    <a:pt x="21600042" y="10925855"/>
                    <a:pt x="21389983" y="11165123"/>
                  </a:cubicBezTo>
                  <a:cubicBezTo>
                    <a:pt x="21307308" y="11259357"/>
                    <a:pt x="21199992" y="11328064"/>
                    <a:pt x="21081756" y="11368451"/>
                  </a:cubicBezTo>
                  <a:cubicBezTo>
                    <a:pt x="20970631" y="11406423"/>
                    <a:pt x="20854680" y="11414424"/>
                    <a:pt x="20738347" y="11421790"/>
                  </a:cubicBezTo>
                  <a:cubicBezTo>
                    <a:pt x="20483966" y="11437919"/>
                    <a:pt x="20229332" y="11452905"/>
                    <a:pt x="19974696" y="11464843"/>
                  </a:cubicBezTo>
                  <a:cubicBezTo>
                    <a:pt x="19289519" y="11478686"/>
                    <a:pt x="16566971" y="11489354"/>
                    <a:pt x="13842091" y="11485417"/>
                  </a:cubicBezTo>
                  <a:cubicBezTo>
                    <a:pt x="11370551" y="11481861"/>
                    <a:pt x="8900178" y="11470558"/>
                    <a:pt x="6428637" y="11465097"/>
                  </a:cubicBezTo>
                  <a:cubicBezTo>
                    <a:pt x="4708947" y="11461288"/>
                    <a:pt x="2989260" y="11457351"/>
                    <a:pt x="1903222" y="11459764"/>
                  </a:cubicBezTo>
                  <a:cubicBezTo>
                    <a:pt x="1724279" y="11462049"/>
                    <a:pt x="1545209" y="11466114"/>
                    <a:pt x="1366266" y="11460144"/>
                  </a:cubicBezTo>
                  <a:cubicBezTo>
                    <a:pt x="1203325" y="11454683"/>
                    <a:pt x="1034288" y="11445031"/>
                    <a:pt x="877824" y="11395502"/>
                  </a:cubicBezTo>
                  <a:cubicBezTo>
                    <a:pt x="717296" y="11344702"/>
                    <a:pt x="571881" y="11251229"/>
                    <a:pt x="459994" y="11125245"/>
                  </a:cubicBezTo>
                  <a:cubicBezTo>
                    <a:pt x="340233" y="10990498"/>
                    <a:pt x="253238" y="10821080"/>
                    <a:pt x="219710" y="10643661"/>
                  </a:cubicBezTo>
                  <a:cubicBezTo>
                    <a:pt x="199390" y="10536219"/>
                    <a:pt x="195072" y="10426618"/>
                    <a:pt x="194056" y="10317526"/>
                  </a:cubicBezTo>
                  <a:cubicBezTo>
                    <a:pt x="192913" y="10202336"/>
                    <a:pt x="193040" y="10087020"/>
                    <a:pt x="191897" y="9971831"/>
                  </a:cubicBezTo>
                  <a:cubicBezTo>
                    <a:pt x="187452" y="9496470"/>
                    <a:pt x="175260" y="7767410"/>
                    <a:pt x="155702" y="6011198"/>
                  </a:cubicBezTo>
                  <a:cubicBezTo>
                    <a:pt x="136144" y="4262500"/>
                    <a:pt x="109093" y="2514271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5111729" y="1016"/>
                    <a:pt x="9007586" y="508"/>
                  </a:cubicBezTo>
                  <a:cubicBezTo>
                    <a:pt x="12989837" y="0"/>
                    <a:pt x="16972089" y="8509"/>
                    <a:pt x="19859635" y="20447"/>
                  </a:cubicBezTo>
                  <a:cubicBezTo>
                    <a:pt x="20088108" y="26797"/>
                    <a:pt x="20316454" y="34036"/>
                    <a:pt x="20544926" y="41783"/>
                  </a:cubicBezTo>
                  <a:cubicBezTo>
                    <a:pt x="20651225" y="45339"/>
                    <a:pt x="20758285" y="45339"/>
                    <a:pt x="20863823" y="60325"/>
                  </a:cubicBezTo>
                  <a:cubicBezTo>
                    <a:pt x="20955898" y="73406"/>
                    <a:pt x="21046195" y="97409"/>
                    <a:pt x="21131920" y="133604"/>
                  </a:cubicBezTo>
                  <a:cubicBezTo>
                    <a:pt x="21259810" y="187579"/>
                    <a:pt x="21402176" y="273050"/>
                    <a:pt x="21461993" y="404368"/>
                  </a:cubicBezTo>
                  <a:cubicBezTo>
                    <a:pt x="21511523" y="513207"/>
                    <a:pt x="21530446" y="634619"/>
                    <a:pt x="21545179" y="752348"/>
                  </a:cubicBezTo>
                  <a:cubicBezTo>
                    <a:pt x="21579595" y="1026287"/>
                    <a:pt x="21578325" y="1304036"/>
                    <a:pt x="21576674" y="1579753"/>
                  </a:cubicBezTo>
                  <a:cubicBezTo>
                    <a:pt x="21574642" y="1908302"/>
                    <a:pt x="21576166" y="2822313"/>
                    <a:pt x="21573881" y="4037573"/>
                  </a:cubicBezTo>
                  <a:cubicBezTo>
                    <a:pt x="21571340" y="5332193"/>
                    <a:pt x="21579087" y="6624464"/>
                    <a:pt x="21600932" y="7916736"/>
                  </a:cubicBezTo>
                  <a:cubicBezTo>
                    <a:pt x="21626205" y="9422195"/>
                    <a:pt x="21672051" y="9874295"/>
                    <a:pt x="21653635" y="1028285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0" name="Picture 9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131" y="154669"/>
            <a:ext cx="1611070" cy="16110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/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/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131" y="154669"/>
            <a:ext cx="1611070" cy="16110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8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5.xml"/><Relationship Id="rId6" Type="http://schemas.openxmlformats.org/officeDocument/2006/relationships/tags" Target="../tags/tag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8.xml"/><Relationship Id="rId6" Type="http://schemas.openxmlformats.org/officeDocument/2006/relationships/image" Target="../media/image46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9.png"/><Relationship Id="rId2" Type="http://schemas.microsoft.com/office/2007/relationships/media" Target="../media/media5.mp4"/><Relationship Id="rId1" Type="http://schemas.openxmlformats.org/officeDocument/2006/relationships/video" Target="../media/media5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7" Type="http://schemas.openxmlformats.org/officeDocument/2006/relationships/image" Target="../media/image51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microsoft.com/office/2007/relationships/hdphoto" Target="../media/image17.wdp"/><Relationship Id="rId8" Type="http://schemas.openxmlformats.org/officeDocument/2006/relationships/image" Target="../media/image16.png"/><Relationship Id="rId7" Type="http://schemas.microsoft.com/office/2007/relationships/hdphoto" Target="../media/image15.wdp"/><Relationship Id="rId6" Type="http://schemas.openxmlformats.org/officeDocument/2006/relationships/image" Target="../media/image14.png"/><Relationship Id="rId5" Type="http://schemas.openxmlformats.org/officeDocument/2006/relationships/slide" Target="slide3.xml"/><Relationship Id="rId4" Type="http://schemas.microsoft.com/office/2007/relationships/hdphoto" Target="../media/image13.wdp"/><Relationship Id="rId3" Type="http://schemas.openxmlformats.org/officeDocument/2006/relationships/image" Target="../media/image12.png"/><Relationship Id="rId25" Type="http://schemas.openxmlformats.org/officeDocument/2006/relationships/slideLayout" Target="../slideLayouts/slideLayout4.xml"/><Relationship Id="rId24" Type="http://schemas.openxmlformats.org/officeDocument/2006/relationships/slide" Target="slide6.xml"/><Relationship Id="rId23" Type="http://schemas.microsoft.com/office/2007/relationships/media" Target="../media/media3.mp3"/><Relationship Id="rId22" Type="http://schemas.openxmlformats.org/officeDocument/2006/relationships/audio" Target="../media/media3.mp3"/><Relationship Id="rId21" Type="http://schemas.openxmlformats.org/officeDocument/2006/relationships/image" Target="../media/image24.png"/><Relationship Id="rId20" Type="http://schemas.microsoft.com/office/2007/relationships/media" Target="../media/media2.mp3"/><Relationship Id="rId2" Type="http://schemas.openxmlformats.org/officeDocument/2006/relationships/slide" Target="slide5.xml"/><Relationship Id="rId19" Type="http://schemas.openxmlformats.org/officeDocument/2006/relationships/audio" Target="NULL" TargetMode="External"/><Relationship Id="rId18" Type="http://schemas.openxmlformats.org/officeDocument/2006/relationships/image" Target="../media/image23.png"/><Relationship Id="rId17" Type="http://schemas.microsoft.com/office/2007/relationships/media" Target="../media/media1.mp3"/><Relationship Id="rId16" Type="http://schemas.openxmlformats.org/officeDocument/2006/relationships/audio" Target="../media/media1.mp3"/><Relationship Id="rId15" Type="http://schemas.microsoft.com/office/2007/relationships/hdphoto" Target="../media/image22.wdp"/><Relationship Id="rId14" Type="http://schemas.openxmlformats.org/officeDocument/2006/relationships/image" Target="../media/image21.png"/><Relationship Id="rId13" Type="http://schemas.microsoft.com/office/2007/relationships/hdphoto" Target="../media/image20.wdp"/><Relationship Id="rId12" Type="http://schemas.openxmlformats.org/officeDocument/2006/relationships/image" Target="../media/image19.png"/><Relationship Id="rId11" Type="http://schemas.openxmlformats.org/officeDocument/2006/relationships/image" Target="../media/image18.png"/><Relationship Id="rId10" Type="http://schemas.openxmlformats.org/officeDocument/2006/relationships/slide" Target="slide4.xml"/><Relationship Id="rId1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.xml"/><Relationship Id="rId5" Type="http://schemas.openxmlformats.org/officeDocument/2006/relationships/image" Target="../media/image23.png"/><Relationship Id="rId4" Type="http://schemas.microsoft.com/office/2007/relationships/media" Target="../media/media4.mp3"/><Relationship Id="rId3" Type="http://schemas.openxmlformats.org/officeDocument/2006/relationships/audio" Target="NULL" TargetMode="External"/><Relationship Id="rId2" Type="http://schemas.openxmlformats.org/officeDocument/2006/relationships/slide" Target="slide2.xml"/><Relationship Id="rId1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.xml"/><Relationship Id="rId5" Type="http://schemas.openxmlformats.org/officeDocument/2006/relationships/image" Target="../media/image23.png"/><Relationship Id="rId4" Type="http://schemas.microsoft.com/office/2007/relationships/media" Target="../media/media4.mp3"/><Relationship Id="rId3" Type="http://schemas.openxmlformats.org/officeDocument/2006/relationships/audio" Target="NULL" TargetMode="External"/><Relationship Id="rId2" Type="http://schemas.openxmlformats.org/officeDocument/2006/relationships/slide" Target="slide2.xml"/><Relationship Id="rId1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.xml"/><Relationship Id="rId5" Type="http://schemas.openxmlformats.org/officeDocument/2006/relationships/image" Target="../media/image23.png"/><Relationship Id="rId4" Type="http://schemas.microsoft.com/office/2007/relationships/media" Target="../media/media4.mp3"/><Relationship Id="rId3" Type="http://schemas.openxmlformats.org/officeDocument/2006/relationships/audio" Target="NULL" TargetMode="External"/><Relationship Id="rId2" Type="http://schemas.openxmlformats.org/officeDocument/2006/relationships/slide" Target="slide2.xml"/><Relationship Id="rId1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image" Target="../media/image32.svg"/><Relationship Id="rId7" Type="http://schemas.openxmlformats.org/officeDocument/2006/relationships/image" Target="../media/image31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1" Type="http://schemas.openxmlformats.org/officeDocument/2006/relationships/slideLayout" Target="../slideLayouts/slideLayout28.xml"/><Relationship Id="rId10" Type="http://schemas.openxmlformats.org/officeDocument/2006/relationships/image" Target="../media/image34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8.xml"/><Relationship Id="rId6" Type="http://schemas.openxmlformats.org/officeDocument/2006/relationships/image" Target="../media/image35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media" Target="../media/audio1.wav"/><Relationship Id="rId4" Type="http://schemas.openxmlformats.org/officeDocument/2006/relationships/audio" Target="../media/audio1.wav"/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5.xml"/><Relationship Id="rId4" Type="http://schemas.openxmlformats.org/officeDocument/2006/relationships/tags" Target="../tags/tag4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223" r="-223"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8026400" y="635000"/>
            <a:ext cx="2509291" cy="2089555"/>
          </a:xfrm>
          <a:custGeom>
            <a:avLst/>
            <a:gdLst/>
            <a:ahLst/>
            <a:cxnLst/>
            <a:rect l="l" t="t" r="r" b="b"/>
            <a:pathLst>
              <a:path w="3763936" h="3134332">
                <a:moveTo>
                  <a:pt x="0" y="0"/>
                </a:moveTo>
                <a:lnTo>
                  <a:pt x="3763937" y="0"/>
                </a:lnTo>
                <a:lnTo>
                  <a:pt x="3763937" y="3134332"/>
                </a:lnTo>
                <a:lnTo>
                  <a:pt x="0" y="31343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1"/>
          <p:cNvSpPr/>
          <p:nvPr/>
        </p:nvSpPr>
        <p:spPr>
          <a:xfrm rot="436493">
            <a:off x="10248491" y="47874"/>
            <a:ext cx="2078308" cy="1866699"/>
          </a:xfrm>
          <a:custGeom>
            <a:avLst/>
            <a:gdLst/>
            <a:ahLst/>
            <a:cxnLst/>
            <a:rect l="l" t="t" r="r" b="b"/>
            <a:pathLst>
              <a:path w="3117462" h="2800048">
                <a:moveTo>
                  <a:pt x="0" y="0"/>
                </a:moveTo>
                <a:lnTo>
                  <a:pt x="3117462" y="0"/>
                </a:lnTo>
                <a:lnTo>
                  <a:pt x="3117462" y="2800047"/>
                </a:lnTo>
                <a:lnTo>
                  <a:pt x="0" y="28000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9639" y="2372430"/>
            <a:ext cx="8602202" cy="28897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/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/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Flowchart: Manual Operation 26"/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Flowchart: Manual Operation 28"/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Flowchart: Manual Operation 32"/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Flowchart: Manual Operation 36"/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Flowchart: Manual Operation 40"/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Flowchart: Manual Operation 41"/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>
            <a:fillRect/>
          </a:stretch>
        </p:blipFill>
        <p:spPr>
          <a:xfrm flipH="1">
            <a:off x="-147096" y="3520751"/>
            <a:ext cx="2094608" cy="336531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08" y="929852"/>
            <a:ext cx="10631107" cy="44753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807" y="5598017"/>
            <a:ext cx="4138334" cy="64041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279" y="5598017"/>
            <a:ext cx="4138334" cy="64041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223" r="-223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8026400" y="635000"/>
            <a:ext cx="2509291" cy="2089555"/>
          </a:xfrm>
          <a:custGeom>
            <a:avLst/>
            <a:gdLst/>
            <a:ahLst/>
            <a:cxnLst/>
            <a:rect l="l" t="t" r="r" b="b"/>
            <a:pathLst>
              <a:path w="3763936" h="3134332">
                <a:moveTo>
                  <a:pt x="0" y="0"/>
                </a:moveTo>
                <a:lnTo>
                  <a:pt x="3763937" y="0"/>
                </a:lnTo>
                <a:lnTo>
                  <a:pt x="3763937" y="3134332"/>
                </a:lnTo>
                <a:lnTo>
                  <a:pt x="0" y="31343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436493">
            <a:off x="10248491" y="47874"/>
            <a:ext cx="2078308" cy="1866699"/>
          </a:xfrm>
          <a:custGeom>
            <a:avLst/>
            <a:gdLst/>
            <a:ahLst/>
            <a:cxnLst/>
            <a:rect l="l" t="t" r="r" b="b"/>
            <a:pathLst>
              <a:path w="3117462" h="2800048">
                <a:moveTo>
                  <a:pt x="0" y="0"/>
                </a:moveTo>
                <a:lnTo>
                  <a:pt x="3117462" y="0"/>
                </a:lnTo>
                <a:lnTo>
                  <a:pt x="3117462" y="2800047"/>
                </a:lnTo>
                <a:lnTo>
                  <a:pt x="0" y="28000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green orange and white text&#10;&#10;AI-generated content may be incorrect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1394" y="1013264"/>
            <a:ext cx="11577307" cy="45114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4766484" cy="1155810"/>
            <a:chOff x="2944956" y="341747"/>
            <a:chExt cx="5586204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860650" y="552974"/>
              <a:ext cx="670510" cy="746704"/>
              <a:chOff x="7380748" y="482733"/>
              <a:chExt cx="670510" cy="746704"/>
            </a:xfrm>
          </p:grpSpPr>
          <p:sp>
            <p:nvSpPr>
              <p:cNvPr id="81" name="Freeform 41"/>
              <p:cNvSpPr/>
              <p:nvPr/>
            </p:nvSpPr>
            <p:spPr bwMode="auto">
              <a:xfrm>
                <a:off x="7380748" y="526105"/>
                <a:ext cx="661132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Freeform 53"/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3683106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rPr>
                <a:t>1.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rPr>
                <a:t>Số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1037" y="2148522"/>
            <a:ext cx="4424970" cy="20678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995" y="2124075"/>
            <a:ext cx="4467824" cy="20678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55204" y="4325102"/>
            <a:ext cx="4212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1 cm = 10 mm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" name="Google Shape;4394;p6"/>
          <p:cNvSpPr/>
          <p:nvPr/>
        </p:nvSpPr>
        <p:spPr>
          <a:xfrm>
            <a:off x="1760939" y="2302751"/>
            <a:ext cx="814993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20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04" name="Google Shape;4394;p6"/>
          <p:cNvSpPr/>
          <p:nvPr/>
        </p:nvSpPr>
        <p:spPr>
          <a:xfrm>
            <a:off x="7668678" y="2229802"/>
            <a:ext cx="898571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30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3" grpId="0" animBg="1"/>
      <p:bldP spid="10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4766484" cy="1155810"/>
            <a:chOff x="2944956" y="341747"/>
            <a:chExt cx="5586204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860650" y="552974"/>
              <a:ext cx="670510" cy="746704"/>
              <a:chOff x="7380748" y="482733"/>
              <a:chExt cx="670510" cy="746704"/>
            </a:xfrm>
          </p:grpSpPr>
          <p:sp>
            <p:nvSpPr>
              <p:cNvPr id="81" name="Freeform 41"/>
              <p:cNvSpPr/>
              <p:nvPr/>
            </p:nvSpPr>
            <p:spPr bwMode="auto">
              <a:xfrm>
                <a:off x="7380748" y="526105"/>
                <a:ext cx="661132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Freeform 53"/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3683106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rPr>
                <a:t>2.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rPr>
                <a:t>Số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15" name="Google Shape;4392;p6"/>
          <p:cNvGrpSpPr/>
          <p:nvPr/>
        </p:nvGrpSpPr>
        <p:grpSpPr>
          <a:xfrm>
            <a:off x="573464" y="2092191"/>
            <a:ext cx="11869495" cy="1815841"/>
            <a:chOff x="2414970" y="2609408"/>
            <a:chExt cx="9427731" cy="1815841"/>
          </a:xfrm>
        </p:grpSpPr>
        <p:sp>
          <p:nvSpPr>
            <p:cNvPr id="116" name="Google Shape;4393;p6"/>
            <p:cNvSpPr txBox="1"/>
            <p:nvPr/>
          </p:nvSpPr>
          <p:spPr>
            <a:xfrm>
              <a:off x="2414970" y="2609408"/>
              <a:ext cx="9427731" cy="18158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 panose="020B0604020202020204"/>
                  <a:cs typeface="Calibri" panose="020F0502020204030204" pitchFamily="34" charset="0"/>
                  <a:sym typeface="Arial" panose="020B0604020202020204"/>
                </a:rPr>
                <a:t>1 cm =           mm; 	        10 mm =           cm; 	    6 </a:t>
              </a:r>
              <a:r>
                <a:rPr lang="en-US" sz="2800" b="1" kern="0" dirty="0">
                  <a:solidFill>
                    <a:prstClr val="black"/>
                  </a:solidFill>
                  <a:latin typeface="Calibri" panose="020F0502020204030204" pitchFamily="34" charset="0"/>
                  <a:ea typeface="Arial" panose="020B0604020202020204"/>
                  <a:cs typeface="Calibri" panose="020F0502020204030204" pitchFamily="34" charset="0"/>
                  <a:sym typeface="Arial" panose="020B0604020202020204"/>
                </a:rPr>
                <a:t>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 panose="020B0604020202020204"/>
                  <a:cs typeface="Calibri" panose="020F0502020204030204" pitchFamily="34" charset="0"/>
                  <a:sym typeface="Arial" panose="020B0604020202020204"/>
                </a:rPr>
                <a:t>m =            mm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 panose="020B0604020202020204"/>
                  <a:cs typeface="Calibri" panose="020F0502020204030204" pitchFamily="34" charset="0"/>
                  <a:sym typeface="Arial" panose="020B0604020202020204"/>
                </a:rPr>
                <a:t>1 m =              </a:t>
              </a:r>
              <a:r>
                <a:rPr lang="en-US" sz="2800" b="1" kern="0" dirty="0">
                  <a:solidFill>
                    <a:prstClr val="black"/>
                  </a:solidFill>
                  <a:latin typeface="Calibri" panose="020F0502020204030204" pitchFamily="34" charset="0"/>
                  <a:ea typeface="Arial" panose="020B0604020202020204"/>
                  <a:cs typeface="Calibri" panose="020F0502020204030204" pitchFamily="34" charset="0"/>
                  <a:sym typeface="Arial" panose="020B0604020202020204"/>
                </a:rPr>
                <a:t>mm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 panose="020B0604020202020204"/>
                  <a:cs typeface="Calibri" panose="020F0502020204030204" pitchFamily="34" charset="0"/>
                  <a:sym typeface="Arial" panose="020B0604020202020204"/>
                </a:rPr>
                <a:t>; 	   1 000 mm =           m ; 	    2 cm =           mm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9" name="Google Shape;4394;p6"/>
            <p:cNvSpPr/>
            <p:nvPr/>
          </p:nvSpPr>
          <p:spPr>
            <a:xfrm>
              <a:off x="3279203" y="2800981"/>
              <a:ext cx="566862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 panose="020B0604020202020204"/>
                  <a:cs typeface="Calibri" panose="020F0502020204030204" pitchFamily="34" charset="0"/>
                  <a:sym typeface="Arial" panose="020B0604020202020204"/>
                </a:rPr>
                <a:t>?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120" name="Google Shape;4395;p6"/>
            <p:cNvSpPr/>
            <p:nvPr/>
          </p:nvSpPr>
          <p:spPr>
            <a:xfrm>
              <a:off x="3145856" y="3692603"/>
              <a:ext cx="841925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 panose="020B0604020202020204"/>
                  <a:cs typeface="Calibri" panose="020F0502020204030204" pitchFamily="34" charset="0"/>
                  <a:sym typeface="Arial" panose="020B0604020202020204"/>
                </a:rPr>
                <a:t>?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121" name="Google Shape;4396;p6"/>
            <p:cNvSpPr/>
            <p:nvPr/>
          </p:nvSpPr>
          <p:spPr>
            <a:xfrm>
              <a:off x="6264086" y="2833669"/>
              <a:ext cx="558005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 panose="020B0604020202020204"/>
                  <a:cs typeface="Calibri" panose="020F0502020204030204" pitchFamily="34" charset="0"/>
                  <a:sym typeface="Arial" panose="020B0604020202020204"/>
                </a:rPr>
                <a:t>?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122" name="Google Shape;4397;p6"/>
            <p:cNvSpPr/>
            <p:nvPr/>
          </p:nvSpPr>
          <p:spPr>
            <a:xfrm>
              <a:off x="6290657" y="3696217"/>
              <a:ext cx="611148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 panose="020B0604020202020204"/>
                  <a:cs typeface="Calibri" panose="020F0502020204030204" pitchFamily="34" charset="0"/>
                  <a:sym typeface="Arial" panose="020B0604020202020204"/>
                </a:rPr>
                <a:t>?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123" name="Google Shape;4398;p6"/>
            <p:cNvSpPr/>
            <p:nvPr/>
          </p:nvSpPr>
          <p:spPr>
            <a:xfrm>
              <a:off x="8616572" y="2841280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 panose="020B0604020202020204"/>
                  <a:cs typeface="Calibri" panose="020F0502020204030204" pitchFamily="34" charset="0"/>
                  <a:sym typeface="Arial" panose="020B0604020202020204"/>
                </a:rPr>
                <a:t>?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124" name="Google Shape;4399;p6"/>
            <p:cNvSpPr/>
            <p:nvPr/>
          </p:nvSpPr>
          <p:spPr>
            <a:xfrm>
              <a:off x="8628962" y="3738094"/>
              <a:ext cx="648519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 panose="020B0604020202020204"/>
                  <a:cs typeface="Calibri" panose="020F0502020204030204" pitchFamily="34" charset="0"/>
                  <a:sym typeface="Arial" panose="020B0604020202020204"/>
                </a:rPr>
                <a:t>?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70841" y="2422436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529521" y="2421181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862689" y="2400134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c)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Google Shape;4394;p6"/>
          <p:cNvSpPr/>
          <p:nvPr/>
        </p:nvSpPr>
        <p:spPr>
          <a:xfrm>
            <a:off x="1651497" y="2301760"/>
            <a:ext cx="779470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10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98" name="Google Shape;4394;p6"/>
          <p:cNvSpPr/>
          <p:nvPr/>
        </p:nvSpPr>
        <p:spPr>
          <a:xfrm>
            <a:off x="1493121" y="3164234"/>
            <a:ext cx="1082812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1 000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99" name="Google Shape;4394;p6"/>
          <p:cNvSpPr/>
          <p:nvPr/>
        </p:nvSpPr>
        <p:spPr>
          <a:xfrm>
            <a:off x="5384891" y="2297378"/>
            <a:ext cx="759432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1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00" name="Google Shape;4394;p6"/>
          <p:cNvSpPr/>
          <p:nvPr/>
        </p:nvSpPr>
        <p:spPr>
          <a:xfrm>
            <a:off x="5464098" y="3164621"/>
            <a:ext cx="758282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1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01" name="Google Shape;4394;p6"/>
          <p:cNvSpPr/>
          <p:nvPr/>
        </p:nvSpPr>
        <p:spPr>
          <a:xfrm>
            <a:off x="8377785" y="2335243"/>
            <a:ext cx="898571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60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02" name="Google Shape;4394;p6"/>
          <p:cNvSpPr/>
          <p:nvPr/>
        </p:nvSpPr>
        <p:spPr>
          <a:xfrm>
            <a:off x="8412883" y="3213946"/>
            <a:ext cx="798025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20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4" grpId="0"/>
      <p:bldP spid="95" grpId="0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ết kế chưa có tên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7178156" cy="1155810"/>
            <a:chOff x="2944956" y="341747"/>
            <a:chExt cx="5586204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860650" y="552974"/>
              <a:ext cx="670510" cy="746704"/>
              <a:chOff x="7380748" y="482733"/>
              <a:chExt cx="670510" cy="746704"/>
            </a:xfrm>
          </p:grpSpPr>
          <p:sp>
            <p:nvSpPr>
              <p:cNvPr id="81" name="Freeform 41"/>
              <p:cNvSpPr/>
              <p:nvPr/>
            </p:nvSpPr>
            <p:spPr bwMode="auto">
              <a:xfrm>
                <a:off x="7380748" y="526105"/>
                <a:ext cx="661132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Freeform 53"/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3683106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000" b="1" dirty="0">
                  <a:solidFill>
                    <a:srgbClr val="FFFFFF"/>
                  </a:solidFill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rPr>
                <a:t>3.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rPr>
                <a:t>Bạn nào dài hơn?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 descr="Graphical user interface, text, application, chat or text message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118" y="1066973"/>
            <a:ext cx="6118368" cy="3212692"/>
          </a:xfrm>
          <a:prstGeom prst="rect">
            <a:avLst/>
          </a:prstGeom>
        </p:spPr>
      </p:pic>
      <p:sp>
        <p:nvSpPr>
          <p:cNvPr id="103" name="TextBox 102"/>
          <p:cNvSpPr txBox="1"/>
          <p:nvPr/>
        </p:nvSpPr>
        <p:spPr>
          <a:xfrm>
            <a:off x="3779622" y="4362012"/>
            <a:ext cx="4212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3 cm = 30 mm 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59053" y="4383323"/>
            <a:ext cx="3281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&gt; 3 mm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3169018" y="4915593"/>
            <a:ext cx="7274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bạn Kiến dài hơn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8" grpId="0"/>
      <p:bldP spid="10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223" r="-223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94" y="151815"/>
            <a:ext cx="1544454" cy="1544454"/>
          </a:xfrm>
          <a:prstGeom prst="rect">
            <a:avLst/>
          </a:prstGeom>
        </p:spPr>
      </p:pic>
      <p:sp>
        <p:nvSpPr>
          <p:cNvPr id="5" name="Freeform 8"/>
          <p:cNvSpPr/>
          <p:nvPr/>
        </p:nvSpPr>
        <p:spPr>
          <a:xfrm>
            <a:off x="9234246" y="3937001"/>
            <a:ext cx="2937435" cy="2889701"/>
          </a:xfrm>
          <a:custGeom>
            <a:avLst/>
            <a:gdLst/>
            <a:ahLst/>
            <a:cxnLst/>
            <a:rect l="l" t="t" r="r" b="b"/>
            <a:pathLst>
              <a:path w="4244533" h="4175559">
                <a:moveTo>
                  <a:pt x="0" y="0"/>
                </a:moveTo>
                <a:lnTo>
                  <a:pt x="4244533" y="0"/>
                </a:lnTo>
                <a:lnTo>
                  <a:pt x="4244533" y="4175559"/>
                </a:lnTo>
                <a:lnTo>
                  <a:pt x="0" y="41755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9"/>
          <p:cNvSpPr/>
          <p:nvPr/>
        </p:nvSpPr>
        <p:spPr>
          <a:xfrm>
            <a:off x="256272" y="4074294"/>
            <a:ext cx="2249424" cy="2743200"/>
          </a:xfrm>
          <a:custGeom>
            <a:avLst/>
            <a:gdLst/>
            <a:ahLst/>
            <a:cxnLst/>
            <a:rect l="l" t="t" r="r" b="b"/>
            <a:pathLst>
              <a:path w="3374136" h="4114800">
                <a:moveTo>
                  <a:pt x="0" y="0"/>
                </a:moveTo>
                <a:lnTo>
                  <a:pt x="3374136" y="0"/>
                </a:lnTo>
                <a:lnTo>
                  <a:pt x="3374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10"/>
          <p:cNvSpPr/>
          <p:nvPr/>
        </p:nvSpPr>
        <p:spPr>
          <a:xfrm>
            <a:off x="9946010" y="89905"/>
            <a:ext cx="2061598" cy="2119895"/>
          </a:xfrm>
          <a:custGeom>
            <a:avLst/>
            <a:gdLst/>
            <a:ahLst/>
            <a:cxnLst/>
            <a:rect l="l" t="t" r="r" b="b"/>
            <a:pathLst>
              <a:path w="3515293" h="3614697">
                <a:moveTo>
                  <a:pt x="0" y="0"/>
                </a:moveTo>
                <a:lnTo>
                  <a:pt x="3515294" y="0"/>
                </a:lnTo>
                <a:lnTo>
                  <a:pt x="3515294" y="3614697"/>
                </a:lnTo>
                <a:lnTo>
                  <a:pt x="0" y="36146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group of blue and pink letters&#10;&#10;AI-generated content may be incorrect.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08" y="1984123"/>
            <a:ext cx="9510584" cy="28897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>
            <a:fillRect/>
          </a:stretch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>
            <a:fillRect/>
          </a:stretch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293038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>
            <a:fillRect/>
          </a:stretch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>
            <a:fillRect/>
          </a:stretch>
        </p:blipFill>
        <p:spPr>
          <a:xfrm>
            <a:off x="9603276" y="2788869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>
            <a:fillRect/>
          </a:stretch>
        </p:blipFill>
        <p:spPr>
          <a:xfrm>
            <a:off x="6159280" y="1774090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>
                  <p14:trim end="119356,375000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Left Arrow 10">
            <a:hlinkClick r:id="rId5" action="ppaction://hlinksldjump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  <p:pic>
        <p:nvPicPr>
          <p:cNvPr id="14" name="NhacnenTroCHoi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70114" y="267648"/>
            <a:ext cx="828517" cy="828517"/>
          </a:xfrm>
          <a:prstGeom prst="rect">
            <a:avLst/>
          </a:prstGeom>
        </p:spPr>
      </p:pic>
      <p:sp>
        <p:nvSpPr>
          <p:cNvPr id="5" name="Rounded Rectangle 4">
            <a:hlinkClick r:id="rId24" action="ppaction://hlinksldjump"/>
          </p:cNvPr>
          <p:cNvSpPr/>
          <p:nvPr/>
        </p:nvSpPr>
        <p:spPr>
          <a:xfrm>
            <a:off x="147782" y="6059055"/>
            <a:ext cx="1727200" cy="7001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mới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25600" numSld="4" showWhenStopped="0">
                <p:cTn id="6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2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41,000000" end="5188,8334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780887" y="2828823"/>
            <a:ext cx="7228874" cy="1200353"/>
            <a:chOff x="3838136" y="5535727"/>
            <a:chExt cx="7228874" cy="1200353"/>
          </a:xfrm>
        </p:grpSpPr>
        <p:sp>
          <p:nvSpPr>
            <p:cNvPr id="12" name="Rounded Rectangle 11"/>
            <p:cNvSpPr/>
            <p:nvPr/>
          </p:nvSpPr>
          <p:spPr>
            <a:xfrm>
              <a:off x="4438436" y="5535727"/>
              <a:ext cx="6393410" cy="1182981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38136" y="5714524"/>
              <a:ext cx="7228874" cy="102155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Đáp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: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64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Rectangle: Rounded Corners 43"/>
          <p:cNvSpPr/>
          <p:nvPr/>
        </p:nvSpPr>
        <p:spPr>
          <a:xfrm>
            <a:off x="2421140" y="73078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32 gấp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lần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….?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eft Arrow 5">
            <a:hlinkClick r:id="rId2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Am-thanh-tra-loi-dung-www_yeualo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41,000000" end="5188,8334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780887" y="2828823"/>
            <a:ext cx="7228874" cy="1200353"/>
            <a:chOff x="3838136" y="5535727"/>
            <a:chExt cx="7228874" cy="1200353"/>
          </a:xfrm>
        </p:grpSpPr>
        <p:sp>
          <p:nvSpPr>
            <p:cNvPr id="12" name="Rounded Rectangle 11"/>
            <p:cNvSpPr/>
            <p:nvPr/>
          </p:nvSpPr>
          <p:spPr>
            <a:xfrm>
              <a:off x="4438436" y="5535727"/>
              <a:ext cx="6393410" cy="1182981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38136" y="5714524"/>
              <a:ext cx="7228874" cy="102155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Đáp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: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25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Rectangle: Rounded Corners 43"/>
          <p:cNvSpPr/>
          <p:nvPr/>
        </p:nvSpPr>
        <p:spPr>
          <a:xfrm>
            <a:off x="2421140" y="73078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thêm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đơn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vị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…?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eft Arrow 5">
            <a:hlinkClick r:id="rId2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Am-thanh-tra-loi-dung-www_yeualo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41,000000" end="5188,8334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780887" y="2828823"/>
            <a:ext cx="7228874" cy="1200353"/>
            <a:chOff x="3838136" y="5535727"/>
            <a:chExt cx="7228874" cy="1200353"/>
          </a:xfrm>
        </p:grpSpPr>
        <p:sp>
          <p:nvSpPr>
            <p:cNvPr id="15" name="Rounded Rectangle 11"/>
            <p:cNvSpPr/>
            <p:nvPr/>
          </p:nvSpPr>
          <p:spPr>
            <a:xfrm>
              <a:off x="4438436" y="5535727"/>
              <a:ext cx="6393410" cy="1182981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838136" y="5714524"/>
              <a:ext cx="7228874" cy="102155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Đáp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: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14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Rectangle: Rounded Corners 43"/>
          <p:cNvSpPr/>
          <p:nvPr/>
        </p:nvSpPr>
        <p:spPr>
          <a:xfrm>
            <a:off x="2421140" y="73078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42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3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lần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…?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223" r="-223"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94" y="151815"/>
            <a:ext cx="1544454" cy="1544454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2183130" y="1337310"/>
            <a:ext cx="8275320" cy="38747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8"/>
          <p:cNvSpPr/>
          <p:nvPr/>
        </p:nvSpPr>
        <p:spPr>
          <a:xfrm>
            <a:off x="9234246" y="3937001"/>
            <a:ext cx="2937435" cy="2889701"/>
          </a:xfrm>
          <a:custGeom>
            <a:avLst/>
            <a:gdLst/>
            <a:ahLst/>
            <a:cxnLst/>
            <a:rect l="l" t="t" r="r" b="b"/>
            <a:pathLst>
              <a:path w="4244533" h="4175559">
                <a:moveTo>
                  <a:pt x="0" y="0"/>
                </a:moveTo>
                <a:lnTo>
                  <a:pt x="4244533" y="0"/>
                </a:lnTo>
                <a:lnTo>
                  <a:pt x="4244533" y="4175559"/>
                </a:lnTo>
                <a:lnTo>
                  <a:pt x="0" y="41755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reeform 9"/>
          <p:cNvSpPr/>
          <p:nvPr/>
        </p:nvSpPr>
        <p:spPr>
          <a:xfrm>
            <a:off x="256272" y="4074294"/>
            <a:ext cx="2249424" cy="2743200"/>
          </a:xfrm>
          <a:custGeom>
            <a:avLst/>
            <a:gdLst/>
            <a:ahLst/>
            <a:cxnLst/>
            <a:rect l="l" t="t" r="r" b="b"/>
            <a:pathLst>
              <a:path w="3374136" h="4114800">
                <a:moveTo>
                  <a:pt x="0" y="0"/>
                </a:moveTo>
                <a:lnTo>
                  <a:pt x="3374136" y="0"/>
                </a:lnTo>
                <a:lnTo>
                  <a:pt x="3374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Freeform 10"/>
          <p:cNvSpPr/>
          <p:nvPr/>
        </p:nvSpPr>
        <p:spPr>
          <a:xfrm>
            <a:off x="9946010" y="89905"/>
            <a:ext cx="2061598" cy="2119895"/>
          </a:xfrm>
          <a:custGeom>
            <a:avLst/>
            <a:gdLst/>
            <a:ahLst/>
            <a:cxnLst/>
            <a:rect l="l" t="t" r="r" b="b"/>
            <a:pathLst>
              <a:path w="3515293" h="3614697">
                <a:moveTo>
                  <a:pt x="0" y="0"/>
                </a:moveTo>
                <a:lnTo>
                  <a:pt x="3515294" y="0"/>
                </a:lnTo>
                <a:lnTo>
                  <a:pt x="3515294" y="3614697"/>
                </a:lnTo>
                <a:lnTo>
                  <a:pt x="0" y="36146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604726" y="1365322"/>
            <a:ext cx="1994464" cy="1610529"/>
          </a:xfrm>
          <a:custGeom>
            <a:avLst/>
            <a:gdLst/>
            <a:ahLst/>
            <a:cxnLst/>
            <a:rect l="l" t="t" r="r" b="b"/>
            <a:pathLst>
              <a:path w="2991696" h="2415794">
                <a:moveTo>
                  <a:pt x="0" y="0"/>
                </a:moveTo>
                <a:lnTo>
                  <a:pt x="2991695" y="0"/>
                </a:lnTo>
                <a:lnTo>
                  <a:pt x="2991695" y="2415794"/>
                </a:lnTo>
                <a:lnTo>
                  <a:pt x="0" y="24157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6061" y="1311346"/>
            <a:ext cx="2322777" cy="128636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2890" y="2695316"/>
            <a:ext cx="12192000" cy="21303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223" r="-223"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8026400" y="635000"/>
            <a:ext cx="2509291" cy="2089555"/>
          </a:xfrm>
          <a:custGeom>
            <a:avLst/>
            <a:gdLst/>
            <a:ahLst/>
            <a:cxnLst/>
            <a:rect l="l" t="t" r="r" b="b"/>
            <a:pathLst>
              <a:path w="3763936" h="3134332">
                <a:moveTo>
                  <a:pt x="0" y="0"/>
                </a:moveTo>
                <a:lnTo>
                  <a:pt x="3763937" y="0"/>
                </a:lnTo>
                <a:lnTo>
                  <a:pt x="3763937" y="3134332"/>
                </a:lnTo>
                <a:lnTo>
                  <a:pt x="0" y="31343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1"/>
          <p:cNvSpPr/>
          <p:nvPr/>
        </p:nvSpPr>
        <p:spPr>
          <a:xfrm rot="436493">
            <a:off x="10248491" y="47874"/>
            <a:ext cx="2078308" cy="1866699"/>
          </a:xfrm>
          <a:custGeom>
            <a:avLst/>
            <a:gdLst/>
            <a:ahLst/>
            <a:cxnLst/>
            <a:rect l="l" t="t" r="r" b="b"/>
            <a:pathLst>
              <a:path w="3117462" h="2800048">
                <a:moveTo>
                  <a:pt x="0" y="0"/>
                </a:moveTo>
                <a:lnTo>
                  <a:pt x="3117462" y="0"/>
                </a:lnTo>
                <a:lnTo>
                  <a:pt x="3117462" y="2800047"/>
                </a:lnTo>
                <a:lnTo>
                  <a:pt x="0" y="28000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1440" y="2640578"/>
            <a:ext cx="12192000" cy="2879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2" name="Google Shape;4355;p3"/>
          <p:cNvCxnSpPr/>
          <p:nvPr/>
        </p:nvCxnSpPr>
        <p:spPr>
          <a:xfrm>
            <a:off x="1672255" y="1332417"/>
            <a:ext cx="0" cy="782905"/>
          </a:xfrm>
          <a:prstGeom prst="straightConnector1">
            <a:avLst/>
          </a:prstGeom>
          <a:ln w="76200"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9" name="Google Shape;4362;p3"/>
          <p:cNvPicPr preferRelativeResize="0"/>
          <p:nvPr/>
        </p:nvPicPr>
        <p:blipFill rotWithShape="1">
          <a:blip r:embed="rId1"/>
          <a:srcRect t="40555" r="38535" b="39999"/>
          <a:stretch>
            <a:fillRect/>
          </a:stretch>
        </p:blipFill>
        <p:spPr>
          <a:xfrm>
            <a:off x="760978" y="1737517"/>
            <a:ext cx="7779828" cy="1605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527;p2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-72165"/>
            <a:ext cx="2069886" cy="10349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/>
          <p:cNvCxnSpPr/>
          <p:nvPr/>
        </p:nvCxnSpPr>
        <p:spPr>
          <a:xfrm>
            <a:off x="1362634" y="1336912"/>
            <a:ext cx="32688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689518" y="1332417"/>
            <a:ext cx="32216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280160" y="778112"/>
            <a:ext cx="90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mm</a:t>
            </a:r>
            <a:endParaRPr lang="en-US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62634" y="3515361"/>
            <a:ext cx="6994225" cy="187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6076" y="3708400"/>
            <a:ext cx="63987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Mi-li-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mét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đơn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vị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dài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26076" y="4290070"/>
            <a:ext cx="63987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Mi-li-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mét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tắt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mm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26076" y="4805680"/>
            <a:ext cx="63987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 cm = 10 mm; 1 m = 1 000 mm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0" name="Speech Bubble: Rectangle with Corners Rounded 9"/>
          <p:cNvSpPr/>
          <p:nvPr/>
        </p:nvSpPr>
        <p:spPr>
          <a:xfrm>
            <a:off x="8873490" y="1112520"/>
            <a:ext cx="3027675" cy="1137920"/>
          </a:xfrm>
          <a:prstGeom prst="wedgeRoundRectCallout">
            <a:avLst>
              <a:gd name="adj1" fmla="val -9424"/>
              <a:gd name="adj2" fmla="val 7232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Que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kem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này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dày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1 mm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 descr="Cartoon of a robot&#10;&#10;AI-generated content may be incorrect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5667" y="2251710"/>
            <a:ext cx="3244036" cy="4526280"/>
          </a:xfrm>
          <a:prstGeom prst="rect">
            <a:avLst/>
          </a:prstGeom>
        </p:spPr>
      </p:pic>
      <p:pic>
        <p:nvPicPr>
          <p:cNvPr id="8" name="tải xuống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48030" y="180848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8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6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/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/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/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/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/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/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/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/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>
            <a:fillRect/>
          </a:stretch>
        </p:blipFill>
        <p:spPr>
          <a:xfrm flipH="1">
            <a:off x="-119540" y="2610496"/>
            <a:ext cx="2604054" cy="418381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269816" y="5407293"/>
            <a:ext cx="2604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 cm</a:t>
            </a:r>
            <a:endParaRPr kumimoji="0" lang="vi-VN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917283" y="4517812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870149" y="5675891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629" y="1960415"/>
            <a:ext cx="6114741" cy="2651665"/>
          </a:xfrm>
          <a:prstGeom prst="rect">
            <a:avLst/>
          </a:prstGeom>
        </p:spPr>
      </p:pic>
      <p:sp>
        <p:nvSpPr>
          <p:cNvPr id="7" name="Right Brace 6"/>
          <p:cNvSpPr/>
          <p:nvPr/>
        </p:nvSpPr>
        <p:spPr>
          <a:xfrm rot="5400000">
            <a:off x="4443503" y="4035678"/>
            <a:ext cx="872988" cy="1974804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Right Brace 29"/>
          <p:cNvSpPr/>
          <p:nvPr/>
        </p:nvSpPr>
        <p:spPr>
          <a:xfrm rot="16200000">
            <a:off x="3807391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60291" y="1659465"/>
            <a:ext cx="2604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 mm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2" name="Right Brace 31"/>
          <p:cNvSpPr/>
          <p:nvPr/>
        </p:nvSpPr>
        <p:spPr>
          <a:xfrm rot="16200000">
            <a:off x="4062468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ight Brace 33"/>
          <p:cNvSpPr/>
          <p:nvPr/>
        </p:nvSpPr>
        <p:spPr>
          <a:xfrm rot="16200000">
            <a:off x="4239109" y="2147604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5" name="Right Brace 34"/>
          <p:cNvSpPr/>
          <p:nvPr/>
        </p:nvSpPr>
        <p:spPr>
          <a:xfrm rot="16200000">
            <a:off x="4439694" y="2147604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6" name="Right Brace 35"/>
          <p:cNvSpPr/>
          <p:nvPr/>
        </p:nvSpPr>
        <p:spPr>
          <a:xfrm rot="16200000">
            <a:off x="4613519" y="2147604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8" name="Right Brace 37"/>
          <p:cNvSpPr/>
          <p:nvPr/>
        </p:nvSpPr>
        <p:spPr>
          <a:xfrm rot="16200000">
            <a:off x="4844830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" name="Right Brace 38"/>
          <p:cNvSpPr/>
          <p:nvPr/>
        </p:nvSpPr>
        <p:spPr>
          <a:xfrm rot="16200000">
            <a:off x="5039218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0" name="Right Brace 39"/>
          <p:cNvSpPr/>
          <p:nvPr/>
        </p:nvSpPr>
        <p:spPr>
          <a:xfrm rot="16200000">
            <a:off x="5192764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3" name="Right Brace 42"/>
          <p:cNvSpPr/>
          <p:nvPr/>
        </p:nvSpPr>
        <p:spPr>
          <a:xfrm rot="16200000">
            <a:off x="5463683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4" name="Right Brace 43"/>
          <p:cNvSpPr/>
          <p:nvPr/>
        </p:nvSpPr>
        <p:spPr>
          <a:xfrm rot="16200000">
            <a:off x="5617229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 animBg="1"/>
      <p:bldP spid="30" grpId="0" animBg="1"/>
      <p:bldP spid="31" grpId="0"/>
      <p:bldP spid="32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3" grpId="0" animBg="1"/>
      <p:bldP spid="44" grpId="0" animBg="1"/>
    </p:bldLst>
  </p:timing>
</p:sld>
</file>

<file path=ppt/tags/tag1.xml><?xml version="1.0" encoding="utf-8"?>
<p:tagLst xmlns:p="http://schemas.openxmlformats.org/presentationml/2006/main">
  <p:tag name="SHAPE_LOCKS" val="959"/>
</p:tagLst>
</file>

<file path=ppt/tags/tag2.xml><?xml version="1.0" encoding="utf-8"?>
<p:tagLst xmlns:p="http://schemas.openxmlformats.org/presentationml/2006/main">
  <p:tag name="SHAPE_LOCKS" val="16"/>
</p:tagLst>
</file>

<file path=ppt/tags/tag3.xml><?xml version="1.0" encoding="utf-8"?>
<p:tagLst xmlns:p="http://schemas.openxmlformats.org/presentationml/2006/main">
  <p:tag name="SHAPE_LOCKS" val="16"/>
</p:tagLst>
</file>

<file path=ppt/tags/tag4.xml><?xml version="1.0" encoding="utf-8"?>
<p:tagLst xmlns:p="http://schemas.openxmlformats.org/presentationml/2006/main">
  <p:tag name="TIMING" val="|0.2"/>
</p:tagLst>
</file>

<file path=ppt/tags/tag5.xml><?xml version="1.0" encoding="utf-8"?>
<p:tagLst xmlns:p="http://schemas.openxmlformats.org/presentationml/2006/main">
  <p:tag name="TIMING" val="|0.2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499</Words>
  <Application>WPS Presentation</Application>
  <PresentationFormat>Widescreen</PresentationFormat>
  <Paragraphs>85</Paragraphs>
  <Slides>16</Slides>
  <Notes>7</Notes>
  <HiddenSlides>0</HiddenSlides>
  <MMClips>13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16</vt:i4>
      </vt:variant>
    </vt:vector>
  </HeadingPairs>
  <TitlesOfParts>
    <vt:vector size="40" baseType="lpstr">
      <vt:lpstr>Arial</vt:lpstr>
      <vt:lpstr>SimSun</vt:lpstr>
      <vt:lpstr>Wingdings</vt:lpstr>
      <vt:lpstr>Microsoft YaHei</vt:lpstr>
      <vt:lpstr>Calibri</vt:lpstr>
      <vt:lpstr>#9Slide02 Noi dung dai</vt:lpstr>
      <vt:lpstr>等线</vt:lpstr>
      <vt:lpstr>Coiny</vt:lpstr>
      <vt:lpstr>SVN-Fiolex Girls</vt:lpstr>
      <vt:lpstr>Arial</vt:lpstr>
      <vt:lpstr>Cambria</vt:lpstr>
      <vt:lpstr>Calibri</vt:lpstr>
      <vt:lpstr>等线</vt:lpstr>
      <vt:lpstr>#9Slide02 Noi dung dai</vt:lpstr>
      <vt:lpstr>字魂36号-正文宋楷</vt:lpstr>
      <vt:lpstr>Arial Unicode MS</vt:lpstr>
      <vt:lpstr>Calibri Light</vt:lpstr>
      <vt:lpstr>Wide Latin</vt:lpstr>
      <vt:lpstr>Yu Gothic UI Semibold</vt:lpstr>
      <vt:lpstr>Segoe Print</vt:lpstr>
      <vt:lpstr>包图主题2</vt:lpstr>
      <vt:lpstr>1_Office Theme</vt:lpstr>
      <vt:lpstr>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Phạm</cp:lastModifiedBy>
  <cp:revision>67</cp:revision>
  <dcterms:created xsi:type="dcterms:W3CDTF">2022-08-25T08:16:00Z</dcterms:created>
  <dcterms:modified xsi:type="dcterms:W3CDTF">2025-11-24T15:15:36Z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24241C5F6AF149B3B6F28F6715D1E4DE_13</vt:lpwstr>
  </property>
  <property fmtid="{D5CDD505-2E9C-101B-9397-08002B2CF9AE}" pid="3" name="KSOProductBuildVer">
    <vt:lpwstr>1033-12.2.0.22549</vt:lpwstr>
  </property>
</Properties>
</file>