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tiff" ContentType="image/tiff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84" r:id="rId4"/>
    <p:sldMasterId id="2147483708" r:id="rId5"/>
    <p:sldMasterId id="2147483720" r:id="rId6"/>
    <p:sldMasterId id="2147483732" r:id="rId7"/>
  </p:sldMasterIdLst>
  <p:notesMasterIdLst>
    <p:notesMasterId r:id="rId11"/>
  </p:notesMasterIdLst>
  <p:sldIdLst>
    <p:sldId id="264" r:id="rId8"/>
    <p:sldId id="349" r:id="rId9"/>
    <p:sldId id="281" r:id="rId10"/>
    <p:sldId id="279" r:id="rId12"/>
    <p:sldId id="290" r:id="rId13"/>
    <p:sldId id="297" r:id="rId14"/>
    <p:sldId id="298" r:id="rId15"/>
    <p:sldId id="300" r:id="rId16"/>
    <p:sldId id="299" r:id="rId17"/>
    <p:sldId id="292" r:id="rId18"/>
    <p:sldId id="342" r:id="rId19"/>
    <p:sldId id="287" r:id="rId20"/>
    <p:sldId id="523" r:id="rId21"/>
    <p:sldId id="344" r:id="rId22"/>
    <p:sldId id="309" r:id="rId23"/>
    <p:sldId id="346" r:id="rId24"/>
    <p:sldId id="347" r:id="rId25"/>
    <p:sldId id="32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B05DD-F809-4E55-8B3B-E41D2ABE039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C7A20-A9F9-4B3D-A04A-5B720A40D4B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6204986" y="2838450"/>
            <a:ext cx="3257464" cy="3225801"/>
          </a:xfrm>
          <a:custGeom>
            <a:avLst/>
            <a:gdLst>
              <a:gd name="connsiteX0" fmla="*/ 1699591 w 3257464"/>
              <a:gd name="connsiteY0" fmla="*/ 17 h 3225801"/>
              <a:gd name="connsiteX1" fmla="*/ 1861852 w 3257464"/>
              <a:gd name="connsiteY1" fmla="*/ 2865 h 3225801"/>
              <a:gd name="connsiteX2" fmla="*/ 2285238 w 3257464"/>
              <a:gd name="connsiteY2" fmla="*/ 85191 h 3225801"/>
              <a:gd name="connsiteX3" fmla="*/ 2720384 w 3257464"/>
              <a:gd name="connsiteY3" fmla="*/ 355687 h 3225801"/>
              <a:gd name="connsiteX4" fmla="*/ 2979120 w 3257464"/>
              <a:gd name="connsiteY4" fmla="*/ 708508 h 3225801"/>
              <a:gd name="connsiteX5" fmla="*/ 3237856 w 3257464"/>
              <a:gd name="connsiteY5" fmla="*/ 1225980 h 3225801"/>
              <a:gd name="connsiteX6" fmla="*/ 3237856 w 3257464"/>
              <a:gd name="connsiteY6" fmla="*/ 1908102 h 3225801"/>
              <a:gd name="connsiteX7" fmla="*/ 3226095 w 3257464"/>
              <a:gd name="connsiteY7" fmla="*/ 2331487 h 3225801"/>
              <a:gd name="connsiteX8" fmla="*/ 2955599 w 3257464"/>
              <a:gd name="connsiteY8" fmla="*/ 2660788 h 3225801"/>
              <a:gd name="connsiteX9" fmla="*/ 2591016 w 3257464"/>
              <a:gd name="connsiteY9" fmla="*/ 3001848 h 3225801"/>
              <a:gd name="connsiteX10" fmla="*/ 1779527 w 3257464"/>
              <a:gd name="connsiteY10" fmla="*/ 3213541 h 3225801"/>
              <a:gd name="connsiteX11" fmla="*/ 932756 w 3257464"/>
              <a:gd name="connsiteY11" fmla="*/ 3154738 h 3225801"/>
              <a:gd name="connsiteX12" fmla="*/ 521131 w 3257464"/>
              <a:gd name="connsiteY12" fmla="*/ 2778395 h 3225801"/>
              <a:gd name="connsiteX13" fmla="*/ 262395 w 3257464"/>
              <a:gd name="connsiteY13" fmla="*/ 2413812 h 3225801"/>
              <a:gd name="connsiteX14" fmla="*/ 15420 w 3257464"/>
              <a:gd name="connsiteY14" fmla="*/ 1884580 h 3225801"/>
              <a:gd name="connsiteX15" fmla="*/ 38941 w 3257464"/>
              <a:gd name="connsiteY15" fmla="*/ 1261262 h 3225801"/>
              <a:gd name="connsiteX16" fmla="*/ 144788 w 3257464"/>
              <a:gd name="connsiteY16" fmla="*/ 767312 h 3225801"/>
              <a:gd name="connsiteX17" fmla="*/ 415284 w 3257464"/>
              <a:gd name="connsiteY17" fmla="*/ 508576 h 3225801"/>
              <a:gd name="connsiteX18" fmla="*/ 579934 w 3257464"/>
              <a:gd name="connsiteY18" fmla="*/ 332165 h 3225801"/>
              <a:gd name="connsiteX19" fmla="*/ 1144449 w 3257464"/>
              <a:gd name="connsiteY19" fmla="*/ 49908 h 3225801"/>
              <a:gd name="connsiteX20" fmla="*/ 1699591 w 3257464"/>
              <a:gd name="connsiteY20" fmla="*/ 17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7464" h="3225801">
                <a:moveTo>
                  <a:pt x="1699591" y="17"/>
                </a:moveTo>
                <a:cubicBezTo>
                  <a:pt x="1759068" y="170"/>
                  <a:pt x="1814319" y="1395"/>
                  <a:pt x="1861852" y="2865"/>
                </a:cubicBezTo>
                <a:cubicBezTo>
                  <a:pt x="2051984" y="8746"/>
                  <a:pt x="2142149" y="26387"/>
                  <a:pt x="2285238" y="85191"/>
                </a:cubicBezTo>
                <a:cubicBezTo>
                  <a:pt x="2428327" y="143994"/>
                  <a:pt x="2604738" y="251801"/>
                  <a:pt x="2720384" y="355687"/>
                </a:cubicBezTo>
                <a:cubicBezTo>
                  <a:pt x="2836031" y="459573"/>
                  <a:pt x="2892875" y="563460"/>
                  <a:pt x="2979120" y="708508"/>
                </a:cubicBezTo>
                <a:cubicBezTo>
                  <a:pt x="3065365" y="853557"/>
                  <a:pt x="3194733" y="1026048"/>
                  <a:pt x="3237856" y="1225980"/>
                </a:cubicBezTo>
                <a:cubicBezTo>
                  <a:pt x="3280979" y="1425912"/>
                  <a:pt x="3239816" y="1723850"/>
                  <a:pt x="3237856" y="1908102"/>
                </a:cubicBezTo>
                <a:cubicBezTo>
                  <a:pt x="3235896" y="2092353"/>
                  <a:pt x="3273138" y="2206039"/>
                  <a:pt x="3226095" y="2331487"/>
                </a:cubicBezTo>
                <a:cubicBezTo>
                  <a:pt x="3179052" y="2456935"/>
                  <a:pt x="3061445" y="2549061"/>
                  <a:pt x="2955599" y="2660788"/>
                </a:cubicBezTo>
                <a:cubicBezTo>
                  <a:pt x="2849752" y="2772514"/>
                  <a:pt x="2787029" y="2909723"/>
                  <a:pt x="2591016" y="3001848"/>
                </a:cubicBezTo>
                <a:cubicBezTo>
                  <a:pt x="2395004" y="3093974"/>
                  <a:pt x="2055904" y="3188059"/>
                  <a:pt x="1779527" y="3213541"/>
                </a:cubicBezTo>
                <a:cubicBezTo>
                  <a:pt x="1503150" y="3239023"/>
                  <a:pt x="1142488" y="3227262"/>
                  <a:pt x="932756" y="3154738"/>
                </a:cubicBezTo>
                <a:cubicBezTo>
                  <a:pt x="723023" y="3082213"/>
                  <a:pt x="632857" y="2901882"/>
                  <a:pt x="521131" y="2778395"/>
                </a:cubicBezTo>
                <a:cubicBezTo>
                  <a:pt x="409404" y="2654907"/>
                  <a:pt x="346680" y="2562782"/>
                  <a:pt x="262395" y="2413812"/>
                </a:cubicBezTo>
                <a:cubicBezTo>
                  <a:pt x="178109" y="2264843"/>
                  <a:pt x="52662" y="2076672"/>
                  <a:pt x="15420" y="1884580"/>
                </a:cubicBezTo>
                <a:cubicBezTo>
                  <a:pt x="-21823" y="1692489"/>
                  <a:pt x="17380" y="1447473"/>
                  <a:pt x="38941" y="1261262"/>
                </a:cubicBezTo>
                <a:cubicBezTo>
                  <a:pt x="60502" y="1075051"/>
                  <a:pt x="82064" y="892760"/>
                  <a:pt x="144788" y="767312"/>
                </a:cubicBezTo>
                <a:cubicBezTo>
                  <a:pt x="207511" y="641864"/>
                  <a:pt x="348640" y="577180"/>
                  <a:pt x="415284" y="508576"/>
                </a:cubicBezTo>
                <a:cubicBezTo>
                  <a:pt x="481929" y="439972"/>
                  <a:pt x="458407" y="408610"/>
                  <a:pt x="579934" y="332165"/>
                </a:cubicBezTo>
                <a:cubicBezTo>
                  <a:pt x="701461" y="255721"/>
                  <a:pt x="930795" y="104792"/>
                  <a:pt x="1144449" y="49908"/>
                </a:cubicBezTo>
                <a:cubicBezTo>
                  <a:pt x="1304689" y="8746"/>
                  <a:pt x="1521159" y="-442"/>
                  <a:pt x="169959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204988" y="816210"/>
            <a:ext cx="1426505" cy="1412640"/>
          </a:xfrm>
          <a:custGeom>
            <a:avLst/>
            <a:gdLst>
              <a:gd name="connsiteX0" fmla="*/ 744283 w 1426505"/>
              <a:gd name="connsiteY0" fmla="*/ 8 h 1412640"/>
              <a:gd name="connsiteX1" fmla="*/ 815340 w 1426505"/>
              <a:gd name="connsiteY1" fmla="*/ 1255 h 1412640"/>
              <a:gd name="connsiteX2" fmla="*/ 1000749 w 1426505"/>
              <a:gd name="connsiteY2" fmla="*/ 37307 h 1412640"/>
              <a:gd name="connsiteX3" fmla="*/ 1191308 w 1426505"/>
              <a:gd name="connsiteY3" fmla="*/ 155763 h 1412640"/>
              <a:gd name="connsiteX4" fmla="*/ 1304613 w 1426505"/>
              <a:gd name="connsiteY4" fmla="*/ 310270 h 1412640"/>
              <a:gd name="connsiteX5" fmla="*/ 1417918 w 1426505"/>
              <a:gd name="connsiteY5" fmla="*/ 536881 h 1412640"/>
              <a:gd name="connsiteX6" fmla="*/ 1417918 w 1426505"/>
              <a:gd name="connsiteY6" fmla="*/ 835595 h 1412640"/>
              <a:gd name="connsiteX7" fmla="*/ 1412768 w 1426505"/>
              <a:gd name="connsiteY7" fmla="*/ 1021003 h 1412640"/>
              <a:gd name="connsiteX8" fmla="*/ 1294313 w 1426505"/>
              <a:gd name="connsiteY8" fmla="*/ 1165210 h 1412640"/>
              <a:gd name="connsiteX9" fmla="*/ 1134655 w 1426505"/>
              <a:gd name="connsiteY9" fmla="*/ 1314567 h 1412640"/>
              <a:gd name="connsiteX10" fmla="*/ 779289 w 1426505"/>
              <a:gd name="connsiteY10" fmla="*/ 1407271 h 1412640"/>
              <a:gd name="connsiteX11" fmla="*/ 408471 w 1426505"/>
              <a:gd name="connsiteY11" fmla="*/ 1381520 h 1412640"/>
              <a:gd name="connsiteX12" fmla="*/ 228213 w 1426505"/>
              <a:gd name="connsiteY12" fmla="*/ 1216712 h 1412640"/>
              <a:gd name="connsiteX13" fmla="*/ 114907 w 1426505"/>
              <a:gd name="connsiteY13" fmla="*/ 1057055 h 1412640"/>
              <a:gd name="connsiteX14" fmla="*/ 6752 w 1426505"/>
              <a:gd name="connsiteY14" fmla="*/ 825294 h 1412640"/>
              <a:gd name="connsiteX15" fmla="*/ 17053 w 1426505"/>
              <a:gd name="connsiteY15" fmla="*/ 552331 h 1412640"/>
              <a:gd name="connsiteX16" fmla="*/ 63405 w 1426505"/>
              <a:gd name="connsiteY16" fmla="*/ 336021 h 1412640"/>
              <a:gd name="connsiteX17" fmla="*/ 181861 w 1426505"/>
              <a:gd name="connsiteY17" fmla="*/ 222716 h 1412640"/>
              <a:gd name="connsiteX18" fmla="*/ 253964 w 1426505"/>
              <a:gd name="connsiteY18" fmla="*/ 145462 h 1412640"/>
              <a:gd name="connsiteX19" fmla="*/ 501176 w 1426505"/>
              <a:gd name="connsiteY19" fmla="*/ 21856 h 1412640"/>
              <a:gd name="connsiteX20" fmla="*/ 744283 w 1426505"/>
              <a:gd name="connsiteY20" fmla="*/ 8 h 141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6505" h="1412640">
                <a:moveTo>
                  <a:pt x="744283" y="8"/>
                </a:moveTo>
                <a:cubicBezTo>
                  <a:pt x="770329" y="75"/>
                  <a:pt x="794525" y="612"/>
                  <a:pt x="815340" y="1255"/>
                </a:cubicBezTo>
                <a:cubicBezTo>
                  <a:pt x="898603" y="3831"/>
                  <a:pt x="938088" y="11556"/>
                  <a:pt x="1000749" y="37307"/>
                </a:cubicBezTo>
                <a:cubicBezTo>
                  <a:pt x="1063410" y="63058"/>
                  <a:pt x="1140664" y="110269"/>
                  <a:pt x="1191308" y="155763"/>
                </a:cubicBezTo>
                <a:cubicBezTo>
                  <a:pt x="1241952" y="201256"/>
                  <a:pt x="1266845" y="246750"/>
                  <a:pt x="1304613" y="310270"/>
                </a:cubicBezTo>
                <a:cubicBezTo>
                  <a:pt x="1342381" y="373789"/>
                  <a:pt x="1399034" y="449326"/>
                  <a:pt x="1417918" y="536881"/>
                </a:cubicBezTo>
                <a:cubicBezTo>
                  <a:pt x="1436803" y="624435"/>
                  <a:pt x="1418777" y="754907"/>
                  <a:pt x="1417918" y="835595"/>
                </a:cubicBezTo>
                <a:cubicBezTo>
                  <a:pt x="1417060" y="916282"/>
                  <a:pt x="1433369" y="966067"/>
                  <a:pt x="1412768" y="1021003"/>
                </a:cubicBezTo>
                <a:cubicBezTo>
                  <a:pt x="1392167" y="1075939"/>
                  <a:pt x="1340665" y="1116283"/>
                  <a:pt x="1294313" y="1165210"/>
                </a:cubicBezTo>
                <a:cubicBezTo>
                  <a:pt x="1247961" y="1214137"/>
                  <a:pt x="1220493" y="1274223"/>
                  <a:pt x="1134655" y="1314567"/>
                </a:cubicBezTo>
                <a:cubicBezTo>
                  <a:pt x="1048818" y="1354910"/>
                  <a:pt x="900319" y="1396112"/>
                  <a:pt x="779289" y="1407271"/>
                </a:cubicBezTo>
                <a:cubicBezTo>
                  <a:pt x="658258" y="1418430"/>
                  <a:pt x="500317" y="1413280"/>
                  <a:pt x="408471" y="1381520"/>
                </a:cubicBezTo>
                <a:cubicBezTo>
                  <a:pt x="316625" y="1349760"/>
                  <a:pt x="277140" y="1270790"/>
                  <a:pt x="228213" y="1216712"/>
                </a:cubicBezTo>
                <a:cubicBezTo>
                  <a:pt x="179285" y="1162635"/>
                  <a:pt x="151818" y="1122291"/>
                  <a:pt x="114907" y="1057055"/>
                </a:cubicBezTo>
                <a:cubicBezTo>
                  <a:pt x="77997" y="991818"/>
                  <a:pt x="23062" y="909415"/>
                  <a:pt x="6752" y="825294"/>
                </a:cubicBezTo>
                <a:cubicBezTo>
                  <a:pt x="-9557" y="741174"/>
                  <a:pt x="7611" y="633877"/>
                  <a:pt x="17053" y="552331"/>
                </a:cubicBezTo>
                <a:cubicBezTo>
                  <a:pt x="26495" y="470786"/>
                  <a:pt x="35937" y="390957"/>
                  <a:pt x="63405" y="336021"/>
                </a:cubicBezTo>
                <a:cubicBezTo>
                  <a:pt x="90873" y="281085"/>
                  <a:pt x="152676" y="252759"/>
                  <a:pt x="181861" y="222716"/>
                </a:cubicBezTo>
                <a:cubicBezTo>
                  <a:pt x="211045" y="192673"/>
                  <a:pt x="200745" y="178939"/>
                  <a:pt x="253964" y="145462"/>
                </a:cubicBezTo>
                <a:cubicBezTo>
                  <a:pt x="307183" y="111986"/>
                  <a:pt x="407613" y="45891"/>
                  <a:pt x="501176" y="21856"/>
                </a:cubicBezTo>
                <a:cubicBezTo>
                  <a:pt x="571348" y="3830"/>
                  <a:pt x="666144" y="-193"/>
                  <a:pt x="74428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3200388" y="1989868"/>
            <a:ext cx="2342232" cy="2319465"/>
          </a:xfrm>
          <a:custGeom>
            <a:avLst/>
            <a:gdLst>
              <a:gd name="connsiteX0" fmla="*/ 1222066 w 2342232"/>
              <a:gd name="connsiteY0" fmla="*/ 12 h 2319465"/>
              <a:gd name="connsiteX1" fmla="*/ 1338738 w 2342232"/>
              <a:gd name="connsiteY1" fmla="*/ 2060 h 2319465"/>
              <a:gd name="connsiteX2" fmla="*/ 1643167 w 2342232"/>
              <a:gd name="connsiteY2" fmla="*/ 61254 h 2319465"/>
              <a:gd name="connsiteX3" fmla="*/ 1956053 w 2342232"/>
              <a:gd name="connsiteY3" fmla="*/ 255751 h 2319465"/>
              <a:gd name="connsiteX4" fmla="*/ 2142093 w 2342232"/>
              <a:gd name="connsiteY4" fmla="*/ 509442 h 2319465"/>
              <a:gd name="connsiteX5" fmla="*/ 2328133 w 2342232"/>
              <a:gd name="connsiteY5" fmla="*/ 881523 h 2319465"/>
              <a:gd name="connsiteX6" fmla="*/ 2328133 w 2342232"/>
              <a:gd name="connsiteY6" fmla="*/ 1371992 h 2319465"/>
              <a:gd name="connsiteX7" fmla="*/ 2319678 w 2342232"/>
              <a:gd name="connsiteY7" fmla="*/ 1676422 h 2319465"/>
              <a:gd name="connsiteX8" fmla="*/ 2125181 w 2342232"/>
              <a:gd name="connsiteY8" fmla="*/ 1913200 h 2319465"/>
              <a:gd name="connsiteX9" fmla="*/ 1863033 w 2342232"/>
              <a:gd name="connsiteY9" fmla="*/ 2158435 h 2319465"/>
              <a:gd name="connsiteX10" fmla="*/ 1279543 w 2342232"/>
              <a:gd name="connsiteY10" fmla="*/ 2310650 h 2319465"/>
              <a:gd name="connsiteX11" fmla="*/ 670684 w 2342232"/>
              <a:gd name="connsiteY11" fmla="*/ 2268368 h 2319465"/>
              <a:gd name="connsiteX12" fmla="*/ 374711 w 2342232"/>
              <a:gd name="connsiteY12" fmla="*/ 1997764 h 2319465"/>
              <a:gd name="connsiteX13" fmla="*/ 188671 w 2342232"/>
              <a:gd name="connsiteY13" fmla="*/ 1735616 h 2319465"/>
              <a:gd name="connsiteX14" fmla="*/ 11087 w 2342232"/>
              <a:gd name="connsiteY14" fmla="*/ 1355080 h 2319465"/>
              <a:gd name="connsiteX15" fmla="*/ 28000 w 2342232"/>
              <a:gd name="connsiteY15" fmla="*/ 906892 h 2319465"/>
              <a:gd name="connsiteX16" fmla="*/ 104107 w 2342232"/>
              <a:gd name="connsiteY16" fmla="*/ 551724 h 2319465"/>
              <a:gd name="connsiteX17" fmla="*/ 298604 w 2342232"/>
              <a:gd name="connsiteY17" fmla="*/ 365684 h 2319465"/>
              <a:gd name="connsiteX18" fmla="*/ 416993 w 2342232"/>
              <a:gd name="connsiteY18" fmla="*/ 238838 h 2319465"/>
              <a:gd name="connsiteX19" fmla="*/ 822899 w 2342232"/>
              <a:gd name="connsiteY19" fmla="*/ 35885 h 2319465"/>
              <a:gd name="connsiteX20" fmla="*/ 1222066 w 2342232"/>
              <a:gd name="connsiteY20" fmla="*/ 12 h 23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2232" h="2319465">
                <a:moveTo>
                  <a:pt x="1222066" y="12"/>
                </a:moveTo>
                <a:cubicBezTo>
                  <a:pt x="1264833" y="122"/>
                  <a:pt x="1304560" y="1003"/>
                  <a:pt x="1338738" y="2060"/>
                </a:cubicBezTo>
                <a:cubicBezTo>
                  <a:pt x="1475449" y="6288"/>
                  <a:pt x="1540281" y="18972"/>
                  <a:pt x="1643167" y="61254"/>
                </a:cubicBezTo>
                <a:cubicBezTo>
                  <a:pt x="1746053" y="103536"/>
                  <a:pt x="1872899" y="181053"/>
                  <a:pt x="1956053" y="255751"/>
                </a:cubicBezTo>
                <a:cubicBezTo>
                  <a:pt x="2039207" y="330449"/>
                  <a:pt x="2080080" y="405147"/>
                  <a:pt x="2142093" y="509442"/>
                </a:cubicBezTo>
                <a:cubicBezTo>
                  <a:pt x="2204106" y="613737"/>
                  <a:pt x="2297126" y="737764"/>
                  <a:pt x="2328133" y="881523"/>
                </a:cubicBezTo>
                <a:cubicBezTo>
                  <a:pt x="2359140" y="1025281"/>
                  <a:pt x="2329543" y="1239509"/>
                  <a:pt x="2328133" y="1371992"/>
                </a:cubicBezTo>
                <a:cubicBezTo>
                  <a:pt x="2326724" y="1504476"/>
                  <a:pt x="2353502" y="1586220"/>
                  <a:pt x="2319678" y="1676422"/>
                </a:cubicBezTo>
                <a:cubicBezTo>
                  <a:pt x="2285851" y="1766623"/>
                  <a:pt x="2201288" y="1832865"/>
                  <a:pt x="2125181" y="1913200"/>
                </a:cubicBezTo>
                <a:cubicBezTo>
                  <a:pt x="2049073" y="1993536"/>
                  <a:pt x="2003973" y="2092194"/>
                  <a:pt x="1863033" y="2158435"/>
                </a:cubicBezTo>
                <a:cubicBezTo>
                  <a:pt x="1722093" y="2224676"/>
                  <a:pt x="1478268" y="2292327"/>
                  <a:pt x="1279543" y="2310650"/>
                </a:cubicBezTo>
                <a:cubicBezTo>
                  <a:pt x="1080818" y="2328972"/>
                  <a:pt x="821489" y="2320516"/>
                  <a:pt x="670684" y="2268368"/>
                </a:cubicBezTo>
                <a:cubicBezTo>
                  <a:pt x="519879" y="2216220"/>
                  <a:pt x="455047" y="2086556"/>
                  <a:pt x="374711" y="1997764"/>
                </a:cubicBezTo>
                <a:cubicBezTo>
                  <a:pt x="294375" y="1908972"/>
                  <a:pt x="249275" y="1842731"/>
                  <a:pt x="188671" y="1735616"/>
                </a:cubicBezTo>
                <a:cubicBezTo>
                  <a:pt x="128067" y="1628502"/>
                  <a:pt x="37866" y="1493200"/>
                  <a:pt x="11087" y="1355080"/>
                </a:cubicBezTo>
                <a:cubicBezTo>
                  <a:pt x="-15692" y="1216959"/>
                  <a:pt x="12496" y="1040784"/>
                  <a:pt x="28000" y="906892"/>
                </a:cubicBezTo>
                <a:cubicBezTo>
                  <a:pt x="43503" y="773000"/>
                  <a:pt x="59006" y="641926"/>
                  <a:pt x="104107" y="551724"/>
                </a:cubicBezTo>
                <a:cubicBezTo>
                  <a:pt x="149207" y="461522"/>
                  <a:pt x="250684" y="415012"/>
                  <a:pt x="298604" y="365684"/>
                </a:cubicBezTo>
                <a:cubicBezTo>
                  <a:pt x="346523" y="316355"/>
                  <a:pt x="329611" y="293805"/>
                  <a:pt x="416993" y="238838"/>
                </a:cubicBezTo>
                <a:cubicBezTo>
                  <a:pt x="504375" y="183872"/>
                  <a:pt x="669274" y="75348"/>
                  <a:pt x="822899" y="35885"/>
                </a:cubicBezTo>
                <a:cubicBezTo>
                  <a:pt x="938117" y="6288"/>
                  <a:pt x="1093767" y="-319"/>
                  <a:pt x="122206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88098" y="1980399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3516" y="1110836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461017" y="2245345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575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1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4 w 1773442"/>
              <a:gd name="connsiteY9" fmla="*/ 2297738 h 2731077"/>
              <a:gd name="connsiteX10" fmla="*/ 1711088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7 w 1773442"/>
              <a:gd name="connsiteY14" fmla="*/ 2697331 h 2731077"/>
              <a:gd name="connsiteX15" fmla="*/ 116665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4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8" y="1464"/>
                  <a:pt x="854248" y="41700"/>
                  <a:pt x="964432" y="41700"/>
                </a:cubicBezTo>
                <a:cubicBezTo>
                  <a:pt x="1074615" y="41700"/>
                  <a:pt x="1149799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1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7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4" y="2297738"/>
                </a:cubicBezTo>
                <a:cubicBezTo>
                  <a:pt x="1751273" y="2396249"/>
                  <a:pt x="1742199" y="2457298"/>
                  <a:pt x="1711088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19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7" y="2697331"/>
                </a:cubicBezTo>
                <a:cubicBezTo>
                  <a:pt x="304626" y="2689006"/>
                  <a:pt x="182775" y="2683456"/>
                  <a:pt x="116665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4999" y="2208940"/>
                  <a:pt x="54444" y="2039667"/>
                  <a:pt x="46666" y="1889820"/>
                </a:cubicBezTo>
                <a:cubicBezTo>
                  <a:pt x="38888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4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1" y="16726"/>
                  <a:pt x="489993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1699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2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5 w 1773442"/>
              <a:gd name="connsiteY9" fmla="*/ 2297738 h 2731077"/>
              <a:gd name="connsiteX10" fmla="*/ 1711089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8 w 1773442"/>
              <a:gd name="connsiteY14" fmla="*/ 2697331 h 2731077"/>
              <a:gd name="connsiteX15" fmla="*/ 116666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5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9" y="1464"/>
                  <a:pt x="854248" y="41700"/>
                  <a:pt x="964432" y="41700"/>
                </a:cubicBezTo>
                <a:cubicBezTo>
                  <a:pt x="1074616" y="41700"/>
                  <a:pt x="1149800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2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8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5" y="2297738"/>
                </a:cubicBezTo>
                <a:cubicBezTo>
                  <a:pt x="1751273" y="2396249"/>
                  <a:pt x="1742199" y="2457298"/>
                  <a:pt x="1711089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20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8" y="2697331"/>
                </a:cubicBezTo>
                <a:cubicBezTo>
                  <a:pt x="304627" y="2689006"/>
                  <a:pt x="182776" y="2683456"/>
                  <a:pt x="116666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5000" y="2208940"/>
                  <a:pt x="54444" y="2039667"/>
                  <a:pt x="46666" y="1889820"/>
                </a:cubicBezTo>
                <a:cubicBezTo>
                  <a:pt x="38889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5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2" y="16726"/>
                  <a:pt x="489994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617977" y="2268537"/>
            <a:ext cx="3711137" cy="3675065"/>
          </a:xfrm>
          <a:custGeom>
            <a:avLst/>
            <a:gdLst>
              <a:gd name="connsiteX0" fmla="*/ 1936295 w 3711137"/>
              <a:gd name="connsiteY0" fmla="*/ 19 h 3675065"/>
              <a:gd name="connsiteX1" fmla="*/ 2121155 w 3711137"/>
              <a:gd name="connsiteY1" fmla="*/ 3265 h 3675065"/>
              <a:gd name="connsiteX2" fmla="*/ 2603506 w 3711137"/>
              <a:gd name="connsiteY2" fmla="*/ 97055 h 3675065"/>
              <a:gd name="connsiteX3" fmla="*/ 3099257 w 3711137"/>
              <a:gd name="connsiteY3" fmla="*/ 405224 h 3675065"/>
              <a:gd name="connsiteX4" fmla="*/ 3394027 w 3711137"/>
              <a:gd name="connsiteY4" fmla="*/ 807184 h 3675065"/>
              <a:gd name="connsiteX5" fmla="*/ 3688797 w 3711137"/>
              <a:gd name="connsiteY5" fmla="*/ 1396724 h 3675065"/>
              <a:gd name="connsiteX6" fmla="*/ 3688797 w 3711137"/>
              <a:gd name="connsiteY6" fmla="*/ 2173846 h 3675065"/>
              <a:gd name="connsiteX7" fmla="*/ 3675399 w 3711137"/>
              <a:gd name="connsiteY7" fmla="*/ 2656198 h 3675065"/>
              <a:gd name="connsiteX8" fmla="*/ 3367230 w 3711137"/>
              <a:gd name="connsiteY8" fmla="*/ 3031360 h 3675065"/>
              <a:gd name="connsiteX9" fmla="*/ 2951871 w 3711137"/>
              <a:gd name="connsiteY9" fmla="*/ 3419921 h 3675065"/>
              <a:gd name="connsiteX10" fmla="*/ 2027364 w 3711137"/>
              <a:gd name="connsiteY10" fmla="*/ 3661097 h 3675065"/>
              <a:gd name="connsiteX11" fmla="*/ 1062661 w 3711137"/>
              <a:gd name="connsiteY11" fmla="*/ 3594104 h 3675065"/>
              <a:gd name="connsiteX12" fmla="*/ 593708 w 3711137"/>
              <a:gd name="connsiteY12" fmla="*/ 3165347 h 3675065"/>
              <a:gd name="connsiteX13" fmla="*/ 298938 w 3711137"/>
              <a:gd name="connsiteY13" fmla="*/ 2749988 h 3675065"/>
              <a:gd name="connsiteX14" fmla="*/ 17566 w 3711137"/>
              <a:gd name="connsiteY14" fmla="*/ 2147049 h 3675065"/>
              <a:gd name="connsiteX15" fmla="*/ 44364 w 3711137"/>
              <a:gd name="connsiteY15" fmla="*/ 1436920 h 3675065"/>
              <a:gd name="connsiteX16" fmla="*/ 164951 w 3711137"/>
              <a:gd name="connsiteY16" fmla="*/ 874177 h 3675065"/>
              <a:gd name="connsiteX17" fmla="*/ 473121 w 3711137"/>
              <a:gd name="connsiteY17" fmla="*/ 579406 h 3675065"/>
              <a:gd name="connsiteX18" fmla="*/ 660702 w 3711137"/>
              <a:gd name="connsiteY18" fmla="*/ 378427 h 3675065"/>
              <a:gd name="connsiteX19" fmla="*/ 1303837 w 3711137"/>
              <a:gd name="connsiteY19" fmla="*/ 56859 h 3675065"/>
              <a:gd name="connsiteX20" fmla="*/ 1936295 w 3711137"/>
              <a:gd name="connsiteY20" fmla="*/ 19 h 36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37" h="3675065">
                <a:moveTo>
                  <a:pt x="1936295" y="19"/>
                </a:moveTo>
                <a:cubicBezTo>
                  <a:pt x="2004056" y="194"/>
                  <a:pt x="2067002" y="1590"/>
                  <a:pt x="2121155" y="3265"/>
                </a:cubicBezTo>
                <a:cubicBezTo>
                  <a:pt x="2337767" y="9964"/>
                  <a:pt x="2440489" y="30062"/>
                  <a:pt x="2603506" y="97055"/>
                </a:cubicBezTo>
                <a:cubicBezTo>
                  <a:pt x="2766524" y="164048"/>
                  <a:pt x="2967503" y="286869"/>
                  <a:pt x="3099257" y="405224"/>
                </a:cubicBezTo>
                <a:cubicBezTo>
                  <a:pt x="3231010" y="523579"/>
                  <a:pt x="3295770" y="641934"/>
                  <a:pt x="3394027" y="807184"/>
                </a:cubicBezTo>
                <a:cubicBezTo>
                  <a:pt x="3492284" y="972433"/>
                  <a:pt x="3639669" y="1168947"/>
                  <a:pt x="3688797" y="1396724"/>
                </a:cubicBezTo>
                <a:cubicBezTo>
                  <a:pt x="3737927" y="1624501"/>
                  <a:pt x="3691031" y="1963934"/>
                  <a:pt x="3688797" y="2173846"/>
                </a:cubicBezTo>
                <a:cubicBezTo>
                  <a:pt x="3686565" y="2383759"/>
                  <a:pt x="3728993" y="2513278"/>
                  <a:pt x="3675399" y="2656198"/>
                </a:cubicBezTo>
                <a:cubicBezTo>
                  <a:pt x="3621804" y="2799117"/>
                  <a:pt x="3487817" y="2904073"/>
                  <a:pt x="3367230" y="3031360"/>
                </a:cubicBezTo>
                <a:cubicBezTo>
                  <a:pt x="3246642" y="3158647"/>
                  <a:pt x="3175183" y="3314965"/>
                  <a:pt x="2951871" y="3419921"/>
                </a:cubicBezTo>
                <a:cubicBezTo>
                  <a:pt x="2728560" y="3524877"/>
                  <a:pt x="2342233" y="3632066"/>
                  <a:pt x="2027364" y="3661097"/>
                </a:cubicBezTo>
                <a:cubicBezTo>
                  <a:pt x="1712496" y="3690128"/>
                  <a:pt x="1301603" y="3676729"/>
                  <a:pt x="1062661" y="3594104"/>
                </a:cubicBezTo>
                <a:cubicBezTo>
                  <a:pt x="823719" y="3511478"/>
                  <a:pt x="720995" y="3306032"/>
                  <a:pt x="593708" y="3165347"/>
                </a:cubicBezTo>
                <a:cubicBezTo>
                  <a:pt x="466421" y="3024661"/>
                  <a:pt x="394962" y="2919705"/>
                  <a:pt x="298938" y="2749988"/>
                </a:cubicBezTo>
                <a:cubicBezTo>
                  <a:pt x="202914" y="2580272"/>
                  <a:pt x="59996" y="2365893"/>
                  <a:pt x="17566" y="2147049"/>
                </a:cubicBezTo>
                <a:cubicBezTo>
                  <a:pt x="-24863" y="1928205"/>
                  <a:pt x="19800" y="1649065"/>
                  <a:pt x="44364" y="1436920"/>
                </a:cubicBezTo>
                <a:cubicBezTo>
                  <a:pt x="68927" y="1224775"/>
                  <a:pt x="93492" y="1017096"/>
                  <a:pt x="164951" y="874177"/>
                </a:cubicBezTo>
                <a:cubicBezTo>
                  <a:pt x="236411" y="731257"/>
                  <a:pt x="397194" y="657565"/>
                  <a:pt x="473121" y="579406"/>
                </a:cubicBezTo>
                <a:cubicBezTo>
                  <a:pt x="549047" y="501248"/>
                  <a:pt x="522249" y="465518"/>
                  <a:pt x="660702" y="378427"/>
                </a:cubicBezTo>
                <a:cubicBezTo>
                  <a:pt x="799154" y="291335"/>
                  <a:pt x="1060428" y="119386"/>
                  <a:pt x="1303837" y="56859"/>
                </a:cubicBezTo>
                <a:cubicBezTo>
                  <a:pt x="1486394" y="9963"/>
                  <a:pt x="1733013" y="-504"/>
                  <a:pt x="1936295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5435045" y="378936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286517" y="378936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0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60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2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7632145" y="79697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1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7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1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7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483617" y="79697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9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6" y="35816"/>
                  <a:pt x="1655976" y="28065"/>
                </a:cubicBezTo>
                <a:cubicBezTo>
                  <a:pt x="1768988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1" y="793910"/>
                  <a:pt x="2295977" y="832667"/>
                  <a:pt x="2291218" y="986147"/>
                </a:cubicBezTo>
                <a:cubicBezTo>
                  <a:pt x="2286460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3" y="2051199"/>
                  <a:pt x="1998578" y="2065152"/>
                </a:cubicBezTo>
                <a:cubicBezTo>
                  <a:pt x="1893895" y="2079104"/>
                  <a:pt x="1748764" y="2055850"/>
                  <a:pt x="1620289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avLst/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avLst/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avLst/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579518" y="2660681"/>
            <a:ext cx="3404751" cy="2768631"/>
          </a:xfrm>
          <a:custGeom>
            <a:avLst/>
            <a:gdLst>
              <a:gd name="connsiteX0" fmla="*/ 1453064 w 3404751"/>
              <a:gd name="connsiteY0" fmla="*/ 207 h 2768631"/>
              <a:gd name="connsiteX1" fmla="*/ 1878576 w 3404751"/>
              <a:gd name="connsiteY1" fmla="*/ 85202 h 2768631"/>
              <a:gd name="connsiteX2" fmla="*/ 2407873 w 3404751"/>
              <a:gd name="connsiteY2" fmla="*/ 36633 h 2768631"/>
              <a:gd name="connsiteX3" fmla="*/ 2864520 w 3404751"/>
              <a:gd name="connsiteY3" fmla="*/ 24491 h 2768631"/>
              <a:gd name="connsiteX4" fmla="*/ 3144735 w 3404751"/>
              <a:gd name="connsiteY4" fmla="*/ 97344 h 2768631"/>
              <a:gd name="connsiteX5" fmla="*/ 3352303 w 3404751"/>
              <a:gd name="connsiteY5" fmla="*/ 315904 h 2768631"/>
              <a:gd name="connsiteX6" fmla="*/ 3404195 w 3404751"/>
              <a:gd name="connsiteY6" fmla="*/ 874446 h 2768631"/>
              <a:gd name="connsiteX7" fmla="*/ 3331546 w 3404751"/>
              <a:gd name="connsiteY7" fmla="*/ 1287281 h 2768631"/>
              <a:gd name="connsiteX8" fmla="*/ 3362681 w 3404751"/>
              <a:gd name="connsiteY8" fmla="*/ 2076525 h 2768631"/>
              <a:gd name="connsiteX9" fmla="*/ 3269276 w 3404751"/>
              <a:gd name="connsiteY9" fmla="*/ 2586498 h 2768631"/>
              <a:gd name="connsiteX10" fmla="*/ 2906033 w 3404751"/>
              <a:gd name="connsiteY10" fmla="*/ 2695778 h 2768631"/>
              <a:gd name="connsiteX11" fmla="*/ 2355981 w 3404751"/>
              <a:gd name="connsiteY11" fmla="*/ 2695778 h 2768631"/>
              <a:gd name="connsiteX12" fmla="*/ 1785171 w 3404751"/>
              <a:gd name="connsiteY12" fmla="*/ 2768631 h 2768631"/>
              <a:gd name="connsiteX13" fmla="*/ 1224740 w 3404751"/>
              <a:gd name="connsiteY13" fmla="*/ 2695778 h 2768631"/>
              <a:gd name="connsiteX14" fmla="*/ 456742 w 3404751"/>
              <a:gd name="connsiteY14" fmla="*/ 2732204 h 2768631"/>
              <a:gd name="connsiteX15" fmla="*/ 124635 w 3404751"/>
              <a:gd name="connsiteY15" fmla="*/ 2635067 h 2768631"/>
              <a:gd name="connsiteX16" fmla="*/ 41608 w 3404751"/>
              <a:gd name="connsiteY16" fmla="*/ 2282943 h 2768631"/>
              <a:gd name="connsiteX17" fmla="*/ 94 w 3404751"/>
              <a:gd name="connsiteY17" fmla="*/ 1833681 h 2768631"/>
              <a:gd name="connsiteX18" fmla="*/ 51986 w 3404751"/>
              <a:gd name="connsiteY18" fmla="*/ 1262997 h 2768631"/>
              <a:gd name="connsiteX19" fmla="*/ 94 w 3404751"/>
              <a:gd name="connsiteY19" fmla="*/ 801593 h 2768631"/>
              <a:gd name="connsiteX20" fmla="*/ 62365 w 3404751"/>
              <a:gd name="connsiteY20" fmla="*/ 194482 h 2768631"/>
              <a:gd name="connsiteX21" fmla="*/ 373715 w 3404751"/>
              <a:gd name="connsiteY21" fmla="*/ 48775 h 2768631"/>
              <a:gd name="connsiteX22" fmla="*/ 965281 w 3404751"/>
              <a:gd name="connsiteY22" fmla="*/ 60918 h 2768631"/>
              <a:gd name="connsiteX23" fmla="*/ 1453064 w 3404751"/>
              <a:gd name="connsiteY23" fmla="*/ 207 h 27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768631">
                <a:moveTo>
                  <a:pt x="1453064" y="207"/>
                </a:moveTo>
                <a:cubicBezTo>
                  <a:pt x="1605280" y="4254"/>
                  <a:pt x="1719442" y="79131"/>
                  <a:pt x="1878576" y="85202"/>
                </a:cubicBezTo>
                <a:cubicBezTo>
                  <a:pt x="2037711" y="91273"/>
                  <a:pt x="2243549" y="46751"/>
                  <a:pt x="2407873" y="36633"/>
                </a:cubicBezTo>
                <a:cubicBezTo>
                  <a:pt x="2572196" y="26515"/>
                  <a:pt x="2741710" y="14373"/>
                  <a:pt x="2864520" y="24491"/>
                </a:cubicBezTo>
                <a:cubicBezTo>
                  <a:pt x="2987330" y="34609"/>
                  <a:pt x="3063439" y="48775"/>
                  <a:pt x="3144735" y="97344"/>
                </a:cubicBezTo>
                <a:cubicBezTo>
                  <a:pt x="3226033" y="145913"/>
                  <a:pt x="3309059" y="186387"/>
                  <a:pt x="3352303" y="315904"/>
                </a:cubicBezTo>
                <a:cubicBezTo>
                  <a:pt x="3395546" y="445421"/>
                  <a:pt x="3407654" y="712550"/>
                  <a:pt x="3404195" y="874446"/>
                </a:cubicBezTo>
                <a:cubicBezTo>
                  <a:pt x="3400735" y="1036342"/>
                  <a:pt x="3338465" y="1086935"/>
                  <a:pt x="3331546" y="1287281"/>
                </a:cubicBezTo>
                <a:cubicBezTo>
                  <a:pt x="3324627" y="1487628"/>
                  <a:pt x="3373059" y="1859989"/>
                  <a:pt x="3362681" y="2076525"/>
                </a:cubicBezTo>
                <a:cubicBezTo>
                  <a:pt x="3352303" y="2293061"/>
                  <a:pt x="3345383" y="2483289"/>
                  <a:pt x="3269276" y="2586498"/>
                </a:cubicBezTo>
                <a:cubicBezTo>
                  <a:pt x="3193168" y="2689707"/>
                  <a:pt x="3058249" y="2677565"/>
                  <a:pt x="2906033" y="2695778"/>
                </a:cubicBezTo>
                <a:cubicBezTo>
                  <a:pt x="2753818" y="2713991"/>
                  <a:pt x="2542791" y="2683636"/>
                  <a:pt x="2355981" y="2695778"/>
                </a:cubicBezTo>
                <a:cubicBezTo>
                  <a:pt x="2169170" y="2707920"/>
                  <a:pt x="1973711" y="2768631"/>
                  <a:pt x="1785171" y="2768631"/>
                </a:cubicBezTo>
                <a:cubicBezTo>
                  <a:pt x="1596631" y="2768631"/>
                  <a:pt x="1446145" y="2701849"/>
                  <a:pt x="1224740" y="2695778"/>
                </a:cubicBezTo>
                <a:cubicBezTo>
                  <a:pt x="1003335" y="2689707"/>
                  <a:pt x="640093" y="2742323"/>
                  <a:pt x="456742" y="2732204"/>
                </a:cubicBezTo>
                <a:cubicBezTo>
                  <a:pt x="273391" y="2722086"/>
                  <a:pt x="193824" y="2709944"/>
                  <a:pt x="124635" y="2635067"/>
                </a:cubicBezTo>
                <a:cubicBezTo>
                  <a:pt x="55445" y="2560189"/>
                  <a:pt x="62365" y="2416507"/>
                  <a:pt x="41608" y="2282943"/>
                </a:cubicBezTo>
                <a:cubicBezTo>
                  <a:pt x="20851" y="2149378"/>
                  <a:pt x="-1636" y="2003672"/>
                  <a:pt x="94" y="1833681"/>
                </a:cubicBezTo>
                <a:cubicBezTo>
                  <a:pt x="1824" y="1663690"/>
                  <a:pt x="51986" y="1435012"/>
                  <a:pt x="51986" y="1262997"/>
                </a:cubicBezTo>
                <a:cubicBezTo>
                  <a:pt x="51986" y="1090982"/>
                  <a:pt x="94" y="973608"/>
                  <a:pt x="94" y="801593"/>
                </a:cubicBezTo>
                <a:cubicBezTo>
                  <a:pt x="94" y="629578"/>
                  <a:pt x="94" y="319951"/>
                  <a:pt x="62365" y="194482"/>
                </a:cubicBezTo>
                <a:cubicBezTo>
                  <a:pt x="124635" y="69013"/>
                  <a:pt x="223229" y="71036"/>
                  <a:pt x="373715" y="48775"/>
                </a:cubicBezTo>
                <a:cubicBezTo>
                  <a:pt x="524201" y="26515"/>
                  <a:pt x="785390" y="69013"/>
                  <a:pt x="965281" y="60918"/>
                </a:cubicBezTo>
                <a:cubicBezTo>
                  <a:pt x="1145172" y="52823"/>
                  <a:pt x="1300848" y="-3840"/>
                  <a:pt x="1453064" y="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207731" y="3943349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9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33644" y="1174718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3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5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3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2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3" y="1981436"/>
                </a:cubicBezTo>
                <a:cubicBezTo>
                  <a:pt x="2196051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5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avLst/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1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1258889" y="688271"/>
            <a:ext cx="5345113" cy="3329693"/>
          </a:xfrm>
          <a:custGeom>
            <a:avLst/>
            <a:gdLst>
              <a:gd name="connsiteX0" fmla="*/ 2281163 w 5345113"/>
              <a:gd name="connsiteY0" fmla="*/ 249 h 3329693"/>
              <a:gd name="connsiteX1" fmla="*/ 2949174 w 5345113"/>
              <a:gd name="connsiteY1" fmla="*/ 102468 h 3329693"/>
              <a:gd name="connsiteX2" fmla="*/ 3780115 w 5345113"/>
              <a:gd name="connsiteY2" fmla="*/ 44057 h 3329693"/>
              <a:gd name="connsiteX3" fmla="*/ 4497005 w 5345113"/>
              <a:gd name="connsiteY3" fmla="*/ 29454 h 3329693"/>
              <a:gd name="connsiteX4" fmla="*/ 4936915 w 5345113"/>
              <a:gd name="connsiteY4" fmla="*/ 117071 h 3329693"/>
              <a:gd name="connsiteX5" fmla="*/ 5262775 w 5345113"/>
              <a:gd name="connsiteY5" fmla="*/ 379922 h 3329693"/>
              <a:gd name="connsiteX6" fmla="*/ 5344240 w 5345113"/>
              <a:gd name="connsiteY6" fmla="*/ 1051652 h 3329693"/>
              <a:gd name="connsiteX7" fmla="*/ 5230189 w 5345113"/>
              <a:gd name="connsiteY7" fmla="*/ 1548148 h 3329693"/>
              <a:gd name="connsiteX8" fmla="*/ 5279068 w 5345113"/>
              <a:gd name="connsiteY8" fmla="*/ 2497332 h 3329693"/>
              <a:gd name="connsiteX9" fmla="*/ 5132431 w 5345113"/>
              <a:gd name="connsiteY9" fmla="*/ 3110651 h 3329693"/>
              <a:gd name="connsiteX10" fmla="*/ 4562177 w 5345113"/>
              <a:gd name="connsiteY10" fmla="*/ 3242076 h 3329693"/>
              <a:gd name="connsiteX11" fmla="*/ 3698650 w 5345113"/>
              <a:gd name="connsiteY11" fmla="*/ 3242076 h 3329693"/>
              <a:gd name="connsiteX12" fmla="*/ 2802537 w 5345113"/>
              <a:gd name="connsiteY12" fmla="*/ 3329693 h 3329693"/>
              <a:gd name="connsiteX13" fmla="*/ 1922717 w 5345113"/>
              <a:gd name="connsiteY13" fmla="*/ 3242076 h 3329693"/>
              <a:gd name="connsiteX14" fmla="*/ 717038 w 5345113"/>
              <a:gd name="connsiteY14" fmla="*/ 3285885 h 3329693"/>
              <a:gd name="connsiteX15" fmla="*/ 195663 w 5345113"/>
              <a:gd name="connsiteY15" fmla="*/ 3169062 h 3329693"/>
              <a:gd name="connsiteX16" fmla="*/ 65319 w 5345113"/>
              <a:gd name="connsiteY16" fmla="*/ 2745580 h 3329693"/>
              <a:gd name="connsiteX17" fmla="*/ 148 w 5345113"/>
              <a:gd name="connsiteY17" fmla="*/ 2205275 h 3329693"/>
              <a:gd name="connsiteX18" fmla="*/ 81612 w 5345113"/>
              <a:gd name="connsiteY18" fmla="*/ 1518943 h 3329693"/>
              <a:gd name="connsiteX19" fmla="*/ 148 w 5345113"/>
              <a:gd name="connsiteY19" fmla="*/ 964035 h 3329693"/>
              <a:gd name="connsiteX20" fmla="*/ 97905 w 5345113"/>
              <a:gd name="connsiteY20" fmla="*/ 233894 h 3329693"/>
              <a:gd name="connsiteX21" fmla="*/ 586694 w 5345113"/>
              <a:gd name="connsiteY21" fmla="*/ 58660 h 3329693"/>
              <a:gd name="connsiteX22" fmla="*/ 1515393 w 5345113"/>
              <a:gd name="connsiteY22" fmla="*/ 73263 h 3329693"/>
              <a:gd name="connsiteX23" fmla="*/ 2281163 w 5345113"/>
              <a:gd name="connsiteY23" fmla="*/ 249 h 33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3329693">
                <a:moveTo>
                  <a:pt x="2281163" y="249"/>
                </a:moveTo>
                <a:cubicBezTo>
                  <a:pt x="2520126" y="5116"/>
                  <a:pt x="2699349" y="95167"/>
                  <a:pt x="2949174" y="102468"/>
                </a:cubicBezTo>
                <a:cubicBezTo>
                  <a:pt x="3198999" y="109770"/>
                  <a:pt x="3522143" y="56226"/>
                  <a:pt x="3780115" y="44057"/>
                </a:cubicBezTo>
                <a:cubicBezTo>
                  <a:pt x="4038086" y="31888"/>
                  <a:pt x="4304206" y="17285"/>
                  <a:pt x="4497005" y="29454"/>
                </a:cubicBezTo>
                <a:cubicBezTo>
                  <a:pt x="4689805" y="41623"/>
                  <a:pt x="4809288" y="58660"/>
                  <a:pt x="4936915" y="117071"/>
                </a:cubicBezTo>
                <a:cubicBezTo>
                  <a:pt x="5064544" y="175482"/>
                  <a:pt x="5194887" y="224158"/>
                  <a:pt x="5262775" y="379922"/>
                </a:cubicBezTo>
                <a:cubicBezTo>
                  <a:pt x="5330663" y="535686"/>
                  <a:pt x="5349670" y="856948"/>
                  <a:pt x="5344240" y="1051652"/>
                </a:cubicBezTo>
                <a:cubicBezTo>
                  <a:pt x="5338809" y="1246356"/>
                  <a:pt x="5241052" y="1307202"/>
                  <a:pt x="5230189" y="1548148"/>
                </a:cubicBezTo>
                <a:cubicBezTo>
                  <a:pt x="5219327" y="1789095"/>
                  <a:pt x="5295361" y="2236915"/>
                  <a:pt x="5279068" y="2497332"/>
                </a:cubicBezTo>
                <a:cubicBezTo>
                  <a:pt x="5262775" y="2757749"/>
                  <a:pt x="5251912" y="2986527"/>
                  <a:pt x="5132431" y="3110651"/>
                </a:cubicBezTo>
                <a:cubicBezTo>
                  <a:pt x="5012950" y="3234775"/>
                  <a:pt x="4801140" y="3220172"/>
                  <a:pt x="4562177" y="3242076"/>
                </a:cubicBezTo>
                <a:cubicBezTo>
                  <a:pt x="4323215" y="3263980"/>
                  <a:pt x="3991923" y="3227473"/>
                  <a:pt x="3698650" y="3242076"/>
                </a:cubicBezTo>
                <a:cubicBezTo>
                  <a:pt x="3405377" y="3256679"/>
                  <a:pt x="3098526" y="3329693"/>
                  <a:pt x="2802537" y="3329693"/>
                </a:cubicBezTo>
                <a:cubicBezTo>
                  <a:pt x="2506548" y="3329693"/>
                  <a:pt x="2270300" y="3249378"/>
                  <a:pt x="1922717" y="3242076"/>
                </a:cubicBezTo>
                <a:cubicBezTo>
                  <a:pt x="1575134" y="3234775"/>
                  <a:pt x="1004881" y="3298053"/>
                  <a:pt x="717038" y="3285885"/>
                </a:cubicBezTo>
                <a:cubicBezTo>
                  <a:pt x="429195" y="3273716"/>
                  <a:pt x="304283" y="3259113"/>
                  <a:pt x="195663" y="3169062"/>
                </a:cubicBezTo>
                <a:cubicBezTo>
                  <a:pt x="87043" y="3079011"/>
                  <a:pt x="97905" y="2906211"/>
                  <a:pt x="65319" y="2745580"/>
                </a:cubicBezTo>
                <a:cubicBezTo>
                  <a:pt x="32733" y="2584949"/>
                  <a:pt x="-2568" y="2409715"/>
                  <a:pt x="148" y="2205275"/>
                </a:cubicBezTo>
                <a:cubicBezTo>
                  <a:pt x="2863" y="2000836"/>
                  <a:pt x="81612" y="1725816"/>
                  <a:pt x="81612" y="1518943"/>
                </a:cubicBezTo>
                <a:cubicBezTo>
                  <a:pt x="81612" y="1312069"/>
                  <a:pt x="148" y="1170909"/>
                  <a:pt x="148" y="964035"/>
                </a:cubicBezTo>
                <a:cubicBezTo>
                  <a:pt x="148" y="757161"/>
                  <a:pt x="148" y="384789"/>
                  <a:pt x="97905" y="233894"/>
                </a:cubicBezTo>
                <a:cubicBezTo>
                  <a:pt x="195663" y="82998"/>
                  <a:pt x="350446" y="85431"/>
                  <a:pt x="586694" y="58660"/>
                </a:cubicBezTo>
                <a:cubicBezTo>
                  <a:pt x="822942" y="31888"/>
                  <a:pt x="1232982" y="82998"/>
                  <a:pt x="1515393" y="73263"/>
                </a:cubicBezTo>
                <a:cubicBezTo>
                  <a:pt x="1797804" y="63527"/>
                  <a:pt x="2042198" y="-4619"/>
                  <a:pt x="2281163" y="2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avLst/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avLst/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083761" y="622521"/>
            <a:ext cx="3787477" cy="2604485"/>
          </a:xfrm>
          <a:custGeom>
            <a:avLst/>
            <a:gdLst>
              <a:gd name="connsiteX0" fmla="*/ 3172227 w 3787477"/>
              <a:gd name="connsiteY0" fmla="*/ 739 h 2604485"/>
              <a:gd name="connsiteX1" fmla="*/ 3311334 w 3787477"/>
              <a:gd name="connsiteY1" fmla="*/ 23401 h 2604485"/>
              <a:gd name="connsiteX2" fmla="*/ 3558809 w 3787477"/>
              <a:gd name="connsiteY2" fmla="*/ 170786 h 2604485"/>
              <a:gd name="connsiteX3" fmla="*/ 3679532 w 3787477"/>
              <a:gd name="connsiteY3" fmla="*/ 620401 h 2604485"/>
              <a:gd name="connsiteX4" fmla="*/ 3650068 w 3787477"/>
              <a:gd name="connsiteY4" fmla="*/ 969648 h 2604485"/>
              <a:gd name="connsiteX5" fmla="*/ 3775542 w 3787477"/>
              <a:gd name="connsiteY5" fmla="*/ 1611405 h 2604485"/>
              <a:gd name="connsiteX6" fmla="*/ 3735229 w 3787477"/>
              <a:gd name="connsiteY6" fmla="*/ 2043387 h 2604485"/>
              <a:gd name="connsiteX7" fmla="*/ 3359584 w 3787477"/>
              <a:gd name="connsiteY7" fmla="*/ 2188284 h 2604485"/>
              <a:gd name="connsiteX8" fmla="*/ 2771422 w 3787477"/>
              <a:gd name="connsiteY8" fmla="*/ 2272146 h 2604485"/>
              <a:gd name="connsiteX9" fmla="*/ 2169575 w 3787477"/>
              <a:gd name="connsiteY9" fmla="*/ 2418851 h 2604485"/>
              <a:gd name="connsiteX10" fmla="*/ 1561807 w 3787477"/>
              <a:gd name="connsiteY10" fmla="*/ 2444619 h 2604485"/>
              <a:gd name="connsiteX11" fmla="*/ 744854 w 3787477"/>
              <a:gd name="connsiteY11" fmla="*/ 2591549 h 2604485"/>
              <a:gd name="connsiteX12" fmla="*/ 378393 w 3787477"/>
              <a:gd name="connsiteY12" fmla="*/ 2562613 h 2604485"/>
              <a:gd name="connsiteX13" fmla="*/ 248486 w 3787477"/>
              <a:gd name="connsiteY13" fmla="*/ 2286832 h 2604485"/>
              <a:gd name="connsiteX14" fmla="*/ 151624 w 3787477"/>
              <a:gd name="connsiteY14" fmla="*/ 1925151 h 2604485"/>
              <a:gd name="connsiteX15" fmla="*/ 140457 w 3787477"/>
              <a:gd name="connsiteY15" fmla="*/ 1449768 h 2604485"/>
              <a:gd name="connsiteX16" fmla="*/ 31079 w 3787477"/>
              <a:gd name="connsiteY16" fmla="*/ 1079723 h 2604485"/>
              <a:gd name="connsiteX17" fmla="*/ 26755 w 3787477"/>
              <a:gd name="connsiteY17" fmla="*/ 572919 h 2604485"/>
              <a:gd name="connsiteX18" fmla="*/ 342658 w 3787477"/>
              <a:gd name="connsiteY18" fmla="*/ 406095 h 2604485"/>
              <a:gd name="connsiteX19" fmla="*/ 976628 w 3787477"/>
              <a:gd name="connsiteY19" fmla="*/ 325849 h 2604485"/>
              <a:gd name="connsiteX20" fmla="*/ 1491114 w 3787477"/>
              <a:gd name="connsiteY20" fmla="*/ 201749 h 2604485"/>
              <a:gd name="connsiteX21" fmla="*/ 1956034 w 3787477"/>
              <a:gd name="connsiteY21" fmla="*/ 206498 h 2604485"/>
              <a:gd name="connsiteX22" fmla="*/ 2516328 w 3787477"/>
              <a:gd name="connsiteY22" fmla="*/ 86015 h 2604485"/>
              <a:gd name="connsiteX23" fmla="*/ 3003195 w 3787477"/>
              <a:gd name="connsiteY23" fmla="*/ 6446 h 2604485"/>
              <a:gd name="connsiteX24" fmla="*/ 3172227 w 3787477"/>
              <a:gd name="connsiteY24" fmla="*/ 739 h 26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7477" h="2604485">
                <a:moveTo>
                  <a:pt x="3172227" y="739"/>
                </a:moveTo>
                <a:cubicBezTo>
                  <a:pt x="3221124" y="2858"/>
                  <a:pt x="3265033" y="9706"/>
                  <a:pt x="3311334" y="23401"/>
                </a:cubicBezTo>
                <a:cubicBezTo>
                  <a:pt x="3403936" y="50791"/>
                  <a:pt x="3497442" y="71286"/>
                  <a:pt x="3558809" y="170786"/>
                </a:cubicBezTo>
                <a:cubicBezTo>
                  <a:pt x="3620175" y="270287"/>
                  <a:pt x="3664322" y="487257"/>
                  <a:pt x="3679532" y="620401"/>
                </a:cubicBezTo>
                <a:cubicBezTo>
                  <a:pt x="3694742" y="753544"/>
                  <a:pt x="3634067" y="804481"/>
                  <a:pt x="3650068" y="969648"/>
                </a:cubicBezTo>
                <a:cubicBezTo>
                  <a:pt x="3666070" y="1134815"/>
                  <a:pt x="3761348" y="1432449"/>
                  <a:pt x="3775542" y="1611405"/>
                </a:cubicBezTo>
                <a:cubicBezTo>
                  <a:pt x="3789735" y="1790361"/>
                  <a:pt x="3804555" y="1947240"/>
                  <a:pt x="3735229" y="2043387"/>
                </a:cubicBezTo>
                <a:cubicBezTo>
                  <a:pt x="3665903" y="2139533"/>
                  <a:pt x="3520217" y="2150157"/>
                  <a:pt x="3359584" y="2188284"/>
                </a:cubicBezTo>
                <a:cubicBezTo>
                  <a:pt x="3198950" y="2226410"/>
                  <a:pt x="2969757" y="2233718"/>
                  <a:pt x="2771422" y="2272146"/>
                </a:cubicBezTo>
                <a:cubicBezTo>
                  <a:pt x="2573087" y="2310574"/>
                  <a:pt x="2371178" y="2390106"/>
                  <a:pt x="2169575" y="2418851"/>
                </a:cubicBezTo>
                <a:cubicBezTo>
                  <a:pt x="1967972" y="2447597"/>
                  <a:pt x="1799260" y="2415836"/>
                  <a:pt x="1561807" y="2444619"/>
                </a:cubicBezTo>
                <a:cubicBezTo>
                  <a:pt x="1324353" y="2473402"/>
                  <a:pt x="942090" y="2571883"/>
                  <a:pt x="744854" y="2591549"/>
                </a:cubicBezTo>
                <a:cubicBezTo>
                  <a:pt x="547619" y="2611215"/>
                  <a:pt x="461121" y="2613400"/>
                  <a:pt x="378393" y="2562613"/>
                </a:cubicBezTo>
                <a:cubicBezTo>
                  <a:pt x="295664" y="2511827"/>
                  <a:pt x="286281" y="2393076"/>
                  <a:pt x="248486" y="2286832"/>
                </a:cubicBezTo>
                <a:cubicBezTo>
                  <a:pt x="210692" y="2180588"/>
                  <a:pt x="169629" y="2064662"/>
                  <a:pt x="151624" y="1925151"/>
                </a:cubicBezTo>
                <a:cubicBezTo>
                  <a:pt x="133620" y="1785641"/>
                  <a:pt x="160548" y="1590673"/>
                  <a:pt x="140457" y="1449768"/>
                </a:cubicBezTo>
                <a:cubicBezTo>
                  <a:pt x="120366" y="1308863"/>
                  <a:pt x="51170" y="1220628"/>
                  <a:pt x="31079" y="1079723"/>
                </a:cubicBezTo>
                <a:cubicBezTo>
                  <a:pt x="10988" y="938819"/>
                  <a:pt x="-25175" y="685190"/>
                  <a:pt x="26755" y="572919"/>
                </a:cubicBezTo>
                <a:cubicBezTo>
                  <a:pt x="78685" y="460648"/>
                  <a:pt x="184346" y="447273"/>
                  <a:pt x="342658" y="406095"/>
                </a:cubicBezTo>
                <a:cubicBezTo>
                  <a:pt x="500970" y="364917"/>
                  <a:pt x="785219" y="359907"/>
                  <a:pt x="976628" y="325849"/>
                </a:cubicBezTo>
                <a:cubicBezTo>
                  <a:pt x="1168037" y="291791"/>
                  <a:pt x="1327879" y="221641"/>
                  <a:pt x="1491114" y="201749"/>
                </a:cubicBezTo>
                <a:cubicBezTo>
                  <a:pt x="1654349" y="181857"/>
                  <a:pt x="1785165" y="225787"/>
                  <a:pt x="1956034" y="206498"/>
                </a:cubicBezTo>
                <a:cubicBezTo>
                  <a:pt x="2126903" y="187209"/>
                  <a:pt x="2341802" y="119356"/>
                  <a:pt x="2516328" y="86015"/>
                </a:cubicBezTo>
                <a:cubicBezTo>
                  <a:pt x="2690855" y="52673"/>
                  <a:pt x="2870695" y="16882"/>
                  <a:pt x="3003195" y="6446"/>
                </a:cubicBezTo>
                <a:cubicBezTo>
                  <a:pt x="3069446" y="1228"/>
                  <a:pt x="3123330" y="-1380"/>
                  <a:pt x="3172227" y="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442022" y="3187037"/>
            <a:ext cx="3937136" cy="3033269"/>
          </a:xfrm>
          <a:custGeom>
            <a:avLst/>
            <a:gdLst>
              <a:gd name="connsiteX0" fmla="*/ 746518 w 3937136"/>
              <a:gd name="connsiteY0" fmla="*/ 531 h 3033269"/>
              <a:gd name="connsiteX1" fmla="*/ 949007 w 3937136"/>
              <a:gd name="connsiteY1" fmla="*/ 37432 h 3033269"/>
              <a:gd name="connsiteX2" fmla="*/ 1552783 w 3937136"/>
              <a:gd name="connsiteY2" fmla="*/ 246743 h 3033269"/>
              <a:gd name="connsiteX3" fmla="*/ 2068929 w 3937136"/>
              <a:gd name="connsiteY3" fmla="*/ 363749 h 3033269"/>
              <a:gd name="connsiteX4" fmla="*/ 2483495 w 3937136"/>
              <a:gd name="connsiteY4" fmla="*/ 574243 h 3033269"/>
              <a:gd name="connsiteX5" fmla="*/ 3039091 w 3937136"/>
              <a:gd name="connsiteY5" fmla="*/ 714810 h 3033269"/>
              <a:gd name="connsiteX6" fmla="*/ 3510730 w 3937136"/>
              <a:gd name="connsiteY6" fmla="*/ 859474 h 3033269"/>
              <a:gd name="connsiteX7" fmla="*/ 3779370 w 3937136"/>
              <a:gd name="connsiteY7" fmla="*/ 1011360 h 3033269"/>
              <a:gd name="connsiteX8" fmla="*/ 3935783 w 3937136"/>
              <a:gd name="connsiteY8" fmla="*/ 1253230 h 3033269"/>
              <a:gd name="connsiteX9" fmla="*/ 3844529 w 3937136"/>
              <a:gd name="connsiteY9" fmla="*/ 1709738 h 3033269"/>
              <a:gd name="connsiteX10" fmla="*/ 3663196 w 3937136"/>
              <a:gd name="connsiteY10" fmla="*/ 2009672 h 3033269"/>
              <a:gd name="connsiteX11" fmla="*/ 3490965 w 3937136"/>
              <a:gd name="connsiteY11" fmla="*/ 2640491 h 3033269"/>
              <a:gd name="connsiteX12" fmla="*/ 3263208 w 3937136"/>
              <a:gd name="connsiteY12" fmla="*/ 3009760 h 3033269"/>
              <a:gd name="connsiteX13" fmla="*/ 2862269 w 3937136"/>
              <a:gd name="connsiteY13" fmla="*/ 2972984 h 3033269"/>
              <a:gd name="connsiteX14" fmla="*/ 2297943 w 3937136"/>
              <a:gd name="connsiteY14" fmla="*/ 2787235 h 3033269"/>
              <a:gd name="connsiteX15" fmla="*/ 1693474 w 3937136"/>
              <a:gd name="connsiteY15" fmla="*/ 2651735 h 3033269"/>
              <a:gd name="connsiteX16" fmla="*/ 1137347 w 3937136"/>
              <a:gd name="connsiteY16" fmla="*/ 2405223 h 3033269"/>
              <a:gd name="connsiteX17" fmla="*/ 339996 w 3937136"/>
              <a:gd name="connsiteY17" fmla="*/ 2174505 h 3033269"/>
              <a:gd name="connsiteX18" fmla="*/ 24400 w 3937136"/>
              <a:gd name="connsiteY18" fmla="*/ 1986009 h 3033269"/>
              <a:gd name="connsiteX19" fmla="*/ 30312 w 3937136"/>
              <a:gd name="connsiteY19" fmla="*/ 1681220 h 3033269"/>
              <a:gd name="connsiteX20" fmla="*/ 103943 w 3937136"/>
              <a:gd name="connsiteY20" fmla="*/ 1314105 h 3033269"/>
              <a:gd name="connsiteX21" fmla="*/ 304815 w 3937136"/>
              <a:gd name="connsiteY21" fmla="*/ 883101 h 3033269"/>
              <a:gd name="connsiteX22" fmla="*/ 370940 w 3937136"/>
              <a:gd name="connsiteY22" fmla="*/ 502938 h 3033269"/>
              <a:gd name="connsiteX23" fmla="*/ 591883 w 3937136"/>
              <a:gd name="connsiteY23" fmla="*/ 46809 h 3033269"/>
              <a:gd name="connsiteX24" fmla="*/ 746518 w 3937136"/>
              <a:gd name="connsiteY24" fmla="*/ 531 h 30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136" h="3033269">
                <a:moveTo>
                  <a:pt x="746518" y="531"/>
                </a:moveTo>
                <a:cubicBezTo>
                  <a:pt x="803737" y="3719"/>
                  <a:pt x="868932" y="20771"/>
                  <a:pt x="949007" y="37432"/>
                </a:cubicBezTo>
                <a:cubicBezTo>
                  <a:pt x="1109157" y="70755"/>
                  <a:pt x="1366130" y="192358"/>
                  <a:pt x="1552783" y="246743"/>
                </a:cubicBezTo>
                <a:cubicBezTo>
                  <a:pt x="1739436" y="301129"/>
                  <a:pt x="1913810" y="309165"/>
                  <a:pt x="2068929" y="363749"/>
                </a:cubicBezTo>
                <a:cubicBezTo>
                  <a:pt x="2224048" y="418332"/>
                  <a:pt x="2321802" y="515733"/>
                  <a:pt x="2483495" y="574243"/>
                </a:cubicBezTo>
                <a:cubicBezTo>
                  <a:pt x="2645189" y="632753"/>
                  <a:pt x="2867886" y="667272"/>
                  <a:pt x="3039091" y="714810"/>
                </a:cubicBezTo>
                <a:cubicBezTo>
                  <a:pt x="3210296" y="762349"/>
                  <a:pt x="3387350" y="810049"/>
                  <a:pt x="3510730" y="859474"/>
                </a:cubicBezTo>
                <a:cubicBezTo>
                  <a:pt x="3634109" y="908898"/>
                  <a:pt x="3708528" y="945734"/>
                  <a:pt x="3779370" y="1011360"/>
                </a:cubicBezTo>
                <a:cubicBezTo>
                  <a:pt x="3850212" y="1076986"/>
                  <a:pt x="3924923" y="1136833"/>
                  <a:pt x="3935783" y="1253230"/>
                </a:cubicBezTo>
                <a:cubicBezTo>
                  <a:pt x="3946642" y="1369627"/>
                  <a:pt x="3889959" y="1583665"/>
                  <a:pt x="3844529" y="1709738"/>
                </a:cubicBezTo>
                <a:cubicBezTo>
                  <a:pt x="3799098" y="1835812"/>
                  <a:pt x="3722124" y="1854547"/>
                  <a:pt x="3663196" y="2009672"/>
                </a:cubicBezTo>
                <a:cubicBezTo>
                  <a:pt x="3604269" y="2164798"/>
                  <a:pt x="3557629" y="2473809"/>
                  <a:pt x="3490965" y="2640491"/>
                </a:cubicBezTo>
                <a:cubicBezTo>
                  <a:pt x="3424300" y="2807172"/>
                  <a:pt x="3367990" y="2954345"/>
                  <a:pt x="3263208" y="3009760"/>
                </a:cubicBezTo>
                <a:cubicBezTo>
                  <a:pt x="3158425" y="3065176"/>
                  <a:pt x="3023146" y="3010072"/>
                  <a:pt x="2862269" y="2972984"/>
                </a:cubicBezTo>
                <a:cubicBezTo>
                  <a:pt x="2701392" y="2935897"/>
                  <a:pt x="2492742" y="2840776"/>
                  <a:pt x="2297943" y="2787235"/>
                </a:cubicBezTo>
                <a:cubicBezTo>
                  <a:pt x="2103143" y="2733694"/>
                  <a:pt x="1886907" y="2715404"/>
                  <a:pt x="1693474" y="2651735"/>
                </a:cubicBezTo>
                <a:cubicBezTo>
                  <a:pt x="1500041" y="2588067"/>
                  <a:pt x="1362926" y="2484761"/>
                  <a:pt x="1137347" y="2405223"/>
                </a:cubicBezTo>
                <a:cubicBezTo>
                  <a:pt x="911767" y="2325685"/>
                  <a:pt x="525487" y="2244374"/>
                  <a:pt x="339996" y="2174505"/>
                </a:cubicBezTo>
                <a:cubicBezTo>
                  <a:pt x="154505" y="2104636"/>
                  <a:pt x="76014" y="2068224"/>
                  <a:pt x="24400" y="1986009"/>
                </a:cubicBezTo>
                <a:cubicBezTo>
                  <a:pt x="-27215" y="1903795"/>
                  <a:pt x="17054" y="1793204"/>
                  <a:pt x="30312" y="1681220"/>
                </a:cubicBezTo>
                <a:cubicBezTo>
                  <a:pt x="43568" y="1569236"/>
                  <a:pt x="58192" y="1447125"/>
                  <a:pt x="103943" y="1314105"/>
                </a:cubicBezTo>
                <a:cubicBezTo>
                  <a:pt x="149694" y="1181086"/>
                  <a:pt x="260316" y="1018296"/>
                  <a:pt x="304815" y="883101"/>
                </a:cubicBezTo>
                <a:cubicBezTo>
                  <a:pt x="349314" y="747906"/>
                  <a:pt x="326440" y="638133"/>
                  <a:pt x="370940" y="502938"/>
                </a:cubicBezTo>
                <a:cubicBezTo>
                  <a:pt x="415439" y="367743"/>
                  <a:pt x="495539" y="124393"/>
                  <a:pt x="591883" y="46809"/>
                </a:cubicBezTo>
                <a:cubicBezTo>
                  <a:pt x="640055" y="8017"/>
                  <a:pt x="689299" y="-2658"/>
                  <a:pt x="746518" y="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312703" y="107567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4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4" y="2144"/>
                </a:cubicBezTo>
                <a:cubicBezTo>
                  <a:pt x="1534948" y="6542"/>
                  <a:pt x="1602394" y="19739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4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3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avLst/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6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6843909" y="3591929"/>
            <a:ext cx="3578439" cy="2583214"/>
          </a:xfrm>
          <a:custGeom>
            <a:avLst/>
            <a:gdLst>
              <a:gd name="connsiteX0" fmla="*/ 522099 w 3578439"/>
              <a:gd name="connsiteY0" fmla="*/ 292 h 2583214"/>
              <a:gd name="connsiteX1" fmla="*/ 711980 w 3578439"/>
              <a:gd name="connsiteY1" fmla="*/ 16377 h 2583214"/>
              <a:gd name="connsiteX2" fmla="*/ 1286948 w 3578439"/>
              <a:gd name="connsiteY2" fmla="*/ 155836 h 2583214"/>
              <a:gd name="connsiteX3" fmla="*/ 1772986 w 3578439"/>
              <a:gd name="connsiteY3" fmla="*/ 217982 h 2583214"/>
              <a:gd name="connsiteX4" fmla="*/ 2173683 w 3578439"/>
              <a:gd name="connsiteY4" fmla="*/ 375279 h 2583214"/>
              <a:gd name="connsiteX5" fmla="*/ 2698163 w 3578439"/>
              <a:gd name="connsiteY5" fmla="*/ 455647 h 2583214"/>
              <a:gd name="connsiteX6" fmla="*/ 3145631 w 3578439"/>
              <a:gd name="connsiteY6" fmla="*/ 547223 h 2583214"/>
              <a:gd name="connsiteX7" fmla="*/ 3406654 w 3578439"/>
              <a:gd name="connsiteY7" fmla="*/ 663422 h 2583214"/>
              <a:gd name="connsiteX8" fmla="*/ 3572214 w 3578439"/>
              <a:gd name="connsiteY8" fmla="*/ 872486 h 2583214"/>
              <a:gd name="connsiteX9" fmla="*/ 3528521 w 3578439"/>
              <a:gd name="connsiteY9" fmla="*/ 1301282 h 2583214"/>
              <a:gd name="connsiteX10" fmla="*/ 3387953 w 3578439"/>
              <a:gd name="connsiteY10" fmla="*/ 1593753 h 2583214"/>
              <a:gd name="connsiteX11" fmla="*/ 3285061 w 3578439"/>
              <a:gd name="connsiteY11" fmla="*/ 2190361 h 2583214"/>
              <a:gd name="connsiteX12" fmla="*/ 3107846 w 3578439"/>
              <a:gd name="connsiteY12" fmla="*/ 2550841 h 2583214"/>
              <a:gd name="connsiteX13" fmla="*/ 2735085 w 3578439"/>
              <a:gd name="connsiteY13" fmla="*/ 2552436 h 2583214"/>
              <a:gd name="connsiteX14" fmla="*/ 2198559 w 3578439"/>
              <a:gd name="connsiteY14" fmla="*/ 2431201 h 2583214"/>
              <a:gd name="connsiteX15" fmla="*/ 1629486 w 3578439"/>
              <a:gd name="connsiteY15" fmla="*/ 2359829 h 2583214"/>
              <a:gd name="connsiteX16" fmla="*/ 1095138 w 3578439"/>
              <a:gd name="connsiteY16" fmla="*/ 2181867 h 2583214"/>
              <a:gd name="connsiteX17" fmla="*/ 339876 w 3578439"/>
              <a:gd name="connsiteY17" fmla="*/ 2039814 h 2583214"/>
              <a:gd name="connsiteX18" fmla="*/ 32337 w 3578439"/>
              <a:gd name="connsiteY18" fmla="*/ 1894031 h 2583214"/>
              <a:gd name="connsiteX19" fmla="*/ 10807 w 3578439"/>
              <a:gd name="connsiteY19" fmla="*/ 1612614 h 2583214"/>
              <a:gd name="connsiteX20" fmla="*/ 46171 w 3578439"/>
              <a:gd name="connsiteY20" fmla="*/ 1267762 h 2583214"/>
              <a:gd name="connsiteX21" fmla="*/ 193145 w 3578439"/>
              <a:gd name="connsiteY21" fmla="*/ 852768 h 2583214"/>
              <a:gd name="connsiteX22" fmla="*/ 220436 w 3578439"/>
              <a:gd name="connsiteY22" fmla="*/ 496556 h 2583214"/>
              <a:gd name="connsiteX23" fmla="*/ 383684 w 3578439"/>
              <a:gd name="connsiteY23" fmla="*/ 56630 h 2583214"/>
              <a:gd name="connsiteX24" fmla="*/ 522099 w 3578439"/>
              <a:gd name="connsiteY24" fmla="*/ 292 h 25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8439" h="2583214">
                <a:moveTo>
                  <a:pt x="522099" y="292"/>
                </a:moveTo>
                <a:cubicBezTo>
                  <a:pt x="575115" y="-1834"/>
                  <a:pt x="636708" y="8110"/>
                  <a:pt x="711980" y="16377"/>
                </a:cubicBezTo>
                <a:cubicBezTo>
                  <a:pt x="862524" y="32912"/>
                  <a:pt x="1110114" y="122236"/>
                  <a:pt x="1286948" y="155836"/>
                </a:cubicBezTo>
                <a:cubicBezTo>
                  <a:pt x="1463782" y="189436"/>
                  <a:pt x="1625196" y="181408"/>
                  <a:pt x="1772986" y="217982"/>
                </a:cubicBezTo>
                <a:cubicBezTo>
                  <a:pt x="1920775" y="254555"/>
                  <a:pt x="2019487" y="335668"/>
                  <a:pt x="2173683" y="375279"/>
                </a:cubicBezTo>
                <a:cubicBezTo>
                  <a:pt x="2327879" y="414890"/>
                  <a:pt x="2536172" y="426990"/>
                  <a:pt x="2698163" y="455647"/>
                </a:cubicBezTo>
                <a:cubicBezTo>
                  <a:pt x="2860154" y="484305"/>
                  <a:pt x="3027549" y="512594"/>
                  <a:pt x="3145631" y="547223"/>
                </a:cubicBezTo>
                <a:cubicBezTo>
                  <a:pt x="3263712" y="581852"/>
                  <a:pt x="3335557" y="609212"/>
                  <a:pt x="3406654" y="663422"/>
                </a:cubicBezTo>
                <a:cubicBezTo>
                  <a:pt x="3477751" y="717633"/>
                  <a:pt x="3551902" y="766176"/>
                  <a:pt x="3572214" y="872486"/>
                </a:cubicBezTo>
                <a:cubicBezTo>
                  <a:pt x="3592525" y="978796"/>
                  <a:pt x="3559231" y="1181071"/>
                  <a:pt x="3528521" y="1301282"/>
                </a:cubicBezTo>
                <a:cubicBezTo>
                  <a:pt x="3497811" y="1421493"/>
                  <a:pt x="3428530" y="1445573"/>
                  <a:pt x="3387953" y="1593753"/>
                </a:cubicBezTo>
                <a:cubicBezTo>
                  <a:pt x="3347376" y="1741932"/>
                  <a:pt x="3331746" y="2030847"/>
                  <a:pt x="3285061" y="2190361"/>
                </a:cubicBezTo>
                <a:cubicBezTo>
                  <a:pt x="3238377" y="2349875"/>
                  <a:pt x="3199508" y="2490495"/>
                  <a:pt x="3107846" y="2550841"/>
                </a:cubicBezTo>
                <a:cubicBezTo>
                  <a:pt x="3016183" y="2611187"/>
                  <a:pt x="2886632" y="2572376"/>
                  <a:pt x="2735085" y="2552436"/>
                </a:cubicBezTo>
                <a:cubicBezTo>
                  <a:pt x="2583537" y="2532497"/>
                  <a:pt x="2382825" y="2463302"/>
                  <a:pt x="2198559" y="2431201"/>
                </a:cubicBezTo>
                <a:cubicBezTo>
                  <a:pt x="2014292" y="2399100"/>
                  <a:pt x="1813389" y="2401384"/>
                  <a:pt x="1629486" y="2359829"/>
                </a:cubicBezTo>
                <a:cubicBezTo>
                  <a:pt x="1445582" y="2318273"/>
                  <a:pt x="1310073" y="2235203"/>
                  <a:pt x="1095138" y="2181867"/>
                </a:cubicBezTo>
                <a:cubicBezTo>
                  <a:pt x="880203" y="2128532"/>
                  <a:pt x="517010" y="2087787"/>
                  <a:pt x="339876" y="2039814"/>
                </a:cubicBezTo>
                <a:cubicBezTo>
                  <a:pt x="162742" y="1991842"/>
                  <a:pt x="87182" y="1965231"/>
                  <a:pt x="32337" y="1894031"/>
                </a:cubicBezTo>
                <a:cubicBezTo>
                  <a:pt x="-22508" y="1822831"/>
                  <a:pt x="8501" y="1716992"/>
                  <a:pt x="10807" y="1612614"/>
                </a:cubicBezTo>
                <a:cubicBezTo>
                  <a:pt x="13113" y="1508236"/>
                  <a:pt x="15781" y="1394403"/>
                  <a:pt x="46171" y="1267762"/>
                </a:cubicBezTo>
                <a:cubicBezTo>
                  <a:pt x="76561" y="1141121"/>
                  <a:pt x="164101" y="981303"/>
                  <a:pt x="193145" y="852768"/>
                </a:cubicBezTo>
                <a:cubicBezTo>
                  <a:pt x="222189" y="724233"/>
                  <a:pt x="191392" y="625091"/>
                  <a:pt x="220436" y="496556"/>
                </a:cubicBezTo>
                <a:cubicBezTo>
                  <a:pt x="249480" y="368021"/>
                  <a:pt x="301760" y="136659"/>
                  <a:pt x="383684" y="56630"/>
                </a:cubicBezTo>
                <a:cubicBezTo>
                  <a:pt x="424646" y="16615"/>
                  <a:pt x="469084" y="2418"/>
                  <a:pt x="522099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131675" y="2932967"/>
            <a:ext cx="2821327" cy="2793903"/>
          </a:xfrm>
          <a:custGeom>
            <a:avLst/>
            <a:gdLst>
              <a:gd name="connsiteX0" fmla="*/ 1472034 w 2821327"/>
              <a:gd name="connsiteY0" fmla="*/ 14 h 2793903"/>
              <a:gd name="connsiteX1" fmla="*/ 1612571 w 2821327"/>
              <a:gd name="connsiteY1" fmla="*/ 2481 h 2793903"/>
              <a:gd name="connsiteX2" fmla="*/ 1979270 w 2821327"/>
              <a:gd name="connsiteY2" fmla="*/ 73784 h 2793903"/>
              <a:gd name="connsiteX3" fmla="*/ 2356155 w 2821327"/>
              <a:gd name="connsiteY3" fmla="*/ 308064 h 2793903"/>
              <a:gd name="connsiteX4" fmla="*/ 2580249 w 2821327"/>
              <a:gd name="connsiteY4" fmla="*/ 613646 h 2793903"/>
              <a:gd name="connsiteX5" fmla="*/ 2804344 w 2821327"/>
              <a:gd name="connsiteY5" fmla="*/ 1061834 h 2793903"/>
              <a:gd name="connsiteX6" fmla="*/ 2804344 w 2821327"/>
              <a:gd name="connsiteY6" fmla="*/ 1652628 h 2793903"/>
              <a:gd name="connsiteX7" fmla="*/ 2794157 w 2821327"/>
              <a:gd name="connsiteY7" fmla="*/ 2019327 h 2793903"/>
              <a:gd name="connsiteX8" fmla="*/ 2559877 w 2821327"/>
              <a:gd name="connsiteY8" fmla="*/ 2304537 h 2793903"/>
              <a:gd name="connsiteX9" fmla="*/ 2244108 w 2821327"/>
              <a:gd name="connsiteY9" fmla="*/ 2599934 h 2793903"/>
              <a:gd name="connsiteX10" fmla="*/ 1541268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2 w 2821327"/>
              <a:gd name="connsiteY13" fmla="*/ 2090630 h 2793903"/>
              <a:gd name="connsiteX14" fmla="*/ 13355 w 2821327"/>
              <a:gd name="connsiteY14" fmla="*/ 1632256 h 2793903"/>
              <a:gd name="connsiteX15" fmla="*/ 33727 w 2821327"/>
              <a:gd name="connsiteY15" fmla="*/ 1092393 h 2793903"/>
              <a:gd name="connsiteX16" fmla="*/ 125401 w 2821327"/>
              <a:gd name="connsiteY16" fmla="*/ 664577 h 2793903"/>
              <a:gd name="connsiteX17" fmla="*/ 359682 w 2821327"/>
              <a:gd name="connsiteY17" fmla="*/ 440483 h 2793903"/>
              <a:gd name="connsiteX18" fmla="*/ 502287 w 2821327"/>
              <a:gd name="connsiteY18" fmla="*/ 287691 h 2793903"/>
              <a:gd name="connsiteX19" fmla="*/ 991219 w 2821327"/>
              <a:gd name="connsiteY19" fmla="*/ 43225 h 2793903"/>
              <a:gd name="connsiteX20" fmla="*/ 1472034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4" y="14"/>
                </a:moveTo>
                <a:cubicBezTo>
                  <a:pt x="1523548" y="147"/>
                  <a:pt x="1571402" y="1208"/>
                  <a:pt x="1612571" y="2481"/>
                </a:cubicBezTo>
                <a:cubicBezTo>
                  <a:pt x="1777246" y="7574"/>
                  <a:pt x="1855339" y="22853"/>
                  <a:pt x="1979270" y="73784"/>
                </a:cubicBezTo>
                <a:cubicBezTo>
                  <a:pt x="2103201" y="124714"/>
                  <a:pt x="2255992" y="218087"/>
                  <a:pt x="2356155" y="308064"/>
                </a:cubicBezTo>
                <a:cubicBezTo>
                  <a:pt x="2456318" y="398040"/>
                  <a:pt x="2505552" y="488018"/>
                  <a:pt x="2580249" y="613646"/>
                </a:cubicBezTo>
                <a:cubicBezTo>
                  <a:pt x="2654947" y="739275"/>
                  <a:pt x="2766994" y="888671"/>
                  <a:pt x="2804344" y="1061834"/>
                </a:cubicBezTo>
                <a:cubicBezTo>
                  <a:pt x="2841693" y="1234998"/>
                  <a:pt x="2806041" y="1493045"/>
                  <a:pt x="2804344" y="1652628"/>
                </a:cubicBezTo>
                <a:cubicBezTo>
                  <a:pt x="2802645" y="1812210"/>
                  <a:pt x="2834902" y="1910675"/>
                  <a:pt x="2794157" y="2019327"/>
                </a:cubicBezTo>
                <a:cubicBezTo>
                  <a:pt x="2753413" y="2127979"/>
                  <a:pt x="2651552" y="2207770"/>
                  <a:pt x="2559877" y="2304537"/>
                </a:cubicBezTo>
                <a:cubicBezTo>
                  <a:pt x="2468203" y="2401305"/>
                  <a:pt x="2413877" y="2520143"/>
                  <a:pt x="2244108" y="2599934"/>
                </a:cubicBezTo>
                <a:cubicBezTo>
                  <a:pt x="2074340" y="2679725"/>
                  <a:pt x="1780641" y="2761214"/>
                  <a:pt x="1541268" y="2783284"/>
                </a:cubicBezTo>
                <a:cubicBezTo>
                  <a:pt x="1301895" y="2805354"/>
                  <a:pt x="989521" y="2795168"/>
                  <a:pt x="807870" y="2732353"/>
                </a:cubicBezTo>
                <a:cubicBezTo>
                  <a:pt x="626218" y="2669539"/>
                  <a:pt x="548124" y="2513352"/>
                  <a:pt x="451357" y="2406398"/>
                </a:cubicBezTo>
                <a:cubicBezTo>
                  <a:pt x="354589" y="2299444"/>
                  <a:pt x="300263" y="2219654"/>
                  <a:pt x="227262" y="2090630"/>
                </a:cubicBezTo>
                <a:cubicBezTo>
                  <a:pt x="154262" y="1961606"/>
                  <a:pt x="45611" y="1798628"/>
                  <a:pt x="13355" y="1632256"/>
                </a:cubicBezTo>
                <a:cubicBezTo>
                  <a:pt x="-18902" y="1465883"/>
                  <a:pt x="15053" y="1253672"/>
                  <a:pt x="33727" y="1092393"/>
                </a:cubicBezTo>
                <a:cubicBezTo>
                  <a:pt x="52401" y="931113"/>
                  <a:pt x="71076" y="773229"/>
                  <a:pt x="125401" y="664577"/>
                </a:cubicBezTo>
                <a:cubicBezTo>
                  <a:pt x="179727" y="555925"/>
                  <a:pt x="301960" y="499901"/>
                  <a:pt x="359682" y="440483"/>
                </a:cubicBezTo>
                <a:cubicBezTo>
                  <a:pt x="417403" y="381064"/>
                  <a:pt x="397031" y="353901"/>
                  <a:pt x="502287" y="287691"/>
                </a:cubicBezTo>
                <a:cubicBezTo>
                  <a:pt x="607543" y="221482"/>
                  <a:pt x="806172" y="90761"/>
                  <a:pt x="991219" y="43225"/>
                </a:cubicBezTo>
                <a:cubicBezTo>
                  <a:pt x="1130005" y="7574"/>
                  <a:pt x="1317492" y="-384"/>
                  <a:pt x="147203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488227" y="494779"/>
            <a:ext cx="3638570" cy="2779140"/>
          </a:xfrm>
          <a:custGeom>
            <a:avLst/>
            <a:gdLst>
              <a:gd name="connsiteX0" fmla="*/ 2862396 w 3638570"/>
              <a:gd name="connsiteY0" fmla="*/ 1 h 2779140"/>
              <a:gd name="connsiteX1" fmla="*/ 2927396 w 3638570"/>
              <a:gd name="connsiteY1" fmla="*/ 4127 h 2779140"/>
              <a:gd name="connsiteX2" fmla="*/ 3175456 w 3638570"/>
              <a:gd name="connsiteY2" fmla="*/ 102022 h 2779140"/>
              <a:gd name="connsiteX3" fmla="*/ 3352617 w 3638570"/>
              <a:gd name="connsiteY3" fmla="*/ 494946 h 2779140"/>
              <a:gd name="connsiteX4" fmla="*/ 3377611 w 3638570"/>
              <a:gd name="connsiteY4" fmla="*/ 818479 h 2779140"/>
              <a:gd name="connsiteX5" fmla="*/ 3587677 w 3638570"/>
              <a:gd name="connsiteY5" fmla="*/ 1386283 h 2779140"/>
              <a:gd name="connsiteX6" fmla="*/ 3615057 w 3638570"/>
              <a:gd name="connsiteY6" fmla="*/ 1787034 h 2779140"/>
              <a:gd name="connsiteX7" fmla="*/ 3293322 w 3638570"/>
              <a:gd name="connsiteY7" fmla="*/ 1975288 h 2779140"/>
              <a:gd name="connsiteX8" fmla="*/ 2768309 w 3638570"/>
              <a:gd name="connsiteY8" fmla="*/ 2139362 h 2779140"/>
              <a:gd name="connsiteX9" fmla="*/ 2240132 w 3638570"/>
              <a:gd name="connsiteY9" fmla="*/ 2362896 h 2779140"/>
              <a:gd name="connsiteX10" fmla="*/ 1688567 w 3638570"/>
              <a:gd name="connsiteY10" fmla="*/ 2476795 h 2779140"/>
              <a:gd name="connsiteX11" fmla="*/ 963854 w 3638570"/>
              <a:gd name="connsiteY11" fmla="*/ 2732513 h 2779140"/>
              <a:gd name="connsiteX12" fmla="*/ 624669 w 3638570"/>
              <a:gd name="connsiteY12" fmla="*/ 2760549 h 2779140"/>
              <a:gd name="connsiteX13" fmla="*/ 464959 w 3638570"/>
              <a:gd name="connsiteY13" fmla="*/ 2527844 h 2779140"/>
              <a:gd name="connsiteX14" fmla="*/ 322675 w 3638570"/>
              <a:gd name="connsiteY14" fmla="*/ 2211729 h 2779140"/>
              <a:gd name="connsiteX15" fmla="*/ 241799 w 3638570"/>
              <a:gd name="connsiteY15" fmla="*/ 1778969 h 2779140"/>
              <a:gd name="connsiteX16" fmla="*/ 86836 w 3638570"/>
              <a:gd name="connsiteY16" fmla="*/ 1457072 h 2779140"/>
              <a:gd name="connsiteX17" fmla="*/ 7542 w 3638570"/>
              <a:gd name="connsiteY17" fmla="*/ 994581 h 2779140"/>
              <a:gd name="connsiteX18" fmla="*/ 271424 w 3638570"/>
              <a:gd name="connsiteY18" fmla="*/ 795170 h 2779140"/>
              <a:gd name="connsiteX19" fmla="*/ 838834 w 3638570"/>
              <a:gd name="connsiteY19" fmla="*/ 627593 h 2779140"/>
              <a:gd name="connsiteX20" fmla="*/ 1290538 w 3638570"/>
              <a:gd name="connsiteY20" fmla="*/ 437702 h 2779140"/>
              <a:gd name="connsiteX21" fmla="*/ 1716102 w 3638570"/>
              <a:gd name="connsiteY21" fmla="*/ 372926 h 2779140"/>
              <a:gd name="connsiteX22" fmla="*/ 2210204 w 3638570"/>
              <a:gd name="connsiteY22" fmla="*/ 179531 h 2779140"/>
              <a:gd name="connsiteX23" fmla="*/ 2643289 w 3638570"/>
              <a:gd name="connsiteY23" fmla="*/ 34441 h 2779140"/>
              <a:gd name="connsiteX24" fmla="*/ 2862396 w 3638570"/>
              <a:gd name="connsiteY24" fmla="*/ 1 h 277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70" h="2779140">
                <a:moveTo>
                  <a:pt x="2862396" y="1"/>
                </a:moveTo>
                <a:cubicBezTo>
                  <a:pt x="2883850" y="-30"/>
                  <a:pt x="2905222" y="1311"/>
                  <a:pt x="2927396" y="4127"/>
                </a:cubicBezTo>
                <a:cubicBezTo>
                  <a:pt x="3016090" y="15390"/>
                  <a:pt x="3104586" y="20219"/>
                  <a:pt x="3175456" y="102022"/>
                </a:cubicBezTo>
                <a:cubicBezTo>
                  <a:pt x="3246327" y="183825"/>
                  <a:pt x="3318924" y="375537"/>
                  <a:pt x="3352617" y="494946"/>
                </a:cubicBezTo>
                <a:cubicBezTo>
                  <a:pt x="3386309" y="614355"/>
                  <a:pt x="3338435" y="669923"/>
                  <a:pt x="3377611" y="818479"/>
                </a:cubicBezTo>
                <a:cubicBezTo>
                  <a:pt x="3416788" y="967035"/>
                  <a:pt x="3548103" y="1224857"/>
                  <a:pt x="3587677" y="1386283"/>
                </a:cubicBezTo>
                <a:cubicBezTo>
                  <a:pt x="3627251" y="1547708"/>
                  <a:pt x="3664116" y="1688866"/>
                  <a:pt x="3615057" y="1787034"/>
                </a:cubicBezTo>
                <a:cubicBezTo>
                  <a:pt x="3565998" y="1885201"/>
                  <a:pt x="3434446" y="1916567"/>
                  <a:pt x="3293322" y="1975288"/>
                </a:cubicBezTo>
                <a:cubicBezTo>
                  <a:pt x="3152198" y="2034009"/>
                  <a:pt x="2943841" y="2074760"/>
                  <a:pt x="2768309" y="2139362"/>
                </a:cubicBezTo>
                <a:cubicBezTo>
                  <a:pt x="2592778" y="2203963"/>
                  <a:pt x="2420090" y="2306657"/>
                  <a:pt x="2240132" y="2362896"/>
                </a:cubicBezTo>
                <a:cubicBezTo>
                  <a:pt x="2060175" y="2419135"/>
                  <a:pt x="1901279" y="2415192"/>
                  <a:pt x="1688567" y="2476795"/>
                </a:cubicBezTo>
                <a:cubicBezTo>
                  <a:pt x="1475854" y="2538397"/>
                  <a:pt x="1141171" y="2685220"/>
                  <a:pt x="963854" y="2732513"/>
                </a:cubicBezTo>
                <a:cubicBezTo>
                  <a:pt x="786538" y="2779806"/>
                  <a:pt x="707819" y="2794661"/>
                  <a:pt x="624669" y="2760549"/>
                </a:cubicBezTo>
                <a:cubicBezTo>
                  <a:pt x="541519" y="2726438"/>
                  <a:pt x="515291" y="2619314"/>
                  <a:pt x="464959" y="2527844"/>
                </a:cubicBezTo>
                <a:cubicBezTo>
                  <a:pt x="414626" y="2436373"/>
                  <a:pt x="359869" y="2336541"/>
                  <a:pt x="322675" y="2211729"/>
                </a:cubicBezTo>
                <a:cubicBezTo>
                  <a:pt x="285482" y="2086916"/>
                  <a:pt x="281107" y="1904746"/>
                  <a:pt x="241799" y="1778969"/>
                </a:cubicBezTo>
                <a:cubicBezTo>
                  <a:pt x="202493" y="1653193"/>
                  <a:pt x="126142" y="1582848"/>
                  <a:pt x="86836" y="1457072"/>
                </a:cubicBezTo>
                <a:cubicBezTo>
                  <a:pt x="47529" y="1331295"/>
                  <a:pt x="-23223" y="1104898"/>
                  <a:pt x="7542" y="994581"/>
                </a:cubicBezTo>
                <a:cubicBezTo>
                  <a:pt x="38306" y="884265"/>
                  <a:pt x="132875" y="856335"/>
                  <a:pt x="271424" y="795170"/>
                </a:cubicBezTo>
                <a:cubicBezTo>
                  <a:pt x="409972" y="734006"/>
                  <a:pt x="668982" y="687171"/>
                  <a:pt x="838834" y="627593"/>
                </a:cubicBezTo>
                <a:cubicBezTo>
                  <a:pt x="1008686" y="568014"/>
                  <a:pt x="1144327" y="480147"/>
                  <a:pt x="1290538" y="437702"/>
                </a:cubicBezTo>
                <a:cubicBezTo>
                  <a:pt x="1436750" y="395257"/>
                  <a:pt x="1562825" y="415954"/>
                  <a:pt x="1716102" y="372926"/>
                </a:cubicBezTo>
                <a:cubicBezTo>
                  <a:pt x="1869380" y="329898"/>
                  <a:pt x="2055673" y="235945"/>
                  <a:pt x="2210204" y="179531"/>
                </a:cubicBezTo>
                <a:cubicBezTo>
                  <a:pt x="2364735" y="123117"/>
                  <a:pt x="2523758" y="63675"/>
                  <a:pt x="2643289" y="34441"/>
                </a:cubicBezTo>
                <a:cubicBezTo>
                  <a:pt x="2732938" y="12516"/>
                  <a:pt x="2798033" y="91"/>
                  <a:pt x="286239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avLst/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avLst/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0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8512494" y="65454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www.1ppt.com/hangye/ </a:t>
            </a:r>
            <a:endParaRPr kumimoji="0" lang="en-US" altLang="zh-CN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www.1ppt.com/ziti/</a:t>
            </a:r>
            <a:endParaRPr kumimoji="0" lang="en-US" altLang="zh-CN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www.1ppt.com/xiazai/jihua/</a:t>
            </a:r>
            <a:endParaRPr kumimoji="0" lang="en-US" altLang="zh-CN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www.1ppt.com/xiazai/jianli/  </a:t>
            </a:r>
            <a:endParaRPr kumimoji="0" lang="en-US" altLang="zh-CN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www.1ppt.com/xiazai/huibao/    </a:t>
            </a:r>
            <a:endParaRPr kumimoji="0" lang="en-US" altLang="zh-CN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</a:t>
            </a:r>
            <a:endParaRPr kumimoji="0" lang="en-US" altLang="zh-CN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6204986" y="2838450"/>
            <a:ext cx="3257464" cy="3225801"/>
          </a:xfrm>
          <a:custGeom>
            <a:avLst/>
            <a:gdLst>
              <a:gd name="connsiteX0" fmla="*/ 1699591 w 3257464"/>
              <a:gd name="connsiteY0" fmla="*/ 17 h 3225801"/>
              <a:gd name="connsiteX1" fmla="*/ 1861852 w 3257464"/>
              <a:gd name="connsiteY1" fmla="*/ 2865 h 3225801"/>
              <a:gd name="connsiteX2" fmla="*/ 2285238 w 3257464"/>
              <a:gd name="connsiteY2" fmla="*/ 85191 h 3225801"/>
              <a:gd name="connsiteX3" fmla="*/ 2720384 w 3257464"/>
              <a:gd name="connsiteY3" fmla="*/ 355687 h 3225801"/>
              <a:gd name="connsiteX4" fmla="*/ 2979120 w 3257464"/>
              <a:gd name="connsiteY4" fmla="*/ 708508 h 3225801"/>
              <a:gd name="connsiteX5" fmla="*/ 3237856 w 3257464"/>
              <a:gd name="connsiteY5" fmla="*/ 1225980 h 3225801"/>
              <a:gd name="connsiteX6" fmla="*/ 3237856 w 3257464"/>
              <a:gd name="connsiteY6" fmla="*/ 1908102 h 3225801"/>
              <a:gd name="connsiteX7" fmla="*/ 3226095 w 3257464"/>
              <a:gd name="connsiteY7" fmla="*/ 2331487 h 3225801"/>
              <a:gd name="connsiteX8" fmla="*/ 2955599 w 3257464"/>
              <a:gd name="connsiteY8" fmla="*/ 2660788 h 3225801"/>
              <a:gd name="connsiteX9" fmla="*/ 2591016 w 3257464"/>
              <a:gd name="connsiteY9" fmla="*/ 3001848 h 3225801"/>
              <a:gd name="connsiteX10" fmla="*/ 1779527 w 3257464"/>
              <a:gd name="connsiteY10" fmla="*/ 3213541 h 3225801"/>
              <a:gd name="connsiteX11" fmla="*/ 932756 w 3257464"/>
              <a:gd name="connsiteY11" fmla="*/ 3154738 h 3225801"/>
              <a:gd name="connsiteX12" fmla="*/ 521131 w 3257464"/>
              <a:gd name="connsiteY12" fmla="*/ 2778395 h 3225801"/>
              <a:gd name="connsiteX13" fmla="*/ 262395 w 3257464"/>
              <a:gd name="connsiteY13" fmla="*/ 2413812 h 3225801"/>
              <a:gd name="connsiteX14" fmla="*/ 15420 w 3257464"/>
              <a:gd name="connsiteY14" fmla="*/ 1884580 h 3225801"/>
              <a:gd name="connsiteX15" fmla="*/ 38941 w 3257464"/>
              <a:gd name="connsiteY15" fmla="*/ 1261262 h 3225801"/>
              <a:gd name="connsiteX16" fmla="*/ 144788 w 3257464"/>
              <a:gd name="connsiteY16" fmla="*/ 767312 h 3225801"/>
              <a:gd name="connsiteX17" fmla="*/ 415284 w 3257464"/>
              <a:gd name="connsiteY17" fmla="*/ 508576 h 3225801"/>
              <a:gd name="connsiteX18" fmla="*/ 579934 w 3257464"/>
              <a:gd name="connsiteY18" fmla="*/ 332165 h 3225801"/>
              <a:gd name="connsiteX19" fmla="*/ 1144449 w 3257464"/>
              <a:gd name="connsiteY19" fmla="*/ 49908 h 3225801"/>
              <a:gd name="connsiteX20" fmla="*/ 1699591 w 3257464"/>
              <a:gd name="connsiteY20" fmla="*/ 17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7464" h="3225801">
                <a:moveTo>
                  <a:pt x="1699591" y="17"/>
                </a:moveTo>
                <a:cubicBezTo>
                  <a:pt x="1759068" y="170"/>
                  <a:pt x="1814319" y="1395"/>
                  <a:pt x="1861852" y="2865"/>
                </a:cubicBezTo>
                <a:cubicBezTo>
                  <a:pt x="2051984" y="8746"/>
                  <a:pt x="2142149" y="26387"/>
                  <a:pt x="2285238" y="85191"/>
                </a:cubicBezTo>
                <a:cubicBezTo>
                  <a:pt x="2428327" y="143994"/>
                  <a:pt x="2604738" y="251801"/>
                  <a:pt x="2720384" y="355687"/>
                </a:cubicBezTo>
                <a:cubicBezTo>
                  <a:pt x="2836031" y="459573"/>
                  <a:pt x="2892875" y="563460"/>
                  <a:pt x="2979120" y="708508"/>
                </a:cubicBezTo>
                <a:cubicBezTo>
                  <a:pt x="3065365" y="853557"/>
                  <a:pt x="3194733" y="1026048"/>
                  <a:pt x="3237856" y="1225980"/>
                </a:cubicBezTo>
                <a:cubicBezTo>
                  <a:pt x="3280979" y="1425912"/>
                  <a:pt x="3239816" y="1723850"/>
                  <a:pt x="3237856" y="1908102"/>
                </a:cubicBezTo>
                <a:cubicBezTo>
                  <a:pt x="3235896" y="2092353"/>
                  <a:pt x="3273138" y="2206039"/>
                  <a:pt x="3226095" y="2331487"/>
                </a:cubicBezTo>
                <a:cubicBezTo>
                  <a:pt x="3179052" y="2456935"/>
                  <a:pt x="3061445" y="2549061"/>
                  <a:pt x="2955599" y="2660788"/>
                </a:cubicBezTo>
                <a:cubicBezTo>
                  <a:pt x="2849752" y="2772514"/>
                  <a:pt x="2787029" y="2909723"/>
                  <a:pt x="2591016" y="3001848"/>
                </a:cubicBezTo>
                <a:cubicBezTo>
                  <a:pt x="2395004" y="3093974"/>
                  <a:pt x="2055904" y="3188059"/>
                  <a:pt x="1779527" y="3213541"/>
                </a:cubicBezTo>
                <a:cubicBezTo>
                  <a:pt x="1503150" y="3239023"/>
                  <a:pt x="1142488" y="3227262"/>
                  <a:pt x="932756" y="3154738"/>
                </a:cubicBezTo>
                <a:cubicBezTo>
                  <a:pt x="723023" y="3082213"/>
                  <a:pt x="632857" y="2901882"/>
                  <a:pt x="521131" y="2778395"/>
                </a:cubicBezTo>
                <a:cubicBezTo>
                  <a:pt x="409404" y="2654907"/>
                  <a:pt x="346680" y="2562782"/>
                  <a:pt x="262395" y="2413812"/>
                </a:cubicBezTo>
                <a:cubicBezTo>
                  <a:pt x="178109" y="2264843"/>
                  <a:pt x="52662" y="2076672"/>
                  <a:pt x="15420" y="1884580"/>
                </a:cubicBezTo>
                <a:cubicBezTo>
                  <a:pt x="-21823" y="1692489"/>
                  <a:pt x="17380" y="1447473"/>
                  <a:pt x="38941" y="1261262"/>
                </a:cubicBezTo>
                <a:cubicBezTo>
                  <a:pt x="60502" y="1075051"/>
                  <a:pt x="82064" y="892760"/>
                  <a:pt x="144788" y="767312"/>
                </a:cubicBezTo>
                <a:cubicBezTo>
                  <a:pt x="207511" y="641864"/>
                  <a:pt x="348640" y="577180"/>
                  <a:pt x="415284" y="508576"/>
                </a:cubicBezTo>
                <a:cubicBezTo>
                  <a:pt x="481929" y="439972"/>
                  <a:pt x="458407" y="408610"/>
                  <a:pt x="579934" y="332165"/>
                </a:cubicBezTo>
                <a:cubicBezTo>
                  <a:pt x="701461" y="255721"/>
                  <a:pt x="930795" y="104792"/>
                  <a:pt x="1144449" y="49908"/>
                </a:cubicBezTo>
                <a:cubicBezTo>
                  <a:pt x="1304689" y="8746"/>
                  <a:pt x="1521159" y="-442"/>
                  <a:pt x="169959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204988" y="816210"/>
            <a:ext cx="1426505" cy="1412640"/>
          </a:xfrm>
          <a:custGeom>
            <a:avLst/>
            <a:gdLst>
              <a:gd name="connsiteX0" fmla="*/ 744283 w 1426505"/>
              <a:gd name="connsiteY0" fmla="*/ 8 h 1412640"/>
              <a:gd name="connsiteX1" fmla="*/ 815340 w 1426505"/>
              <a:gd name="connsiteY1" fmla="*/ 1255 h 1412640"/>
              <a:gd name="connsiteX2" fmla="*/ 1000749 w 1426505"/>
              <a:gd name="connsiteY2" fmla="*/ 37307 h 1412640"/>
              <a:gd name="connsiteX3" fmla="*/ 1191308 w 1426505"/>
              <a:gd name="connsiteY3" fmla="*/ 155763 h 1412640"/>
              <a:gd name="connsiteX4" fmla="*/ 1304613 w 1426505"/>
              <a:gd name="connsiteY4" fmla="*/ 310270 h 1412640"/>
              <a:gd name="connsiteX5" fmla="*/ 1417918 w 1426505"/>
              <a:gd name="connsiteY5" fmla="*/ 536881 h 1412640"/>
              <a:gd name="connsiteX6" fmla="*/ 1417918 w 1426505"/>
              <a:gd name="connsiteY6" fmla="*/ 835595 h 1412640"/>
              <a:gd name="connsiteX7" fmla="*/ 1412768 w 1426505"/>
              <a:gd name="connsiteY7" fmla="*/ 1021003 h 1412640"/>
              <a:gd name="connsiteX8" fmla="*/ 1294313 w 1426505"/>
              <a:gd name="connsiteY8" fmla="*/ 1165210 h 1412640"/>
              <a:gd name="connsiteX9" fmla="*/ 1134655 w 1426505"/>
              <a:gd name="connsiteY9" fmla="*/ 1314567 h 1412640"/>
              <a:gd name="connsiteX10" fmla="*/ 779289 w 1426505"/>
              <a:gd name="connsiteY10" fmla="*/ 1407271 h 1412640"/>
              <a:gd name="connsiteX11" fmla="*/ 408471 w 1426505"/>
              <a:gd name="connsiteY11" fmla="*/ 1381520 h 1412640"/>
              <a:gd name="connsiteX12" fmla="*/ 228213 w 1426505"/>
              <a:gd name="connsiteY12" fmla="*/ 1216712 h 1412640"/>
              <a:gd name="connsiteX13" fmla="*/ 114907 w 1426505"/>
              <a:gd name="connsiteY13" fmla="*/ 1057055 h 1412640"/>
              <a:gd name="connsiteX14" fmla="*/ 6752 w 1426505"/>
              <a:gd name="connsiteY14" fmla="*/ 825294 h 1412640"/>
              <a:gd name="connsiteX15" fmla="*/ 17053 w 1426505"/>
              <a:gd name="connsiteY15" fmla="*/ 552331 h 1412640"/>
              <a:gd name="connsiteX16" fmla="*/ 63405 w 1426505"/>
              <a:gd name="connsiteY16" fmla="*/ 336021 h 1412640"/>
              <a:gd name="connsiteX17" fmla="*/ 181861 w 1426505"/>
              <a:gd name="connsiteY17" fmla="*/ 222716 h 1412640"/>
              <a:gd name="connsiteX18" fmla="*/ 253964 w 1426505"/>
              <a:gd name="connsiteY18" fmla="*/ 145462 h 1412640"/>
              <a:gd name="connsiteX19" fmla="*/ 501176 w 1426505"/>
              <a:gd name="connsiteY19" fmla="*/ 21856 h 1412640"/>
              <a:gd name="connsiteX20" fmla="*/ 744283 w 1426505"/>
              <a:gd name="connsiteY20" fmla="*/ 8 h 141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6505" h="1412640">
                <a:moveTo>
                  <a:pt x="744283" y="8"/>
                </a:moveTo>
                <a:cubicBezTo>
                  <a:pt x="770329" y="75"/>
                  <a:pt x="794525" y="612"/>
                  <a:pt x="815340" y="1255"/>
                </a:cubicBezTo>
                <a:cubicBezTo>
                  <a:pt x="898603" y="3831"/>
                  <a:pt x="938088" y="11556"/>
                  <a:pt x="1000749" y="37307"/>
                </a:cubicBezTo>
                <a:cubicBezTo>
                  <a:pt x="1063410" y="63058"/>
                  <a:pt x="1140664" y="110269"/>
                  <a:pt x="1191308" y="155763"/>
                </a:cubicBezTo>
                <a:cubicBezTo>
                  <a:pt x="1241952" y="201256"/>
                  <a:pt x="1266845" y="246750"/>
                  <a:pt x="1304613" y="310270"/>
                </a:cubicBezTo>
                <a:cubicBezTo>
                  <a:pt x="1342381" y="373789"/>
                  <a:pt x="1399034" y="449326"/>
                  <a:pt x="1417918" y="536881"/>
                </a:cubicBezTo>
                <a:cubicBezTo>
                  <a:pt x="1436803" y="624435"/>
                  <a:pt x="1418777" y="754907"/>
                  <a:pt x="1417918" y="835595"/>
                </a:cubicBezTo>
                <a:cubicBezTo>
                  <a:pt x="1417060" y="916282"/>
                  <a:pt x="1433369" y="966067"/>
                  <a:pt x="1412768" y="1021003"/>
                </a:cubicBezTo>
                <a:cubicBezTo>
                  <a:pt x="1392167" y="1075939"/>
                  <a:pt x="1340665" y="1116283"/>
                  <a:pt x="1294313" y="1165210"/>
                </a:cubicBezTo>
                <a:cubicBezTo>
                  <a:pt x="1247961" y="1214137"/>
                  <a:pt x="1220493" y="1274223"/>
                  <a:pt x="1134655" y="1314567"/>
                </a:cubicBezTo>
                <a:cubicBezTo>
                  <a:pt x="1048818" y="1354910"/>
                  <a:pt x="900319" y="1396112"/>
                  <a:pt x="779289" y="1407271"/>
                </a:cubicBezTo>
                <a:cubicBezTo>
                  <a:pt x="658258" y="1418430"/>
                  <a:pt x="500317" y="1413280"/>
                  <a:pt x="408471" y="1381520"/>
                </a:cubicBezTo>
                <a:cubicBezTo>
                  <a:pt x="316625" y="1349760"/>
                  <a:pt x="277140" y="1270790"/>
                  <a:pt x="228213" y="1216712"/>
                </a:cubicBezTo>
                <a:cubicBezTo>
                  <a:pt x="179285" y="1162635"/>
                  <a:pt x="151818" y="1122291"/>
                  <a:pt x="114907" y="1057055"/>
                </a:cubicBezTo>
                <a:cubicBezTo>
                  <a:pt x="77997" y="991818"/>
                  <a:pt x="23062" y="909415"/>
                  <a:pt x="6752" y="825294"/>
                </a:cubicBezTo>
                <a:cubicBezTo>
                  <a:pt x="-9557" y="741174"/>
                  <a:pt x="7611" y="633877"/>
                  <a:pt x="17053" y="552331"/>
                </a:cubicBezTo>
                <a:cubicBezTo>
                  <a:pt x="26495" y="470786"/>
                  <a:pt x="35937" y="390957"/>
                  <a:pt x="63405" y="336021"/>
                </a:cubicBezTo>
                <a:cubicBezTo>
                  <a:pt x="90873" y="281085"/>
                  <a:pt x="152676" y="252759"/>
                  <a:pt x="181861" y="222716"/>
                </a:cubicBezTo>
                <a:cubicBezTo>
                  <a:pt x="211045" y="192673"/>
                  <a:pt x="200745" y="178939"/>
                  <a:pt x="253964" y="145462"/>
                </a:cubicBezTo>
                <a:cubicBezTo>
                  <a:pt x="307183" y="111986"/>
                  <a:pt x="407613" y="45891"/>
                  <a:pt x="501176" y="21856"/>
                </a:cubicBezTo>
                <a:cubicBezTo>
                  <a:pt x="571348" y="3830"/>
                  <a:pt x="666144" y="-193"/>
                  <a:pt x="74428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3200388" y="1989868"/>
            <a:ext cx="2342232" cy="2319465"/>
          </a:xfrm>
          <a:custGeom>
            <a:avLst/>
            <a:gdLst>
              <a:gd name="connsiteX0" fmla="*/ 1222066 w 2342232"/>
              <a:gd name="connsiteY0" fmla="*/ 12 h 2319465"/>
              <a:gd name="connsiteX1" fmla="*/ 1338738 w 2342232"/>
              <a:gd name="connsiteY1" fmla="*/ 2060 h 2319465"/>
              <a:gd name="connsiteX2" fmla="*/ 1643167 w 2342232"/>
              <a:gd name="connsiteY2" fmla="*/ 61254 h 2319465"/>
              <a:gd name="connsiteX3" fmla="*/ 1956053 w 2342232"/>
              <a:gd name="connsiteY3" fmla="*/ 255751 h 2319465"/>
              <a:gd name="connsiteX4" fmla="*/ 2142093 w 2342232"/>
              <a:gd name="connsiteY4" fmla="*/ 509442 h 2319465"/>
              <a:gd name="connsiteX5" fmla="*/ 2328133 w 2342232"/>
              <a:gd name="connsiteY5" fmla="*/ 881523 h 2319465"/>
              <a:gd name="connsiteX6" fmla="*/ 2328133 w 2342232"/>
              <a:gd name="connsiteY6" fmla="*/ 1371992 h 2319465"/>
              <a:gd name="connsiteX7" fmla="*/ 2319678 w 2342232"/>
              <a:gd name="connsiteY7" fmla="*/ 1676422 h 2319465"/>
              <a:gd name="connsiteX8" fmla="*/ 2125181 w 2342232"/>
              <a:gd name="connsiteY8" fmla="*/ 1913200 h 2319465"/>
              <a:gd name="connsiteX9" fmla="*/ 1863033 w 2342232"/>
              <a:gd name="connsiteY9" fmla="*/ 2158435 h 2319465"/>
              <a:gd name="connsiteX10" fmla="*/ 1279543 w 2342232"/>
              <a:gd name="connsiteY10" fmla="*/ 2310650 h 2319465"/>
              <a:gd name="connsiteX11" fmla="*/ 670684 w 2342232"/>
              <a:gd name="connsiteY11" fmla="*/ 2268368 h 2319465"/>
              <a:gd name="connsiteX12" fmla="*/ 374711 w 2342232"/>
              <a:gd name="connsiteY12" fmla="*/ 1997764 h 2319465"/>
              <a:gd name="connsiteX13" fmla="*/ 188671 w 2342232"/>
              <a:gd name="connsiteY13" fmla="*/ 1735616 h 2319465"/>
              <a:gd name="connsiteX14" fmla="*/ 11087 w 2342232"/>
              <a:gd name="connsiteY14" fmla="*/ 1355080 h 2319465"/>
              <a:gd name="connsiteX15" fmla="*/ 28000 w 2342232"/>
              <a:gd name="connsiteY15" fmla="*/ 906892 h 2319465"/>
              <a:gd name="connsiteX16" fmla="*/ 104107 w 2342232"/>
              <a:gd name="connsiteY16" fmla="*/ 551724 h 2319465"/>
              <a:gd name="connsiteX17" fmla="*/ 298604 w 2342232"/>
              <a:gd name="connsiteY17" fmla="*/ 365684 h 2319465"/>
              <a:gd name="connsiteX18" fmla="*/ 416993 w 2342232"/>
              <a:gd name="connsiteY18" fmla="*/ 238838 h 2319465"/>
              <a:gd name="connsiteX19" fmla="*/ 822899 w 2342232"/>
              <a:gd name="connsiteY19" fmla="*/ 35885 h 2319465"/>
              <a:gd name="connsiteX20" fmla="*/ 1222066 w 2342232"/>
              <a:gd name="connsiteY20" fmla="*/ 12 h 23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2232" h="2319465">
                <a:moveTo>
                  <a:pt x="1222066" y="12"/>
                </a:moveTo>
                <a:cubicBezTo>
                  <a:pt x="1264833" y="122"/>
                  <a:pt x="1304560" y="1003"/>
                  <a:pt x="1338738" y="2060"/>
                </a:cubicBezTo>
                <a:cubicBezTo>
                  <a:pt x="1475449" y="6288"/>
                  <a:pt x="1540281" y="18972"/>
                  <a:pt x="1643167" y="61254"/>
                </a:cubicBezTo>
                <a:cubicBezTo>
                  <a:pt x="1746053" y="103536"/>
                  <a:pt x="1872899" y="181053"/>
                  <a:pt x="1956053" y="255751"/>
                </a:cubicBezTo>
                <a:cubicBezTo>
                  <a:pt x="2039207" y="330449"/>
                  <a:pt x="2080080" y="405147"/>
                  <a:pt x="2142093" y="509442"/>
                </a:cubicBezTo>
                <a:cubicBezTo>
                  <a:pt x="2204106" y="613737"/>
                  <a:pt x="2297126" y="737764"/>
                  <a:pt x="2328133" y="881523"/>
                </a:cubicBezTo>
                <a:cubicBezTo>
                  <a:pt x="2359140" y="1025281"/>
                  <a:pt x="2329543" y="1239509"/>
                  <a:pt x="2328133" y="1371992"/>
                </a:cubicBezTo>
                <a:cubicBezTo>
                  <a:pt x="2326724" y="1504476"/>
                  <a:pt x="2353502" y="1586220"/>
                  <a:pt x="2319678" y="1676422"/>
                </a:cubicBezTo>
                <a:cubicBezTo>
                  <a:pt x="2285851" y="1766623"/>
                  <a:pt x="2201288" y="1832865"/>
                  <a:pt x="2125181" y="1913200"/>
                </a:cubicBezTo>
                <a:cubicBezTo>
                  <a:pt x="2049073" y="1993536"/>
                  <a:pt x="2003973" y="2092194"/>
                  <a:pt x="1863033" y="2158435"/>
                </a:cubicBezTo>
                <a:cubicBezTo>
                  <a:pt x="1722093" y="2224676"/>
                  <a:pt x="1478268" y="2292327"/>
                  <a:pt x="1279543" y="2310650"/>
                </a:cubicBezTo>
                <a:cubicBezTo>
                  <a:pt x="1080818" y="2328972"/>
                  <a:pt x="821489" y="2320516"/>
                  <a:pt x="670684" y="2268368"/>
                </a:cubicBezTo>
                <a:cubicBezTo>
                  <a:pt x="519879" y="2216220"/>
                  <a:pt x="455047" y="2086556"/>
                  <a:pt x="374711" y="1997764"/>
                </a:cubicBezTo>
                <a:cubicBezTo>
                  <a:pt x="294375" y="1908972"/>
                  <a:pt x="249275" y="1842731"/>
                  <a:pt x="188671" y="1735616"/>
                </a:cubicBezTo>
                <a:cubicBezTo>
                  <a:pt x="128067" y="1628502"/>
                  <a:pt x="37866" y="1493200"/>
                  <a:pt x="11087" y="1355080"/>
                </a:cubicBezTo>
                <a:cubicBezTo>
                  <a:pt x="-15692" y="1216959"/>
                  <a:pt x="12496" y="1040784"/>
                  <a:pt x="28000" y="906892"/>
                </a:cubicBezTo>
                <a:cubicBezTo>
                  <a:pt x="43503" y="773000"/>
                  <a:pt x="59006" y="641926"/>
                  <a:pt x="104107" y="551724"/>
                </a:cubicBezTo>
                <a:cubicBezTo>
                  <a:pt x="149207" y="461522"/>
                  <a:pt x="250684" y="415012"/>
                  <a:pt x="298604" y="365684"/>
                </a:cubicBezTo>
                <a:cubicBezTo>
                  <a:pt x="346523" y="316355"/>
                  <a:pt x="329611" y="293805"/>
                  <a:pt x="416993" y="238838"/>
                </a:cubicBezTo>
                <a:cubicBezTo>
                  <a:pt x="504375" y="183872"/>
                  <a:pt x="669274" y="75348"/>
                  <a:pt x="822899" y="35885"/>
                </a:cubicBezTo>
                <a:cubicBezTo>
                  <a:pt x="938117" y="6288"/>
                  <a:pt x="1093767" y="-319"/>
                  <a:pt x="122206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88098" y="1980399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3516" y="1110836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461017" y="2245345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575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1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4 w 1773442"/>
              <a:gd name="connsiteY9" fmla="*/ 2297738 h 2731077"/>
              <a:gd name="connsiteX10" fmla="*/ 1711088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7 w 1773442"/>
              <a:gd name="connsiteY14" fmla="*/ 2697331 h 2731077"/>
              <a:gd name="connsiteX15" fmla="*/ 116665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4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8" y="1464"/>
                  <a:pt x="854248" y="41700"/>
                  <a:pt x="964432" y="41700"/>
                </a:cubicBezTo>
                <a:cubicBezTo>
                  <a:pt x="1074615" y="41700"/>
                  <a:pt x="1149799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1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7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4" y="2297738"/>
                </a:cubicBezTo>
                <a:cubicBezTo>
                  <a:pt x="1751273" y="2396249"/>
                  <a:pt x="1742199" y="2457298"/>
                  <a:pt x="1711088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19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7" y="2697331"/>
                </a:cubicBezTo>
                <a:cubicBezTo>
                  <a:pt x="304626" y="2689006"/>
                  <a:pt x="182775" y="2683456"/>
                  <a:pt x="116665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4999" y="2208940"/>
                  <a:pt x="54444" y="2039667"/>
                  <a:pt x="46666" y="1889820"/>
                </a:cubicBezTo>
                <a:cubicBezTo>
                  <a:pt x="38888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4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1" y="16726"/>
                  <a:pt x="489993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1699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2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5 w 1773442"/>
              <a:gd name="connsiteY9" fmla="*/ 2297738 h 2731077"/>
              <a:gd name="connsiteX10" fmla="*/ 1711089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8 w 1773442"/>
              <a:gd name="connsiteY14" fmla="*/ 2697331 h 2731077"/>
              <a:gd name="connsiteX15" fmla="*/ 116666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5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9" y="1464"/>
                  <a:pt x="854248" y="41700"/>
                  <a:pt x="964432" y="41700"/>
                </a:cubicBezTo>
                <a:cubicBezTo>
                  <a:pt x="1074616" y="41700"/>
                  <a:pt x="1149800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2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8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5" y="2297738"/>
                </a:cubicBezTo>
                <a:cubicBezTo>
                  <a:pt x="1751273" y="2396249"/>
                  <a:pt x="1742199" y="2457298"/>
                  <a:pt x="1711089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20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8" y="2697331"/>
                </a:cubicBezTo>
                <a:cubicBezTo>
                  <a:pt x="304627" y="2689006"/>
                  <a:pt x="182776" y="2683456"/>
                  <a:pt x="116666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5000" y="2208940"/>
                  <a:pt x="54444" y="2039667"/>
                  <a:pt x="46666" y="1889820"/>
                </a:cubicBezTo>
                <a:cubicBezTo>
                  <a:pt x="38889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5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2" y="16726"/>
                  <a:pt x="489994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617977" y="2268537"/>
            <a:ext cx="3711137" cy="3675065"/>
          </a:xfrm>
          <a:custGeom>
            <a:avLst/>
            <a:gdLst>
              <a:gd name="connsiteX0" fmla="*/ 1936295 w 3711137"/>
              <a:gd name="connsiteY0" fmla="*/ 19 h 3675065"/>
              <a:gd name="connsiteX1" fmla="*/ 2121155 w 3711137"/>
              <a:gd name="connsiteY1" fmla="*/ 3265 h 3675065"/>
              <a:gd name="connsiteX2" fmla="*/ 2603506 w 3711137"/>
              <a:gd name="connsiteY2" fmla="*/ 97055 h 3675065"/>
              <a:gd name="connsiteX3" fmla="*/ 3099257 w 3711137"/>
              <a:gd name="connsiteY3" fmla="*/ 405224 h 3675065"/>
              <a:gd name="connsiteX4" fmla="*/ 3394027 w 3711137"/>
              <a:gd name="connsiteY4" fmla="*/ 807184 h 3675065"/>
              <a:gd name="connsiteX5" fmla="*/ 3688797 w 3711137"/>
              <a:gd name="connsiteY5" fmla="*/ 1396724 h 3675065"/>
              <a:gd name="connsiteX6" fmla="*/ 3688797 w 3711137"/>
              <a:gd name="connsiteY6" fmla="*/ 2173846 h 3675065"/>
              <a:gd name="connsiteX7" fmla="*/ 3675399 w 3711137"/>
              <a:gd name="connsiteY7" fmla="*/ 2656198 h 3675065"/>
              <a:gd name="connsiteX8" fmla="*/ 3367230 w 3711137"/>
              <a:gd name="connsiteY8" fmla="*/ 3031360 h 3675065"/>
              <a:gd name="connsiteX9" fmla="*/ 2951871 w 3711137"/>
              <a:gd name="connsiteY9" fmla="*/ 3419921 h 3675065"/>
              <a:gd name="connsiteX10" fmla="*/ 2027364 w 3711137"/>
              <a:gd name="connsiteY10" fmla="*/ 3661097 h 3675065"/>
              <a:gd name="connsiteX11" fmla="*/ 1062661 w 3711137"/>
              <a:gd name="connsiteY11" fmla="*/ 3594104 h 3675065"/>
              <a:gd name="connsiteX12" fmla="*/ 593708 w 3711137"/>
              <a:gd name="connsiteY12" fmla="*/ 3165347 h 3675065"/>
              <a:gd name="connsiteX13" fmla="*/ 298938 w 3711137"/>
              <a:gd name="connsiteY13" fmla="*/ 2749988 h 3675065"/>
              <a:gd name="connsiteX14" fmla="*/ 17566 w 3711137"/>
              <a:gd name="connsiteY14" fmla="*/ 2147049 h 3675065"/>
              <a:gd name="connsiteX15" fmla="*/ 44364 w 3711137"/>
              <a:gd name="connsiteY15" fmla="*/ 1436920 h 3675065"/>
              <a:gd name="connsiteX16" fmla="*/ 164951 w 3711137"/>
              <a:gd name="connsiteY16" fmla="*/ 874177 h 3675065"/>
              <a:gd name="connsiteX17" fmla="*/ 473121 w 3711137"/>
              <a:gd name="connsiteY17" fmla="*/ 579406 h 3675065"/>
              <a:gd name="connsiteX18" fmla="*/ 660702 w 3711137"/>
              <a:gd name="connsiteY18" fmla="*/ 378427 h 3675065"/>
              <a:gd name="connsiteX19" fmla="*/ 1303837 w 3711137"/>
              <a:gd name="connsiteY19" fmla="*/ 56859 h 3675065"/>
              <a:gd name="connsiteX20" fmla="*/ 1936295 w 3711137"/>
              <a:gd name="connsiteY20" fmla="*/ 19 h 36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37" h="3675065">
                <a:moveTo>
                  <a:pt x="1936295" y="19"/>
                </a:moveTo>
                <a:cubicBezTo>
                  <a:pt x="2004056" y="194"/>
                  <a:pt x="2067002" y="1590"/>
                  <a:pt x="2121155" y="3265"/>
                </a:cubicBezTo>
                <a:cubicBezTo>
                  <a:pt x="2337767" y="9964"/>
                  <a:pt x="2440489" y="30062"/>
                  <a:pt x="2603506" y="97055"/>
                </a:cubicBezTo>
                <a:cubicBezTo>
                  <a:pt x="2766524" y="164048"/>
                  <a:pt x="2967503" y="286869"/>
                  <a:pt x="3099257" y="405224"/>
                </a:cubicBezTo>
                <a:cubicBezTo>
                  <a:pt x="3231010" y="523579"/>
                  <a:pt x="3295770" y="641934"/>
                  <a:pt x="3394027" y="807184"/>
                </a:cubicBezTo>
                <a:cubicBezTo>
                  <a:pt x="3492284" y="972433"/>
                  <a:pt x="3639669" y="1168947"/>
                  <a:pt x="3688797" y="1396724"/>
                </a:cubicBezTo>
                <a:cubicBezTo>
                  <a:pt x="3737927" y="1624501"/>
                  <a:pt x="3691031" y="1963934"/>
                  <a:pt x="3688797" y="2173846"/>
                </a:cubicBezTo>
                <a:cubicBezTo>
                  <a:pt x="3686565" y="2383759"/>
                  <a:pt x="3728993" y="2513278"/>
                  <a:pt x="3675399" y="2656198"/>
                </a:cubicBezTo>
                <a:cubicBezTo>
                  <a:pt x="3621804" y="2799117"/>
                  <a:pt x="3487817" y="2904073"/>
                  <a:pt x="3367230" y="3031360"/>
                </a:cubicBezTo>
                <a:cubicBezTo>
                  <a:pt x="3246642" y="3158647"/>
                  <a:pt x="3175183" y="3314965"/>
                  <a:pt x="2951871" y="3419921"/>
                </a:cubicBezTo>
                <a:cubicBezTo>
                  <a:pt x="2728560" y="3524877"/>
                  <a:pt x="2342233" y="3632066"/>
                  <a:pt x="2027364" y="3661097"/>
                </a:cubicBezTo>
                <a:cubicBezTo>
                  <a:pt x="1712496" y="3690128"/>
                  <a:pt x="1301603" y="3676729"/>
                  <a:pt x="1062661" y="3594104"/>
                </a:cubicBezTo>
                <a:cubicBezTo>
                  <a:pt x="823719" y="3511478"/>
                  <a:pt x="720995" y="3306032"/>
                  <a:pt x="593708" y="3165347"/>
                </a:cubicBezTo>
                <a:cubicBezTo>
                  <a:pt x="466421" y="3024661"/>
                  <a:pt x="394962" y="2919705"/>
                  <a:pt x="298938" y="2749988"/>
                </a:cubicBezTo>
                <a:cubicBezTo>
                  <a:pt x="202914" y="2580272"/>
                  <a:pt x="59996" y="2365893"/>
                  <a:pt x="17566" y="2147049"/>
                </a:cubicBezTo>
                <a:cubicBezTo>
                  <a:pt x="-24863" y="1928205"/>
                  <a:pt x="19800" y="1649065"/>
                  <a:pt x="44364" y="1436920"/>
                </a:cubicBezTo>
                <a:cubicBezTo>
                  <a:pt x="68927" y="1224775"/>
                  <a:pt x="93492" y="1017096"/>
                  <a:pt x="164951" y="874177"/>
                </a:cubicBezTo>
                <a:cubicBezTo>
                  <a:pt x="236411" y="731257"/>
                  <a:pt x="397194" y="657565"/>
                  <a:pt x="473121" y="579406"/>
                </a:cubicBezTo>
                <a:cubicBezTo>
                  <a:pt x="549047" y="501248"/>
                  <a:pt x="522249" y="465518"/>
                  <a:pt x="660702" y="378427"/>
                </a:cubicBezTo>
                <a:cubicBezTo>
                  <a:pt x="799154" y="291335"/>
                  <a:pt x="1060428" y="119386"/>
                  <a:pt x="1303837" y="56859"/>
                </a:cubicBezTo>
                <a:cubicBezTo>
                  <a:pt x="1486394" y="9963"/>
                  <a:pt x="1733013" y="-504"/>
                  <a:pt x="1936295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5435045" y="378936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286517" y="378936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0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60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2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7632145" y="79697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1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7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1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7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483617" y="79697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9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6" y="35816"/>
                  <a:pt x="1655976" y="28065"/>
                </a:cubicBezTo>
                <a:cubicBezTo>
                  <a:pt x="1768988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1" y="793910"/>
                  <a:pt x="2295977" y="832667"/>
                  <a:pt x="2291218" y="986147"/>
                </a:cubicBezTo>
                <a:cubicBezTo>
                  <a:pt x="2286460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3" y="2051199"/>
                  <a:pt x="1998578" y="2065152"/>
                </a:cubicBezTo>
                <a:cubicBezTo>
                  <a:pt x="1893895" y="2079104"/>
                  <a:pt x="1748764" y="2055850"/>
                  <a:pt x="1620289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avLst/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avLst/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avLst/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579518" y="2660681"/>
            <a:ext cx="3404751" cy="2768631"/>
          </a:xfrm>
          <a:custGeom>
            <a:avLst/>
            <a:gdLst>
              <a:gd name="connsiteX0" fmla="*/ 1453064 w 3404751"/>
              <a:gd name="connsiteY0" fmla="*/ 207 h 2768631"/>
              <a:gd name="connsiteX1" fmla="*/ 1878576 w 3404751"/>
              <a:gd name="connsiteY1" fmla="*/ 85202 h 2768631"/>
              <a:gd name="connsiteX2" fmla="*/ 2407873 w 3404751"/>
              <a:gd name="connsiteY2" fmla="*/ 36633 h 2768631"/>
              <a:gd name="connsiteX3" fmla="*/ 2864520 w 3404751"/>
              <a:gd name="connsiteY3" fmla="*/ 24491 h 2768631"/>
              <a:gd name="connsiteX4" fmla="*/ 3144735 w 3404751"/>
              <a:gd name="connsiteY4" fmla="*/ 97344 h 2768631"/>
              <a:gd name="connsiteX5" fmla="*/ 3352303 w 3404751"/>
              <a:gd name="connsiteY5" fmla="*/ 315904 h 2768631"/>
              <a:gd name="connsiteX6" fmla="*/ 3404195 w 3404751"/>
              <a:gd name="connsiteY6" fmla="*/ 874446 h 2768631"/>
              <a:gd name="connsiteX7" fmla="*/ 3331546 w 3404751"/>
              <a:gd name="connsiteY7" fmla="*/ 1287281 h 2768631"/>
              <a:gd name="connsiteX8" fmla="*/ 3362681 w 3404751"/>
              <a:gd name="connsiteY8" fmla="*/ 2076525 h 2768631"/>
              <a:gd name="connsiteX9" fmla="*/ 3269276 w 3404751"/>
              <a:gd name="connsiteY9" fmla="*/ 2586498 h 2768631"/>
              <a:gd name="connsiteX10" fmla="*/ 2906033 w 3404751"/>
              <a:gd name="connsiteY10" fmla="*/ 2695778 h 2768631"/>
              <a:gd name="connsiteX11" fmla="*/ 2355981 w 3404751"/>
              <a:gd name="connsiteY11" fmla="*/ 2695778 h 2768631"/>
              <a:gd name="connsiteX12" fmla="*/ 1785171 w 3404751"/>
              <a:gd name="connsiteY12" fmla="*/ 2768631 h 2768631"/>
              <a:gd name="connsiteX13" fmla="*/ 1224740 w 3404751"/>
              <a:gd name="connsiteY13" fmla="*/ 2695778 h 2768631"/>
              <a:gd name="connsiteX14" fmla="*/ 456742 w 3404751"/>
              <a:gd name="connsiteY14" fmla="*/ 2732204 h 2768631"/>
              <a:gd name="connsiteX15" fmla="*/ 124635 w 3404751"/>
              <a:gd name="connsiteY15" fmla="*/ 2635067 h 2768631"/>
              <a:gd name="connsiteX16" fmla="*/ 41608 w 3404751"/>
              <a:gd name="connsiteY16" fmla="*/ 2282943 h 2768631"/>
              <a:gd name="connsiteX17" fmla="*/ 94 w 3404751"/>
              <a:gd name="connsiteY17" fmla="*/ 1833681 h 2768631"/>
              <a:gd name="connsiteX18" fmla="*/ 51986 w 3404751"/>
              <a:gd name="connsiteY18" fmla="*/ 1262997 h 2768631"/>
              <a:gd name="connsiteX19" fmla="*/ 94 w 3404751"/>
              <a:gd name="connsiteY19" fmla="*/ 801593 h 2768631"/>
              <a:gd name="connsiteX20" fmla="*/ 62365 w 3404751"/>
              <a:gd name="connsiteY20" fmla="*/ 194482 h 2768631"/>
              <a:gd name="connsiteX21" fmla="*/ 373715 w 3404751"/>
              <a:gd name="connsiteY21" fmla="*/ 48775 h 2768631"/>
              <a:gd name="connsiteX22" fmla="*/ 965281 w 3404751"/>
              <a:gd name="connsiteY22" fmla="*/ 60918 h 2768631"/>
              <a:gd name="connsiteX23" fmla="*/ 1453064 w 3404751"/>
              <a:gd name="connsiteY23" fmla="*/ 207 h 27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768631">
                <a:moveTo>
                  <a:pt x="1453064" y="207"/>
                </a:moveTo>
                <a:cubicBezTo>
                  <a:pt x="1605280" y="4254"/>
                  <a:pt x="1719442" y="79131"/>
                  <a:pt x="1878576" y="85202"/>
                </a:cubicBezTo>
                <a:cubicBezTo>
                  <a:pt x="2037711" y="91273"/>
                  <a:pt x="2243549" y="46751"/>
                  <a:pt x="2407873" y="36633"/>
                </a:cubicBezTo>
                <a:cubicBezTo>
                  <a:pt x="2572196" y="26515"/>
                  <a:pt x="2741710" y="14373"/>
                  <a:pt x="2864520" y="24491"/>
                </a:cubicBezTo>
                <a:cubicBezTo>
                  <a:pt x="2987330" y="34609"/>
                  <a:pt x="3063439" y="48775"/>
                  <a:pt x="3144735" y="97344"/>
                </a:cubicBezTo>
                <a:cubicBezTo>
                  <a:pt x="3226033" y="145913"/>
                  <a:pt x="3309059" y="186387"/>
                  <a:pt x="3352303" y="315904"/>
                </a:cubicBezTo>
                <a:cubicBezTo>
                  <a:pt x="3395546" y="445421"/>
                  <a:pt x="3407654" y="712550"/>
                  <a:pt x="3404195" y="874446"/>
                </a:cubicBezTo>
                <a:cubicBezTo>
                  <a:pt x="3400735" y="1036342"/>
                  <a:pt x="3338465" y="1086935"/>
                  <a:pt x="3331546" y="1287281"/>
                </a:cubicBezTo>
                <a:cubicBezTo>
                  <a:pt x="3324627" y="1487628"/>
                  <a:pt x="3373059" y="1859989"/>
                  <a:pt x="3362681" y="2076525"/>
                </a:cubicBezTo>
                <a:cubicBezTo>
                  <a:pt x="3352303" y="2293061"/>
                  <a:pt x="3345383" y="2483289"/>
                  <a:pt x="3269276" y="2586498"/>
                </a:cubicBezTo>
                <a:cubicBezTo>
                  <a:pt x="3193168" y="2689707"/>
                  <a:pt x="3058249" y="2677565"/>
                  <a:pt x="2906033" y="2695778"/>
                </a:cubicBezTo>
                <a:cubicBezTo>
                  <a:pt x="2753818" y="2713991"/>
                  <a:pt x="2542791" y="2683636"/>
                  <a:pt x="2355981" y="2695778"/>
                </a:cubicBezTo>
                <a:cubicBezTo>
                  <a:pt x="2169170" y="2707920"/>
                  <a:pt x="1973711" y="2768631"/>
                  <a:pt x="1785171" y="2768631"/>
                </a:cubicBezTo>
                <a:cubicBezTo>
                  <a:pt x="1596631" y="2768631"/>
                  <a:pt x="1446145" y="2701849"/>
                  <a:pt x="1224740" y="2695778"/>
                </a:cubicBezTo>
                <a:cubicBezTo>
                  <a:pt x="1003335" y="2689707"/>
                  <a:pt x="640093" y="2742323"/>
                  <a:pt x="456742" y="2732204"/>
                </a:cubicBezTo>
                <a:cubicBezTo>
                  <a:pt x="273391" y="2722086"/>
                  <a:pt x="193824" y="2709944"/>
                  <a:pt x="124635" y="2635067"/>
                </a:cubicBezTo>
                <a:cubicBezTo>
                  <a:pt x="55445" y="2560189"/>
                  <a:pt x="62365" y="2416507"/>
                  <a:pt x="41608" y="2282943"/>
                </a:cubicBezTo>
                <a:cubicBezTo>
                  <a:pt x="20851" y="2149378"/>
                  <a:pt x="-1636" y="2003672"/>
                  <a:pt x="94" y="1833681"/>
                </a:cubicBezTo>
                <a:cubicBezTo>
                  <a:pt x="1824" y="1663690"/>
                  <a:pt x="51986" y="1435012"/>
                  <a:pt x="51986" y="1262997"/>
                </a:cubicBezTo>
                <a:cubicBezTo>
                  <a:pt x="51986" y="1090982"/>
                  <a:pt x="94" y="973608"/>
                  <a:pt x="94" y="801593"/>
                </a:cubicBezTo>
                <a:cubicBezTo>
                  <a:pt x="94" y="629578"/>
                  <a:pt x="94" y="319951"/>
                  <a:pt x="62365" y="194482"/>
                </a:cubicBezTo>
                <a:cubicBezTo>
                  <a:pt x="124635" y="69013"/>
                  <a:pt x="223229" y="71036"/>
                  <a:pt x="373715" y="48775"/>
                </a:cubicBezTo>
                <a:cubicBezTo>
                  <a:pt x="524201" y="26515"/>
                  <a:pt x="785390" y="69013"/>
                  <a:pt x="965281" y="60918"/>
                </a:cubicBezTo>
                <a:cubicBezTo>
                  <a:pt x="1145172" y="52823"/>
                  <a:pt x="1300848" y="-3840"/>
                  <a:pt x="1453064" y="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207731" y="3943349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9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33644" y="1174718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3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5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3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2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3" y="1981436"/>
                </a:cubicBezTo>
                <a:cubicBezTo>
                  <a:pt x="2196051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5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avLst/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1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1258889" y="688271"/>
            <a:ext cx="5345113" cy="3329693"/>
          </a:xfrm>
          <a:custGeom>
            <a:avLst/>
            <a:gdLst>
              <a:gd name="connsiteX0" fmla="*/ 2281163 w 5345113"/>
              <a:gd name="connsiteY0" fmla="*/ 249 h 3329693"/>
              <a:gd name="connsiteX1" fmla="*/ 2949174 w 5345113"/>
              <a:gd name="connsiteY1" fmla="*/ 102468 h 3329693"/>
              <a:gd name="connsiteX2" fmla="*/ 3780115 w 5345113"/>
              <a:gd name="connsiteY2" fmla="*/ 44057 h 3329693"/>
              <a:gd name="connsiteX3" fmla="*/ 4497005 w 5345113"/>
              <a:gd name="connsiteY3" fmla="*/ 29454 h 3329693"/>
              <a:gd name="connsiteX4" fmla="*/ 4936915 w 5345113"/>
              <a:gd name="connsiteY4" fmla="*/ 117071 h 3329693"/>
              <a:gd name="connsiteX5" fmla="*/ 5262775 w 5345113"/>
              <a:gd name="connsiteY5" fmla="*/ 379922 h 3329693"/>
              <a:gd name="connsiteX6" fmla="*/ 5344240 w 5345113"/>
              <a:gd name="connsiteY6" fmla="*/ 1051652 h 3329693"/>
              <a:gd name="connsiteX7" fmla="*/ 5230189 w 5345113"/>
              <a:gd name="connsiteY7" fmla="*/ 1548148 h 3329693"/>
              <a:gd name="connsiteX8" fmla="*/ 5279068 w 5345113"/>
              <a:gd name="connsiteY8" fmla="*/ 2497332 h 3329693"/>
              <a:gd name="connsiteX9" fmla="*/ 5132431 w 5345113"/>
              <a:gd name="connsiteY9" fmla="*/ 3110651 h 3329693"/>
              <a:gd name="connsiteX10" fmla="*/ 4562177 w 5345113"/>
              <a:gd name="connsiteY10" fmla="*/ 3242076 h 3329693"/>
              <a:gd name="connsiteX11" fmla="*/ 3698650 w 5345113"/>
              <a:gd name="connsiteY11" fmla="*/ 3242076 h 3329693"/>
              <a:gd name="connsiteX12" fmla="*/ 2802537 w 5345113"/>
              <a:gd name="connsiteY12" fmla="*/ 3329693 h 3329693"/>
              <a:gd name="connsiteX13" fmla="*/ 1922717 w 5345113"/>
              <a:gd name="connsiteY13" fmla="*/ 3242076 h 3329693"/>
              <a:gd name="connsiteX14" fmla="*/ 717038 w 5345113"/>
              <a:gd name="connsiteY14" fmla="*/ 3285885 h 3329693"/>
              <a:gd name="connsiteX15" fmla="*/ 195663 w 5345113"/>
              <a:gd name="connsiteY15" fmla="*/ 3169062 h 3329693"/>
              <a:gd name="connsiteX16" fmla="*/ 65319 w 5345113"/>
              <a:gd name="connsiteY16" fmla="*/ 2745580 h 3329693"/>
              <a:gd name="connsiteX17" fmla="*/ 148 w 5345113"/>
              <a:gd name="connsiteY17" fmla="*/ 2205275 h 3329693"/>
              <a:gd name="connsiteX18" fmla="*/ 81612 w 5345113"/>
              <a:gd name="connsiteY18" fmla="*/ 1518943 h 3329693"/>
              <a:gd name="connsiteX19" fmla="*/ 148 w 5345113"/>
              <a:gd name="connsiteY19" fmla="*/ 964035 h 3329693"/>
              <a:gd name="connsiteX20" fmla="*/ 97905 w 5345113"/>
              <a:gd name="connsiteY20" fmla="*/ 233894 h 3329693"/>
              <a:gd name="connsiteX21" fmla="*/ 586694 w 5345113"/>
              <a:gd name="connsiteY21" fmla="*/ 58660 h 3329693"/>
              <a:gd name="connsiteX22" fmla="*/ 1515393 w 5345113"/>
              <a:gd name="connsiteY22" fmla="*/ 73263 h 3329693"/>
              <a:gd name="connsiteX23" fmla="*/ 2281163 w 5345113"/>
              <a:gd name="connsiteY23" fmla="*/ 249 h 33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3329693">
                <a:moveTo>
                  <a:pt x="2281163" y="249"/>
                </a:moveTo>
                <a:cubicBezTo>
                  <a:pt x="2520126" y="5116"/>
                  <a:pt x="2699349" y="95167"/>
                  <a:pt x="2949174" y="102468"/>
                </a:cubicBezTo>
                <a:cubicBezTo>
                  <a:pt x="3198999" y="109770"/>
                  <a:pt x="3522143" y="56226"/>
                  <a:pt x="3780115" y="44057"/>
                </a:cubicBezTo>
                <a:cubicBezTo>
                  <a:pt x="4038086" y="31888"/>
                  <a:pt x="4304206" y="17285"/>
                  <a:pt x="4497005" y="29454"/>
                </a:cubicBezTo>
                <a:cubicBezTo>
                  <a:pt x="4689805" y="41623"/>
                  <a:pt x="4809288" y="58660"/>
                  <a:pt x="4936915" y="117071"/>
                </a:cubicBezTo>
                <a:cubicBezTo>
                  <a:pt x="5064544" y="175482"/>
                  <a:pt x="5194887" y="224158"/>
                  <a:pt x="5262775" y="379922"/>
                </a:cubicBezTo>
                <a:cubicBezTo>
                  <a:pt x="5330663" y="535686"/>
                  <a:pt x="5349670" y="856948"/>
                  <a:pt x="5344240" y="1051652"/>
                </a:cubicBezTo>
                <a:cubicBezTo>
                  <a:pt x="5338809" y="1246356"/>
                  <a:pt x="5241052" y="1307202"/>
                  <a:pt x="5230189" y="1548148"/>
                </a:cubicBezTo>
                <a:cubicBezTo>
                  <a:pt x="5219327" y="1789095"/>
                  <a:pt x="5295361" y="2236915"/>
                  <a:pt x="5279068" y="2497332"/>
                </a:cubicBezTo>
                <a:cubicBezTo>
                  <a:pt x="5262775" y="2757749"/>
                  <a:pt x="5251912" y="2986527"/>
                  <a:pt x="5132431" y="3110651"/>
                </a:cubicBezTo>
                <a:cubicBezTo>
                  <a:pt x="5012950" y="3234775"/>
                  <a:pt x="4801140" y="3220172"/>
                  <a:pt x="4562177" y="3242076"/>
                </a:cubicBezTo>
                <a:cubicBezTo>
                  <a:pt x="4323215" y="3263980"/>
                  <a:pt x="3991923" y="3227473"/>
                  <a:pt x="3698650" y="3242076"/>
                </a:cubicBezTo>
                <a:cubicBezTo>
                  <a:pt x="3405377" y="3256679"/>
                  <a:pt x="3098526" y="3329693"/>
                  <a:pt x="2802537" y="3329693"/>
                </a:cubicBezTo>
                <a:cubicBezTo>
                  <a:pt x="2506548" y="3329693"/>
                  <a:pt x="2270300" y="3249378"/>
                  <a:pt x="1922717" y="3242076"/>
                </a:cubicBezTo>
                <a:cubicBezTo>
                  <a:pt x="1575134" y="3234775"/>
                  <a:pt x="1004881" y="3298053"/>
                  <a:pt x="717038" y="3285885"/>
                </a:cubicBezTo>
                <a:cubicBezTo>
                  <a:pt x="429195" y="3273716"/>
                  <a:pt x="304283" y="3259113"/>
                  <a:pt x="195663" y="3169062"/>
                </a:cubicBezTo>
                <a:cubicBezTo>
                  <a:pt x="87043" y="3079011"/>
                  <a:pt x="97905" y="2906211"/>
                  <a:pt x="65319" y="2745580"/>
                </a:cubicBezTo>
                <a:cubicBezTo>
                  <a:pt x="32733" y="2584949"/>
                  <a:pt x="-2568" y="2409715"/>
                  <a:pt x="148" y="2205275"/>
                </a:cubicBezTo>
                <a:cubicBezTo>
                  <a:pt x="2863" y="2000836"/>
                  <a:pt x="81612" y="1725816"/>
                  <a:pt x="81612" y="1518943"/>
                </a:cubicBezTo>
                <a:cubicBezTo>
                  <a:pt x="81612" y="1312069"/>
                  <a:pt x="148" y="1170909"/>
                  <a:pt x="148" y="964035"/>
                </a:cubicBezTo>
                <a:cubicBezTo>
                  <a:pt x="148" y="757161"/>
                  <a:pt x="148" y="384789"/>
                  <a:pt x="97905" y="233894"/>
                </a:cubicBezTo>
                <a:cubicBezTo>
                  <a:pt x="195663" y="82998"/>
                  <a:pt x="350446" y="85431"/>
                  <a:pt x="586694" y="58660"/>
                </a:cubicBezTo>
                <a:cubicBezTo>
                  <a:pt x="822942" y="31888"/>
                  <a:pt x="1232982" y="82998"/>
                  <a:pt x="1515393" y="73263"/>
                </a:cubicBezTo>
                <a:cubicBezTo>
                  <a:pt x="1797804" y="63527"/>
                  <a:pt x="2042198" y="-4619"/>
                  <a:pt x="2281163" y="2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avLst/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avLst/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083761" y="622521"/>
            <a:ext cx="3787477" cy="2604485"/>
          </a:xfrm>
          <a:custGeom>
            <a:avLst/>
            <a:gdLst>
              <a:gd name="connsiteX0" fmla="*/ 3172227 w 3787477"/>
              <a:gd name="connsiteY0" fmla="*/ 739 h 2604485"/>
              <a:gd name="connsiteX1" fmla="*/ 3311334 w 3787477"/>
              <a:gd name="connsiteY1" fmla="*/ 23401 h 2604485"/>
              <a:gd name="connsiteX2" fmla="*/ 3558809 w 3787477"/>
              <a:gd name="connsiteY2" fmla="*/ 170786 h 2604485"/>
              <a:gd name="connsiteX3" fmla="*/ 3679532 w 3787477"/>
              <a:gd name="connsiteY3" fmla="*/ 620401 h 2604485"/>
              <a:gd name="connsiteX4" fmla="*/ 3650068 w 3787477"/>
              <a:gd name="connsiteY4" fmla="*/ 969648 h 2604485"/>
              <a:gd name="connsiteX5" fmla="*/ 3775542 w 3787477"/>
              <a:gd name="connsiteY5" fmla="*/ 1611405 h 2604485"/>
              <a:gd name="connsiteX6" fmla="*/ 3735229 w 3787477"/>
              <a:gd name="connsiteY6" fmla="*/ 2043387 h 2604485"/>
              <a:gd name="connsiteX7" fmla="*/ 3359584 w 3787477"/>
              <a:gd name="connsiteY7" fmla="*/ 2188284 h 2604485"/>
              <a:gd name="connsiteX8" fmla="*/ 2771422 w 3787477"/>
              <a:gd name="connsiteY8" fmla="*/ 2272146 h 2604485"/>
              <a:gd name="connsiteX9" fmla="*/ 2169575 w 3787477"/>
              <a:gd name="connsiteY9" fmla="*/ 2418851 h 2604485"/>
              <a:gd name="connsiteX10" fmla="*/ 1561807 w 3787477"/>
              <a:gd name="connsiteY10" fmla="*/ 2444619 h 2604485"/>
              <a:gd name="connsiteX11" fmla="*/ 744854 w 3787477"/>
              <a:gd name="connsiteY11" fmla="*/ 2591549 h 2604485"/>
              <a:gd name="connsiteX12" fmla="*/ 378393 w 3787477"/>
              <a:gd name="connsiteY12" fmla="*/ 2562613 h 2604485"/>
              <a:gd name="connsiteX13" fmla="*/ 248486 w 3787477"/>
              <a:gd name="connsiteY13" fmla="*/ 2286832 h 2604485"/>
              <a:gd name="connsiteX14" fmla="*/ 151624 w 3787477"/>
              <a:gd name="connsiteY14" fmla="*/ 1925151 h 2604485"/>
              <a:gd name="connsiteX15" fmla="*/ 140457 w 3787477"/>
              <a:gd name="connsiteY15" fmla="*/ 1449768 h 2604485"/>
              <a:gd name="connsiteX16" fmla="*/ 31079 w 3787477"/>
              <a:gd name="connsiteY16" fmla="*/ 1079723 h 2604485"/>
              <a:gd name="connsiteX17" fmla="*/ 26755 w 3787477"/>
              <a:gd name="connsiteY17" fmla="*/ 572919 h 2604485"/>
              <a:gd name="connsiteX18" fmla="*/ 342658 w 3787477"/>
              <a:gd name="connsiteY18" fmla="*/ 406095 h 2604485"/>
              <a:gd name="connsiteX19" fmla="*/ 976628 w 3787477"/>
              <a:gd name="connsiteY19" fmla="*/ 325849 h 2604485"/>
              <a:gd name="connsiteX20" fmla="*/ 1491114 w 3787477"/>
              <a:gd name="connsiteY20" fmla="*/ 201749 h 2604485"/>
              <a:gd name="connsiteX21" fmla="*/ 1956034 w 3787477"/>
              <a:gd name="connsiteY21" fmla="*/ 206498 h 2604485"/>
              <a:gd name="connsiteX22" fmla="*/ 2516328 w 3787477"/>
              <a:gd name="connsiteY22" fmla="*/ 86015 h 2604485"/>
              <a:gd name="connsiteX23" fmla="*/ 3003195 w 3787477"/>
              <a:gd name="connsiteY23" fmla="*/ 6446 h 2604485"/>
              <a:gd name="connsiteX24" fmla="*/ 3172227 w 3787477"/>
              <a:gd name="connsiteY24" fmla="*/ 739 h 26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7477" h="2604485">
                <a:moveTo>
                  <a:pt x="3172227" y="739"/>
                </a:moveTo>
                <a:cubicBezTo>
                  <a:pt x="3221124" y="2858"/>
                  <a:pt x="3265033" y="9706"/>
                  <a:pt x="3311334" y="23401"/>
                </a:cubicBezTo>
                <a:cubicBezTo>
                  <a:pt x="3403936" y="50791"/>
                  <a:pt x="3497442" y="71286"/>
                  <a:pt x="3558809" y="170786"/>
                </a:cubicBezTo>
                <a:cubicBezTo>
                  <a:pt x="3620175" y="270287"/>
                  <a:pt x="3664322" y="487257"/>
                  <a:pt x="3679532" y="620401"/>
                </a:cubicBezTo>
                <a:cubicBezTo>
                  <a:pt x="3694742" y="753544"/>
                  <a:pt x="3634067" y="804481"/>
                  <a:pt x="3650068" y="969648"/>
                </a:cubicBezTo>
                <a:cubicBezTo>
                  <a:pt x="3666070" y="1134815"/>
                  <a:pt x="3761348" y="1432449"/>
                  <a:pt x="3775542" y="1611405"/>
                </a:cubicBezTo>
                <a:cubicBezTo>
                  <a:pt x="3789735" y="1790361"/>
                  <a:pt x="3804555" y="1947240"/>
                  <a:pt x="3735229" y="2043387"/>
                </a:cubicBezTo>
                <a:cubicBezTo>
                  <a:pt x="3665903" y="2139533"/>
                  <a:pt x="3520217" y="2150157"/>
                  <a:pt x="3359584" y="2188284"/>
                </a:cubicBezTo>
                <a:cubicBezTo>
                  <a:pt x="3198950" y="2226410"/>
                  <a:pt x="2969757" y="2233718"/>
                  <a:pt x="2771422" y="2272146"/>
                </a:cubicBezTo>
                <a:cubicBezTo>
                  <a:pt x="2573087" y="2310574"/>
                  <a:pt x="2371178" y="2390106"/>
                  <a:pt x="2169575" y="2418851"/>
                </a:cubicBezTo>
                <a:cubicBezTo>
                  <a:pt x="1967972" y="2447597"/>
                  <a:pt x="1799260" y="2415836"/>
                  <a:pt x="1561807" y="2444619"/>
                </a:cubicBezTo>
                <a:cubicBezTo>
                  <a:pt x="1324353" y="2473402"/>
                  <a:pt x="942090" y="2571883"/>
                  <a:pt x="744854" y="2591549"/>
                </a:cubicBezTo>
                <a:cubicBezTo>
                  <a:pt x="547619" y="2611215"/>
                  <a:pt x="461121" y="2613400"/>
                  <a:pt x="378393" y="2562613"/>
                </a:cubicBezTo>
                <a:cubicBezTo>
                  <a:pt x="295664" y="2511827"/>
                  <a:pt x="286281" y="2393076"/>
                  <a:pt x="248486" y="2286832"/>
                </a:cubicBezTo>
                <a:cubicBezTo>
                  <a:pt x="210692" y="2180588"/>
                  <a:pt x="169629" y="2064662"/>
                  <a:pt x="151624" y="1925151"/>
                </a:cubicBezTo>
                <a:cubicBezTo>
                  <a:pt x="133620" y="1785641"/>
                  <a:pt x="160548" y="1590673"/>
                  <a:pt x="140457" y="1449768"/>
                </a:cubicBezTo>
                <a:cubicBezTo>
                  <a:pt x="120366" y="1308863"/>
                  <a:pt x="51170" y="1220628"/>
                  <a:pt x="31079" y="1079723"/>
                </a:cubicBezTo>
                <a:cubicBezTo>
                  <a:pt x="10988" y="938819"/>
                  <a:pt x="-25175" y="685190"/>
                  <a:pt x="26755" y="572919"/>
                </a:cubicBezTo>
                <a:cubicBezTo>
                  <a:pt x="78685" y="460648"/>
                  <a:pt x="184346" y="447273"/>
                  <a:pt x="342658" y="406095"/>
                </a:cubicBezTo>
                <a:cubicBezTo>
                  <a:pt x="500970" y="364917"/>
                  <a:pt x="785219" y="359907"/>
                  <a:pt x="976628" y="325849"/>
                </a:cubicBezTo>
                <a:cubicBezTo>
                  <a:pt x="1168037" y="291791"/>
                  <a:pt x="1327879" y="221641"/>
                  <a:pt x="1491114" y="201749"/>
                </a:cubicBezTo>
                <a:cubicBezTo>
                  <a:pt x="1654349" y="181857"/>
                  <a:pt x="1785165" y="225787"/>
                  <a:pt x="1956034" y="206498"/>
                </a:cubicBezTo>
                <a:cubicBezTo>
                  <a:pt x="2126903" y="187209"/>
                  <a:pt x="2341802" y="119356"/>
                  <a:pt x="2516328" y="86015"/>
                </a:cubicBezTo>
                <a:cubicBezTo>
                  <a:pt x="2690855" y="52673"/>
                  <a:pt x="2870695" y="16882"/>
                  <a:pt x="3003195" y="6446"/>
                </a:cubicBezTo>
                <a:cubicBezTo>
                  <a:pt x="3069446" y="1228"/>
                  <a:pt x="3123330" y="-1380"/>
                  <a:pt x="3172227" y="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442022" y="3187037"/>
            <a:ext cx="3937136" cy="3033269"/>
          </a:xfrm>
          <a:custGeom>
            <a:avLst/>
            <a:gdLst>
              <a:gd name="connsiteX0" fmla="*/ 746518 w 3937136"/>
              <a:gd name="connsiteY0" fmla="*/ 531 h 3033269"/>
              <a:gd name="connsiteX1" fmla="*/ 949007 w 3937136"/>
              <a:gd name="connsiteY1" fmla="*/ 37432 h 3033269"/>
              <a:gd name="connsiteX2" fmla="*/ 1552783 w 3937136"/>
              <a:gd name="connsiteY2" fmla="*/ 246743 h 3033269"/>
              <a:gd name="connsiteX3" fmla="*/ 2068929 w 3937136"/>
              <a:gd name="connsiteY3" fmla="*/ 363749 h 3033269"/>
              <a:gd name="connsiteX4" fmla="*/ 2483495 w 3937136"/>
              <a:gd name="connsiteY4" fmla="*/ 574243 h 3033269"/>
              <a:gd name="connsiteX5" fmla="*/ 3039091 w 3937136"/>
              <a:gd name="connsiteY5" fmla="*/ 714810 h 3033269"/>
              <a:gd name="connsiteX6" fmla="*/ 3510730 w 3937136"/>
              <a:gd name="connsiteY6" fmla="*/ 859474 h 3033269"/>
              <a:gd name="connsiteX7" fmla="*/ 3779370 w 3937136"/>
              <a:gd name="connsiteY7" fmla="*/ 1011360 h 3033269"/>
              <a:gd name="connsiteX8" fmla="*/ 3935783 w 3937136"/>
              <a:gd name="connsiteY8" fmla="*/ 1253230 h 3033269"/>
              <a:gd name="connsiteX9" fmla="*/ 3844529 w 3937136"/>
              <a:gd name="connsiteY9" fmla="*/ 1709738 h 3033269"/>
              <a:gd name="connsiteX10" fmla="*/ 3663196 w 3937136"/>
              <a:gd name="connsiteY10" fmla="*/ 2009672 h 3033269"/>
              <a:gd name="connsiteX11" fmla="*/ 3490965 w 3937136"/>
              <a:gd name="connsiteY11" fmla="*/ 2640491 h 3033269"/>
              <a:gd name="connsiteX12" fmla="*/ 3263208 w 3937136"/>
              <a:gd name="connsiteY12" fmla="*/ 3009760 h 3033269"/>
              <a:gd name="connsiteX13" fmla="*/ 2862269 w 3937136"/>
              <a:gd name="connsiteY13" fmla="*/ 2972984 h 3033269"/>
              <a:gd name="connsiteX14" fmla="*/ 2297943 w 3937136"/>
              <a:gd name="connsiteY14" fmla="*/ 2787235 h 3033269"/>
              <a:gd name="connsiteX15" fmla="*/ 1693474 w 3937136"/>
              <a:gd name="connsiteY15" fmla="*/ 2651735 h 3033269"/>
              <a:gd name="connsiteX16" fmla="*/ 1137347 w 3937136"/>
              <a:gd name="connsiteY16" fmla="*/ 2405223 h 3033269"/>
              <a:gd name="connsiteX17" fmla="*/ 339996 w 3937136"/>
              <a:gd name="connsiteY17" fmla="*/ 2174505 h 3033269"/>
              <a:gd name="connsiteX18" fmla="*/ 24400 w 3937136"/>
              <a:gd name="connsiteY18" fmla="*/ 1986009 h 3033269"/>
              <a:gd name="connsiteX19" fmla="*/ 30312 w 3937136"/>
              <a:gd name="connsiteY19" fmla="*/ 1681220 h 3033269"/>
              <a:gd name="connsiteX20" fmla="*/ 103943 w 3937136"/>
              <a:gd name="connsiteY20" fmla="*/ 1314105 h 3033269"/>
              <a:gd name="connsiteX21" fmla="*/ 304815 w 3937136"/>
              <a:gd name="connsiteY21" fmla="*/ 883101 h 3033269"/>
              <a:gd name="connsiteX22" fmla="*/ 370940 w 3937136"/>
              <a:gd name="connsiteY22" fmla="*/ 502938 h 3033269"/>
              <a:gd name="connsiteX23" fmla="*/ 591883 w 3937136"/>
              <a:gd name="connsiteY23" fmla="*/ 46809 h 3033269"/>
              <a:gd name="connsiteX24" fmla="*/ 746518 w 3937136"/>
              <a:gd name="connsiteY24" fmla="*/ 531 h 30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136" h="3033269">
                <a:moveTo>
                  <a:pt x="746518" y="531"/>
                </a:moveTo>
                <a:cubicBezTo>
                  <a:pt x="803737" y="3719"/>
                  <a:pt x="868932" y="20771"/>
                  <a:pt x="949007" y="37432"/>
                </a:cubicBezTo>
                <a:cubicBezTo>
                  <a:pt x="1109157" y="70755"/>
                  <a:pt x="1366130" y="192358"/>
                  <a:pt x="1552783" y="246743"/>
                </a:cubicBezTo>
                <a:cubicBezTo>
                  <a:pt x="1739436" y="301129"/>
                  <a:pt x="1913810" y="309165"/>
                  <a:pt x="2068929" y="363749"/>
                </a:cubicBezTo>
                <a:cubicBezTo>
                  <a:pt x="2224048" y="418332"/>
                  <a:pt x="2321802" y="515733"/>
                  <a:pt x="2483495" y="574243"/>
                </a:cubicBezTo>
                <a:cubicBezTo>
                  <a:pt x="2645189" y="632753"/>
                  <a:pt x="2867886" y="667272"/>
                  <a:pt x="3039091" y="714810"/>
                </a:cubicBezTo>
                <a:cubicBezTo>
                  <a:pt x="3210296" y="762349"/>
                  <a:pt x="3387350" y="810049"/>
                  <a:pt x="3510730" y="859474"/>
                </a:cubicBezTo>
                <a:cubicBezTo>
                  <a:pt x="3634109" y="908898"/>
                  <a:pt x="3708528" y="945734"/>
                  <a:pt x="3779370" y="1011360"/>
                </a:cubicBezTo>
                <a:cubicBezTo>
                  <a:pt x="3850212" y="1076986"/>
                  <a:pt x="3924923" y="1136833"/>
                  <a:pt x="3935783" y="1253230"/>
                </a:cubicBezTo>
                <a:cubicBezTo>
                  <a:pt x="3946642" y="1369627"/>
                  <a:pt x="3889959" y="1583665"/>
                  <a:pt x="3844529" y="1709738"/>
                </a:cubicBezTo>
                <a:cubicBezTo>
                  <a:pt x="3799098" y="1835812"/>
                  <a:pt x="3722124" y="1854547"/>
                  <a:pt x="3663196" y="2009672"/>
                </a:cubicBezTo>
                <a:cubicBezTo>
                  <a:pt x="3604269" y="2164798"/>
                  <a:pt x="3557629" y="2473809"/>
                  <a:pt x="3490965" y="2640491"/>
                </a:cubicBezTo>
                <a:cubicBezTo>
                  <a:pt x="3424300" y="2807172"/>
                  <a:pt x="3367990" y="2954345"/>
                  <a:pt x="3263208" y="3009760"/>
                </a:cubicBezTo>
                <a:cubicBezTo>
                  <a:pt x="3158425" y="3065176"/>
                  <a:pt x="3023146" y="3010072"/>
                  <a:pt x="2862269" y="2972984"/>
                </a:cubicBezTo>
                <a:cubicBezTo>
                  <a:pt x="2701392" y="2935897"/>
                  <a:pt x="2492742" y="2840776"/>
                  <a:pt x="2297943" y="2787235"/>
                </a:cubicBezTo>
                <a:cubicBezTo>
                  <a:pt x="2103143" y="2733694"/>
                  <a:pt x="1886907" y="2715404"/>
                  <a:pt x="1693474" y="2651735"/>
                </a:cubicBezTo>
                <a:cubicBezTo>
                  <a:pt x="1500041" y="2588067"/>
                  <a:pt x="1362926" y="2484761"/>
                  <a:pt x="1137347" y="2405223"/>
                </a:cubicBezTo>
                <a:cubicBezTo>
                  <a:pt x="911767" y="2325685"/>
                  <a:pt x="525487" y="2244374"/>
                  <a:pt x="339996" y="2174505"/>
                </a:cubicBezTo>
                <a:cubicBezTo>
                  <a:pt x="154505" y="2104636"/>
                  <a:pt x="76014" y="2068224"/>
                  <a:pt x="24400" y="1986009"/>
                </a:cubicBezTo>
                <a:cubicBezTo>
                  <a:pt x="-27215" y="1903795"/>
                  <a:pt x="17054" y="1793204"/>
                  <a:pt x="30312" y="1681220"/>
                </a:cubicBezTo>
                <a:cubicBezTo>
                  <a:pt x="43568" y="1569236"/>
                  <a:pt x="58192" y="1447125"/>
                  <a:pt x="103943" y="1314105"/>
                </a:cubicBezTo>
                <a:cubicBezTo>
                  <a:pt x="149694" y="1181086"/>
                  <a:pt x="260316" y="1018296"/>
                  <a:pt x="304815" y="883101"/>
                </a:cubicBezTo>
                <a:cubicBezTo>
                  <a:pt x="349314" y="747906"/>
                  <a:pt x="326440" y="638133"/>
                  <a:pt x="370940" y="502938"/>
                </a:cubicBezTo>
                <a:cubicBezTo>
                  <a:pt x="415439" y="367743"/>
                  <a:pt x="495539" y="124393"/>
                  <a:pt x="591883" y="46809"/>
                </a:cubicBezTo>
                <a:cubicBezTo>
                  <a:pt x="640055" y="8017"/>
                  <a:pt x="689299" y="-2658"/>
                  <a:pt x="746518" y="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312703" y="107567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4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4" y="2144"/>
                </a:cubicBezTo>
                <a:cubicBezTo>
                  <a:pt x="1534948" y="6542"/>
                  <a:pt x="1602394" y="19739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4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3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avLst/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6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6843909" y="3591929"/>
            <a:ext cx="3578439" cy="2583214"/>
          </a:xfrm>
          <a:custGeom>
            <a:avLst/>
            <a:gdLst>
              <a:gd name="connsiteX0" fmla="*/ 522099 w 3578439"/>
              <a:gd name="connsiteY0" fmla="*/ 292 h 2583214"/>
              <a:gd name="connsiteX1" fmla="*/ 711980 w 3578439"/>
              <a:gd name="connsiteY1" fmla="*/ 16377 h 2583214"/>
              <a:gd name="connsiteX2" fmla="*/ 1286948 w 3578439"/>
              <a:gd name="connsiteY2" fmla="*/ 155836 h 2583214"/>
              <a:gd name="connsiteX3" fmla="*/ 1772986 w 3578439"/>
              <a:gd name="connsiteY3" fmla="*/ 217982 h 2583214"/>
              <a:gd name="connsiteX4" fmla="*/ 2173683 w 3578439"/>
              <a:gd name="connsiteY4" fmla="*/ 375279 h 2583214"/>
              <a:gd name="connsiteX5" fmla="*/ 2698163 w 3578439"/>
              <a:gd name="connsiteY5" fmla="*/ 455647 h 2583214"/>
              <a:gd name="connsiteX6" fmla="*/ 3145631 w 3578439"/>
              <a:gd name="connsiteY6" fmla="*/ 547223 h 2583214"/>
              <a:gd name="connsiteX7" fmla="*/ 3406654 w 3578439"/>
              <a:gd name="connsiteY7" fmla="*/ 663422 h 2583214"/>
              <a:gd name="connsiteX8" fmla="*/ 3572214 w 3578439"/>
              <a:gd name="connsiteY8" fmla="*/ 872486 h 2583214"/>
              <a:gd name="connsiteX9" fmla="*/ 3528521 w 3578439"/>
              <a:gd name="connsiteY9" fmla="*/ 1301282 h 2583214"/>
              <a:gd name="connsiteX10" fmla="*/ 3387953 w 3578439"/>
              <a:gd name="connsiteY10" fmla="*/ 1593753 h 2583214"/>
              <a:gd name="connsiteX11" fmla="*/ 3285061 w 3578439"/>
              <a:gd name="connsiteY11" fmla="*/ 2190361 h 2583214"/>
              <a:gd name="connsiteX12" fmla="*/ 3107846 w 3578439"/>
              <a:gd name="connsiteY12" fmla="*/ 2550841 h 2583214"/>
              <a:gd name="connsiteX13" fmla="*/ 2735085 w 3578439"/>
              <a:gd name="connsiteY13" fmla="*/ 2552436 h 2583214"/>
              <a:gd name="connsiteX14" fmla="*/ 2198559 w 3578439"/>
              <a:gd name="connsiteY14" fmla="*/ 2431201 h 2583214"/>
              <a:gd name="connsiteX15" fmla="*/ 1629486 w 3578439"/>
              <a:gd name="connsiteY15" fmla="*/ 2359829 h 2583214"/>
              <a:gd name="connsiteX16" fmla="*/ 1095138 w 3578439"/>
              <a:gd name="connsiteY16" fmla="*/ 2181867 h 2583214"/>
              <a:gd name="connsiteX17" fmla="*/ 339876 w 3578439"/>
              <a:gd name="connsiteY17" fmla="*/ 2039814 h 2583214"/>
              <a:gd name="connsiteX18" fmla="*/ 32337 w 3578439"/>
              <a:gd name="connsiteY18" fmla="*/ 1894031 h 2583214"/>
              <a:gd name="connsiteX19" fmla="*/ 10807 w 3578439"/>
              <a:gd name="connsiteY19" fmla="*/ 1612614 h 2583214"/>
              <a:gd name="connsiteX20" fmla="*/ 46171 w 3578439"/>
              <a:gd name="connsiteY20" fmla="*/ 1267762 h 2583214"/>
              <a:gd name="connsiteX21" fmla="*/ 193145 w 3578439"/>
              <a:gd name="connsiteY21" fmla="*/ 852768 h 2583214"/>
              <a:gd name="connsiteX22" fmla="*/ 220436 w 3578439"/>
              <a:gd name="connsiteY22" fmla="*/ 496556 h 2583214"/>
              <a:gd name="connsiteX23" fmla="*/ 383684 w 3578439"/>
              <a:gd name="connsiteY23" fmla="*/ 56630 h 2583214"/>
              <a:gd name="connsiteX24" fmla="*/ 522099 w 3578439"/>
              <a:gd name="connsiteY24" fmla="*/ 292 h 25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8439" h="2583214">
                <a:moveTo>
                  <a:pt x="522099" y="292"/>
                </a:moveTo>
                <a:cubicBezTo>
                  <a:pt x="575115" y="-1834"/>
                  <a:pt x="636708" y="8110"/>
                  <a:pt x="711980" y="16377"/>
                </a:cubicBezTo>
                <a:cubicBezTo>
                  <a:pt x="862524" y="32912"/>
                  <a:pt x="1110114" y="122236"/>
                  <a:pt x="1286948" y="155836"/>
                </a:cubicBezTo>
                <a:cubicBezTo>
                  <a:pt x="1463782" y="189436"/>
                  <a:pt x="1625196" y="181408"/>
                  <a:pt x="1772986" y="217982"/>
                </a:cubicBezTo>
                <a:cubicBezTo>
                  <a:pt x="1920775" y="254555"/>
                  <a:pt x="2019487" y="335668"/>
                  <a:pt x="2173683" y="375279"/>
                </a:cubicBezTo>
                <a:cubicBezTo>
                  <a:pt x="2327879" y="414890"/>
                  <a:pt x="2536172" y="426990"/>
                  <a:pt x="2698163" y="455647"/>
                </a:cubicBezTo>
                <a:cubicBezTo>
                  <a:pt x="2860154" y="484305"/>
                  <a:pt x="3027549" y="512594"/>
                  <a:pt x="3145631" y="547223"/>
                </a:cubicBezTo>
                <a:cubicBezTo>
                  <a:pt x="3263712" y="581852"/>
                  <a:pt x="3335557" y="609212"/>
                  <a:pt x="3406654" y="663422"/>
                </a:cubicBezTo>
                <a:cubicBezTo>
                  <a:pt x="3477751" y="717633"/>
                  <a:pt x="3551902" y="766176"/>
                  <a:pt x="3572214" y="872486"/>
                </a:cubicBezTo>
                <a:cubicBezTo>
                  <a:pt x="3592525" y="978796"/>
                  <a:pt x="3559231" y="1181071"/>
                  <a:pt x="3528521" y="1301282"/>
                </a:cubicBezTo>
                <a:cubicBezTo>
                  <a:pt x="3497811" y="1421493"/>
                  <a:pt x="3428530" y="1445573"/>
                  <a:pt x="3387953" y="1593753"/>
                </a:cubicBezTo>
                <a:cubicBezTo>
                  <a:pt x="3347376" y="1741932"/>
                  <a:pt x="3331746" y="2030847"/>
                  <a:pt x="3285061" y="2190361"/>
                </a:cubicBezTo>
                <a:cubicBezTo>
                  <a:pt x="3238377" y="2349875"/>
                  <a:pt x="3199508" y="2490495"/>
                  <a:pt x="3107846" y="2550841"/>
                </a:cubicBezTo>
                <a:cubicBezTo>
                  <a:pt x="3016183" y="2611187"/>
                  <a:pt x="2886632" y="2572376"/>
                  <a:pt x="2735085" y="2552436"/>
                </a:cubicBezTo>
                <a:cubicBezTo>
                  <a:pt x="2583537" y="2532497"/>
                  <a:pt x="2382825" y="2463302"/>
                  <a:pt x="2198559" y="2431201"/>
                </a:cubicBezTo>
                <a:cubicBezTo>
                  <a:pt x="2014292" y="2399100"/>
                  <a:pt x="1813389" y="2401384"/>
                  <a:pt x="1629486" y="2359829"/>
                </a:cubicBezTo>
                <a:cubicBezTo>
                  <a:pt x="1445582" y="2318273"/>
                  <a:pt x="1310073" y="2235203"/>
                  <a:pt x="1095138" y="2181867"/>
                </a:cubicBezTo>
                <a:cubicBezTo>
                  <a:pt x="880203" y="2128532"/>
                  <a:pt x="517010" y="2087787"/>
                  <a:pt x="339876" y="2039814"/>
                </a:cubicBezTo>
                <a:cubicBezTo>
                  <a:pt x="162742" y="1991842"/>
                  <a:pt x="87182" y="1965231"/>
                  <a:pt x="32337" y="1894031"/>
                </a:cubicBezTo>
                <a:cubicBezTo>
                  <a:pt x="-22508" y="1822831"/>
                  <a:pt x="8501" y="1716992"/>
                  <a:pt x="10807" y="1612614"/>
                </a:cubicBezTo>
                <a:cubicBezTo>
                  <a:pt x="13113" y="1508236"/>
                  <a:pt x="15781" y="1394403"/>
                  <a:pt x="46171" y="1267762"/>
                </a:cubicBezTo>
                <a:cubicBezTo>
                  <a:pt x="76561" y="1141121"/>
                  <a:pt x="164101" y="981303"/>
                  <a:pt x="193145" y="852768"/>
                </a:cubicBezTo>
                <a:cubicBezTo>
                  <a:pt x="222189" y="724233"/>
                  <a:pt x="191392" y="625091"/>
                  <a:pt x="220436" y="496556"/>
                </a:cubicBezTo>
                <a:cubicBezTo>
                  <a:pt x="249480" y="368021"/>
                  <a:pt x="301760" y="136659"/>
                  <a:pt x="383684" y="56630"/>
                </a:cubicBezTo>
                <a:cubicBezTo>
                  <a:pt x="424646" y="16615"/>
                  <a:pt x="469084" y="2418"/>
                  <a:pt x="522099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131675" y="2932967"/>
            <a:ext cx="2821327" cy="2793903"/>
          </a:xfrm>
          <a:custGeom>
            <a:avLst/>
            <a:gdLst>
              <a:gd name="connsiteX0" fmla="*/ 1472034 w 2821327"/>
              <a:gd name="connsiteY0" fmla="*/ 14 h 2793903"/>
              <a:gd name="connsiteX1" fmla="*/ 1612571 w 2821327"/>
              <a:gd name="connsiteY1" fmla="*/ 2481 h 2793903"/>
              <a:gd name="connsiteX2" fmla="*/ 1979270 w 2821327"/>
              <a:gd name="connsiteY2" fmla="*/ 73784 h 2793903"/>
              <a:gd name="connsiteX3" fmla="*/ 2356155 w 2821327"/>
              <a:gd name="connsiteY3" fmla="*/ 308064 h 2793903"/>
              <a:gd name="connsiteX4" fmla="*/ 2580249 w 2821327"/>
              <a:gd name="connsiteY4" fmla="*/ 613646 h 2793903"/>
              <a:gd name="connsiteX5" fmla="*/ 2804344 w 2821327"/>
              <a:gd name="connsiteY5" fmla="*/ 1061834 h 2793903"/>
              <a:gd name="connsiteX6" fmla="*/ 2804344 w 2821327"/>
              <a:gd name="connsiteY6" fmla="*/ 1652628 h 2793903"/>
              <a:gd name="connsiteX7" fmla="*/ 2794157 w 2821327"/>
              <a:gd name="connsiteY7" fmla="*/ 2019327 h 2793903"/>
              <a:gd name="connsiteX8" fmla="*/ 2559877 w 2821327"/>
              <a:gd name="connsiteY8" fmla="*/ 2304537 h 2793903"/>
              <a:gd name="connsiteX9" fmla="*/ 2244108 w 2821327"/>
              <a:gd name="connsiteY9" fmla="*/ 2599934 h 2793903"/>
              <a:gd name="connsiteX10" fmla="*/ 1541268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2 w 2821327"/>
              <a:gd name="connsiteY13" fmla="*/ 2090630 h 2793903"/>
              <a:gd name="connsiteX14" fmla="*/ 13355 w 2821327"/>
              <a:gd name="connsiteY14" fmla="*/ 1632256 h 2793903"/>
              <a:gd name="connsiteX15" fmla="*/ 33727 w 2821327"/>
              <a:gd name="connsiteY15" fmla="*/ 1092393 h 2793903"/>
              <a:gd name="connsiteX16" fmla="*/ 125401 w 2821327"/>
              <a:gd name="connsiteY16" fmla="*/ 664577 h 2793903"/>
              <a:gd name="connsiteX17" fmla="*/ 359682 w 2821327"/>
              <a:gd name="connsiteY17" fmla="*/ 440483 h 2793903"/>
              <a:gd name="connsiteX18" fmla="*/ 502287 w 2821327"/>
              <a:gd name="connsiteY18" fmla="*/ 287691 h 2793903"/>
              <a:gd name="connsiteX19" fmla="*/ 991219 w 2821327"/>
              <a:gd name="connsiteY19" fmla="*/ 43225 h 2793903"/>
              <a:gd name="connsiteX20" fmla="*/ 1472034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4" y="14"/>
                </a:moveTo>
                <a:cubicBezTo>
                  <a:pt x="1523548" y="147"/>
                  <a:pt x="1571402" y="1208"/>
                  <a:pt x="1612571" y="2481"/>
                </a:cubicBezTo>
                <a:cubicBezTo>
                  <a:pt x="1777246" y="7574"/>
                  <a:pt x="1855339" y="22853"/>
                  <a:pt x="1979270" y="73784"/>
                </a:cubicBezTo>
                <a:cubicBezTo>
                  <a:pt x="2103201" y="124714"/>
                  <a:pt x="2255992" y="218087"/>
                  <a:pt x="2356155" y="308064"/>
                </a:cubicBezTo>
                <a:cubicBezTo>
                  <a:pt x="2456318" y="398040"/>
                  <a:pt x="2505552" y="488018"/>
                  <a:pt x="2580249" y="613646"/>
                </a:cubicBezTo>
                <a:cubicBezTo>
                  <a:pt x="2654947" y="739275"/>
                  <a:pt x="2766994" y="888671"/>
                  <a:pt x="2804344" y="1061834"/>
                </a:cubicBezTo>
                <a:cubicBezTo>
                  <a:pt x="2841693" y="1234998"/>
                  <a:pt x="2806041" y="1493045"/>
                  <a:pt x="2804344" y="1652628"/>
                </a:cubicBezTo>
                <a:cubicBezTo>
                  <a:pt x="2802645" y="1812210"/>
                  <a:pt x="2834902" y="1910675"/>
                  <a:pt x="2794157" y="2019327"/>
                </a:cubicBezTo>
                <a:cubicBezTo>
                  <a:pt x="2753413" y="2127979"/>
                  <a:pt x="2651552" y="2207770"/>
                  <a:pt x="2559877" y="2304537"/>
                </a:cubicBezTo>
                <a:cubicBezTo>
                  <a:pt x="2468203" y="2401305"/>
                  <a:pt x="2413877" y="2520143"/>
                  <a:pt x="2244108" y="2599934"/>
                </a:cubicBezTo>
                <a:cubicBezTo>
                  <a:pt x="2074340" y="2679725"/>
                  <a:pt x="1780641" y="2761214"/>
                  <a:pt x="1541268" y="2783284"/>
                </a:cubicBezTo>
                <a:cubicBezTo>
                  <a:pt x="1301895" y="2805354"/>
                  <a:pt x="989521" y="2795168"/>
                  <a:pt x="807870" y="2732353"/>
                </a:cubicBezTo>
                <a:cubicBezTo>
                  <a:pt x="626218" y="2669539"/>
                  <a:pt x="548124" y="2513352"/>
                  <a:pt x="451357" y="2406398"/>
                </a:cubicBezTo>
                <a:cubicBezTo>
                  <a:pt x="354589" y="2299444"/>
                  <a:pt x="300263" y="2219654"/>
                  <a:pt x="227262" y="2090630"/>
                </a:cubicBezTo>
                <a:cubicBezTo>
                  <a:pt x="154262" y="1961606"/>
                  <a:pt x="45611" y="1798628"/>
                  <a:pt x="13355" y="1632256"/>
                </a:cubicBezTo>
                <a:cubicBezTo>
                  <a:pt x="-18902" y="1465883"/>
                  <a:pt x="15053" y="1253672"/>
                  <a:pt x="33727" y="1092393"/>
                </a:cubicBezTo>
                <a:cubicBezTo>
                  <a:pt x="52401" y="931113"/>
                  <a:pt x="71076" y="773229"/>
                  <a:pt x="125401" y="664577"/>
                </a:cubicBezTo>
                <a:cubicBezTo>
                  <a:pt x="179727" y="555925"/>
                  <a:pt x="301960" y="499901"/>
                  <a:pt x="359682" y="440483"/>
                </a:cubicBezTo>
                <a:cubicBezTo>
                  <a:pt x="417403" y="381064"/>
                  <a:pt x="397031" y="353901"/>
                  <a:pt x="502287" y="287691"/>
                </a:cubicBezTo>
                <a:cubicBezTo>
                  <a:pt x="607543" y="221482"/>
                  <a:pt x="806172" y="90761"/>
                  <a:pt x="991219" y="43225"/>
                </a:cubicBezTo>
                <a:cubicBezTo>
                  <a:pt x="1130005" y="7574"/>
                  <a:pt x="1317492" y="-384"/>
                  <a:pt x="147203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488227" y="494779"/>
            <a:ext cx="3638570" cy="2779140"/>
          </a:xfrm>
          <a:custGeom>
            <a:avLst/>
            <a:gdLst>
              <a:gd name="connsiteX0" fmla="*/ 2862396 w 3638570"/>
              <a:gd name="connsiteY0" fmla="*/ 1 h 2779140"/>
              <a:gd name="connsiteX1" fmla="*/ 2927396 w 3638570"/>
              <a:gd name="connsiteY1" fmla="*/ 4127 h 2779140"/>
              <a:gd name="connsiteX2" fmla="*/ 3175456 w 3638570"/>
              <a:gd name="connsiteY2" fmla="*/ 102022 h 2779140"/>
              <a:gd name="connsiteX3" fmla="*/ 3352617 w 3638570"/>
              <a:gd name="connsiteY3" fmla="*/ 494946 h 2779140"/>
              <a:gd name="connsiteX4" fmla="*/ 3377611 w 3638570"/>
              <a:gd name="connsiteY4" fmla="*/ 818479 h 2779140"/>
              <a:gd name="connsiteX5" fmla="*/ 3587677 w 3638570"/>
              <a:gd name="connsiteY5" fmla="*/ 1386283 h 2779140"/>
              <a:gd name="connsiteX6" fmla="*/ 3615057 w 3638570"/>
              <a:gd name="connsiteY6" fmla="*/ 1787034 h 2779140"/>
              <a:gd name="connsiteX7" fmla="*/ 3293322 w 3638570"/>
              <a:gd name="connsiteY7" fmla="*/ 1975288 h 2779140"/>
              <a:gd name="connsiteX8" fmla="*/ 2768309 w 3638570"/>
              <a:gd name="connsiteY8" fmla="*/ 2139362 h 2779140"/>
              <a:gd name="connsiteX9" fmla="*/ 2240132 w 3638570"/>
              <a:gd name="connsiteY9" fmla="*/ 2362896 h 2779140"/>
              <a:gd name="connsiteX10" fmla="*/ 1688567 w 3638570"/>
              <a:gd name="connsiteY10" fmla="*/ 2476795 h 2779140"/>
              <a:gd name="connsiteX11" fmla="*/ 963854 w 3638570"/>
              <a:gd name="connsiteY11" fmla="*/ 2732513 h 2779140"/>
              <a:gd name="connsiteX12" fmla="*/ 624669 w 3638570"/>
              <a:gd name="connsiteY12" fmla="*/ 2760549 h 2779140"/>
              <a:gd name="connsiteX13" fmla="*/ 464959 w 3638570"/>
              <a:gd name="connsiteY13" fmla="*/ 2527844 h 2779140"/>
              <a:gd name="connsiteX14" fmla="*/ 322675 w 3638570"/>
              <a:gd name="connsiteY14" fmla="*/ 2211729 h 2779140"/>
              <a:gd name="connsiteX15" fmla="*/ 241799 w 3638570"/>
              <a:gd name="connsiteY15" fmla="*/ 1778969 h 2779140"/>
              <a:gd name="connsiteX16" fmla="*/ 86836 w 3638570"/>
              <a:gd name="connsiteY16" fmla="*/ 1457072 h 2779140"/>
              <a:gd name="connsiteX17" fmla="*/ 7542 w 3638570"/>
              <a:gd name="connsiteY17" fmla="*/ 994581 h 2779140"/>
              <a:gd name="connsiteX18" fmla="*/ 271424 w 3638570"/>
              <a:gd name="connsiteY18" fmla="*/ 795170 h 2779140"/>
              <a:gd name="connsiteX19" fmla="*/ 838834 w 3638570"/>
              <a:gd name="connsiteY19" fmla="*/ 627593 h 2779140"/>
              <a:gd name="connsiteX20" fmla="*/ 1290538 w 3638570"/>
              <a:gd name="connsiteY20" fmla="*/ 437702 h 2779140"/>
              <a:gd name="connsiteX21" fmla="*/ 1716102 w 3638570"/>
              <a:gd name="connsiteY21" fmla="*/ 372926 h 2779140"/>
              <a:gd name="connsiteX22" fmla="*/ 2210204 w 3638570"/>
              <a:gd name="connsiteY22" fmla="*/ 179531 h 2779140"/>
              <a:gd name="connsiteX23" fmla="*/ 2643289 w 3638570"/>
              <a:gd name="connsiteY23" fmla="*/ 34441 h 2779140"/>
              <a:gd name="connsiteX24" fmla="*/ 2862396 w 3638570"/>
              <a:gd name="connsiteY24" fmla="*/ 1 h 277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70" h="2779140">
                <a:moveTo>
                  <a:pt x="2862396" y="1"/>
                </a:moveTo>
                <a:cubicBezTo>
                  <a:pt x="2883850" y="-30"/>
                  <a:pt x="2905222" y="1311"/>
                  <a:pt x="2927396" y="4127"/>
                </a:cubicBezTo>
                <a:cubicBezTo>
                  <a:pt x="3016090" y="15390"/>
                  <a:pt x="3104586" y="20219"/>
                  <a:pt x="3175456" y="102022"/>
                </a:cubicBezTo>
                <a:cubicBezTo>
                  <a:pt x="3246327" y="183825"/>
                  <a:pt x="3318924" y="375537"/>
                  <a:pt x="3352617" y="494946"/>
                </a:cubicBezTo>
                <a:cubicBezTo>
                  <a:pt x="3386309" y="614355"/>
                  <a:pt x="3338435" y="669923"/>
                  <a:pt x="3377611" y="818479"/>
                </a:cubicBezTo>
                <a:cubicBezTo>
                  <a:pt x="3416788" y="967035"/>
                  <a:pt x="3548103" y="1224857"/>
                  <a:pt x="3587677" y="1386283"/>
                </a:cubicBezTo>
                <a:cubicBezTo>
                  <a:pt x="3627251" y="1547708"/>
                  <a:pt x="3664116" y="1688866"/>
                  <a:pt x="3615057" y="1787034"/>
                </a:cubicBezTo>
                <a:cubicBezTo>
                  <a:pt x="3565998" y="1885201"/>
                  <a:pt x="3434446" y="1916567"/>
                  <a:pt x="3293322" y="1975288"/>
                </a:cubicBezTo>
                <a:cubicBezTo>
                  <a:pt x="3152198" y="2034009"/>
                  <a:pt x="2943841" y="2074760"/>
                  <a:pt x="2768309" y="2139362"/>
                </a:cubicBezTo>
                <a:cubicBezTo>
                  <a:pt x="2592778" y="2203963"/>
                  <a:pt x="2420090" y="2306657"/>
                  <a:pt x="2240132" y="2362896"/>
                </a:cubicBezTo>
                <a:cubicBezTo>
                  <a:pt x="2060175" y="2419135"/>
                  <a:pt x="1901279" y="2415192"/>
                  <a:pt x="1688567" y="2476795"/>
                </a:cubicBezTo>
                <a:cubicBezTo>
                  <a:pt x="1475854" y="2538397"/>
                  <a:pt x="1141171" y="2685220"/>
                  <a:pt x="963854" y="2732513"/>
                </a:cubicBezTo>
                <a:cubicBezTo>
                  <a:pt x="786538" y="2779806"/>
                  <a:pt x="707819" y="2794661"/>
                  <a:pt x="624669" y="2760549"/>
                </a:cubicBezTo>
                <a:cubicBezTo>
                  <a:pt x="541519" y="2726438"/>
                  <a:pt x="515291" y="2619314"/>
                  <a:pt x="464959" y="2527844"/>
                </a:cubicBezTo>
                <a:cubicBezTo>
                  <a:pt x="414626" y="2436373"/>
                  <a:pt x="359869" y="2336541"/>
                  <a:pt x="322675" y="2211729"/>
                </a:cubicBezTo>
                <a:cubicBezTo>
                  <a:pt x="285482" y="2086916"/>
                  <a:pt x="281107" y="1904746"/>
                  <a:pt x="241799" y="1778969"/>
                </a:cubicBezTo>
                <a:cubicBezTo>
                  <a:pt x="202493" y="1653193"/>
                  <a:pt x="126142" y="1582848"/>
                  <a:pt x="86836" y="1457072"/>
                </a:cubicBezTo>
                <a:cubicBezTo>
                  <a:pt x="47529" y="1331295"/>
                  <a:pt x="-23223" y="1104898"/>
                  <a:pt x="7542" y="994581"/>
                </a:cubicBezTo>
                <a:cubicBezTo>
                  <a:pt x="38306" y="884265"/>
                  <a:pt x="132875" y="856335"/>
                  <a:pt x="271424" y="795170"/>
                </a:cubicBezTo>
                <a:cubicBezTo>
                  <a:pt x="409972" y="734006"/>
                  <a:pt x="668982" y="687171"/>
                  <a:pt x="838834" y="627593"/>
                </a:cubicBezTo>
                <a:cubicBezTo>
                  <a:pt x="1008686" y="568014"/>
                  <a:pt x="1144327" y="480147"/>
                  <a:pt x="1290538" y="437702"/>
                </a:cubicBezTo>
                <a:cubicBezTo>
                  <a:pt x="1436750" y="395257"/>
                  <a:pt x="1562825" y="415954"/>
                  <a:pt x="1716102" y="372926"/>
                </a:cubicBezTo>
                <a:cubicBezTo>
                  <a:pt x="1869380" y="329898"/>
                  <a:pt x="2055673" y="235945"/>
                  <a:pt x="2210204" y="179531"/>
                </a:cubicBezTo>
                <a:cubicBezTo>
                  <a:pt x="2364735" y="123117"/>
                  <a:pt x="2523758" y="63675"/>
                  <a:pt x="2643289" y="34441"/>
                </a:cubicBezTo>
                <a:cubicBezTo>
                  <a:pt x="2732938" y="12516"/>
                  <a:pt x="2798033" y="91"/>
                  <a:pt x="286239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avLst/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avLst/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0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8512494" y="65454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image" Target="../media/image1.emf"/><Relationship Id="rId23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5" Type="http://schemas.openxmlformats.org/officeDocument/2006/relationships/theme" Target="../theme/theme3.xml"/><Relationship Id="rId24" Type="http://schemas.openxmlformats.org/officeDocument/2006/relationships/image" Target="../media/image1.emf"/><Relationship Id="rId23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03E64-1198-4350-AE4E-0E6A375354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A8D4C-1946-442B-BA1B-548F02DF82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4" cstate="email"/>
          <a:srcRect l="23260" t="16776" r="13625" b="477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4" cstate="email"/>
          <a:srcRect l="23260" t="16776" r="13625" b="477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4.png"/><Relationship Id="rId1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0.xml"/><Relationship Id="rId4" Type="http://schemas.openxmlformats.org/officeDocument/2006/relationships/image" Target="../media/image33.png"/><Relationship Id="rId3" Type="http://schemas.openxmlformats.org/officeDocument/2006/relationships/image" Target="../media/image9.svg"/><Relationship Id="rId2" Type="http://schemas.openxmlformats.org/officeDocument/2006/relationships/image" Target="../media/image32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1.xml"/><Relationship Id="rId5" Type="http://schemas.openxmlformats.org/officeDocument/2006/relationships/image" Target="../media/image38.png"/><Relationship Id="rId4" Type="http://schemas.microsoft.com/office/2007/relationships/hdphoto" Target="../media/image37.wdp"/><Relationship Id="rId3" Type="http://schemas.openxmlformats.org/officeDocument/2006/relationships/image" Target="../media/image36.png"/><Relationship Id="rId2" Type="http://schemas.microsoft.com/office/2007/relationships/hdphoto" Target="../media/image35.wdp"/><Relationship Id="rId1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0.xml"/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3528" y="-426720"/>
            <a:ext cx="12366808" cy="7284720"/>
          </a:xfrm>
          <a:prstGeom prst="rect">
            <a:avLst/>
          </a:prstGeom>
        </p:spPr>
      </p:pic>
      <p:sp>
        <p:nvSpPr>
          <p:cNvPr id="17" name="Rectangle: Rounded Corners 16"/>
          <p:cNvSpPr/>
          <p:nvPr/>
        </p:nvSpPr>
        <p:spPr>
          <a:xfrm>
            <a:off x="499871" y="262499"/>
            <a:ext cx="7488936" cy="6004951"/>
          </a:xfrm>
          <a:prstGeom prst="roundRect">
            <a:avLst/>
          </a:prstGeom>
          <a:solidFill>
            <a:srgbClr val="B8FBFE">
              <a:alpha val="86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364" y="3507616"/>
            <a:ext cx="3413761" cy="3122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001" y="1047654"/>
            <a:ext cx="4737003" cy="926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488" y="1720414"/>
            <a:ext cx="6456224" cy="4194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200" y="-145752"/>
            <a:ext cx="1974552" cy="1974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6192" y="5342086"/>
            <a:ext cx="2219136" cy="9693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98541 0.0115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71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50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694" y="5924855"/>
            <a:ext cx="901104" cy="892880"/>
          </a:xfrm>
          <a:prstGeom prst="rect">
            <a:avLst/>
          </a:prstGeom>
        </p:spPr>
      </p:pic>
      <p:pic>
        <p:nvPicPr>
          <p:cNvPr id="51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29411" y="5457084"/>
            <a:ext cx="450552" cy="446440"/>
          </a:xfrm>
          <a:prstGeom prst="rect">
            <a:avLst/>
          </a:prstGeom>
        </p:spPr>
      </p:pic>
      <p:pic>
        <p:nvPicPr>
          <p:cNvPr id="52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924798" y="5940592"/>
            <a:ext cx="690311" cy="684011"/>
          </a:xfrm>
          <a:prstGeom prst="rect">
            <a:avLst/>
          </a:prstGeom>
        </p:spPr>
      </p:pic>
      <p:pic>
        <p:nvPicPr>
          <p:cNvPr id="21" name="Picture 20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9" y="2267042"/>
            <a:ext cx="3165583" cy="291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ular Callout 2"/>
          <p:cNvSpPr/>
          <p:nvPr/>
        </p:nvSpPr>
        <p:spPr>
          <a:xfrm>
            <a:off x="2466940" y="1245486"/>
            <a:ext cx="8493125" cy="2284182"/>
          </a:xfrm>
          <a:prstGeom prst="wedgeRoundRectCallout">
            <a:avLst>
              <a:gd name="adj1" fmla="val -53088"/>
              <a:gd name="adj2" fmla="val 45341"/>
              <a:gd name="adj3" fmla="val 16667"/>
            </a:avLst>
          </a:prstGeom>
          <a:solidFill>
            <a:srgbClr val="4472C4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indent="457200" algn="just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mua bán diễn ra ở nhiều địa điểm khác nhau. Ở mỗi địa điểm đó có cách trưng bày hàng hoá khác nhau và cách mua bán cũng khác nhau. 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475109" y="0"/>
            <a:ext cx="1041839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1"/>
          <a:srcRect l="13753"/>
          <a:stretch>
            <a:fillRect/>
          </a:stretch>
        </p:blipFill>
        <p:spPr>
          <a:xfrm>
            <a:off x="0" y="1143240"/>
            <a:ext cx="4279348" cy="2704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30"/>
          <a:stretch>
            <a:fillRect/>
          </a:stretch>
        </p:blipFill>
        <p:spPr>
          <a:xfrm>
            <a:off x="4491736" y="1196873"/>
            <a:ext cx="3750283" cy="2687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36" y="3948686"/>
            <a:ext cx="3750283" cy="24114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407" y="1196873"/>
            <a:ext cx="3750012" cy="2633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8686"/>
            <a:ext cx="4279348" cy="24555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b="14682"/>
          <a:stretch>
            <a:fillRect/>
          </a:stretch>
        </p:blipFill>
        <p:spPr>
          <a:xfrm>
            <a:off x="8454407" y="3852497"/>
            <a:ext cx="3750012" cy="250766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"/>
          <p:cNvSpPr txBox="1"/>
          <p:nvPr/>
        </p:nvSpPr>
        <p:spPr>
          <a:xfrm>
            <a:off x="1733247" y="535077"/>
            <a:ext cx="1034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Content Placeholder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349" y="1334855"/>
            <a:ext cx="3698104" cy="2719013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453" y="1322055"/>
            <a:ext cx="4214084" cy="2753566"/>
          </a:xfrm>
          <a:prstGeom prst="rect">
            <a:avLst/>
          </a:prstGeom>
        </p:spPr>
      </p:pic>
      <p:pic>
        <p:nvPicPr>
          <p:cNvPr id="21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361" y="1225502"/>
            <a:ext cx="4376143" cy="285011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11608" y="4327586"/>
            <a:ext cx="10946021" cy="2061210"/>
          </a:xfrm>
          <a:prstGeom prst="rect">
            <a:avLst/>
          </a:prstGeom>
          <a:noFill/>
          <a:ln w="28575">
            <a:solidFill>
              <a:srgbClr val="37AF92"/>
            </a:solidFill>
          </a:ln>
        </p:spPr>
        <p:txBody>
          <a:bodyPr wrap="square">
            <a:spAutoFit/>
          </a:bodyPr>
          <a:lstStyle/>
          <a:p>
            <a:pPr indent="457200" algn="just">
              <a:buFont typeface="Arial" panose="020B0604020202020204" pitchFamily="34" charset="0"/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tươi ngon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rõ nguồn gốc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xuất xứ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sản xuất, hạn sử 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3528" y="-426720"/>
            <a:ext cx="12366808" cy="728472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443" y="1921546"/>
            <a:ext cx="3493757" cy="4838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67" y="1270229"/>
            <a:ext cx="8315665" cy="6425741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160" y="232428"/>
            <a:ext cx="12151359" cy="4603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909" y="855402"/>
            <a:ext cx="8053137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909" y="1988879"/>
            <a:ext cx="9976699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Lập danh sách mua các loại đồ dùng đó theo thứ tự ưu tiên.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11167" y="2777860"/>
          <a:ext cx="8712485" cy="30580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8785"/>
                <a:gridCol w="2637711"/>
                <a:gridCol w="2129051"/>
                <a:gridCol w="2726938"/>
              </a:tblGrid>
              <a:tr h="509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đồ dùng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lượng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mua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</a:tr>
              <a:tr h="509674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hàng A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9674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sách …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9674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kẻ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sách …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9674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9674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99021" y="1370795"/>
            <a:ext cx="10194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 viết, vở, mực, bút chì, </a:t>
            </a:r>
            <a:r>
              <a:rPr lang="vi-V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tẩy, thước kẻ, 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vẽ, </a:t>
            </a:r>
            <a:r>
              <a:rPr lang="vi-V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bút, 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sách, …</a:t>
            </a:r>
            <a:endParaRPr 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7404" y="-345441"/>
            <a:ext cx="12366808" cy="72847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928" y="3426803"/>
            <a:ext cx="3413761" cy="3122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8" y="1066298"/>
            <a:ext cx="7193903" cy="57917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 flipH="1">
            <a:off x="3571745" y="3610751"/>
            <a:ext cx="1687062" cy="2722369"/>
            <a:chOff x="10081587" y="2304414"/>
            <a:chExt cx="2014077" cy="3390653"/>
          </a:xfrm>
        </p:grpSpPr>
        <p:pic>
          <p:nvPicPr>
            <p:cNvPr id="38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>
              <a:fillRect/>
            </a:stretch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39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41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364" y="3488069"/>
            <a:ext cx="1407492" cy="2717594"/>
          </a:xfrm>
          <a:prstGeom prst="rect">
            <a:avLst/>
          </a:prstGeom>
        </p:spPr>
      </p:pic>
      <p:pic>
        <p:nvPicPr>
          <p:cNvPr id="33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209203" y="6130260"/>
            <a:ext cx="901104" cy="892880"/>
          </a:xfrm>
          <a:prstGeom prst="rect">
            <a:avLst/>
          </a:prstGeom>
        </p:spPr>
      </p:pic>
      <p:pic>
        <p:nvPicPr>
          <p:cNvPr id="34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3486" y="5662489"/>
            <a:ext cx="450552" cy="446440"/>
          </a:xfrm>
          <a:prstGeom prst="rect">
            <a:avLst/>
          </a:prstGeom>
        </p:spPr>
      </p:pic>
      <p:pic>
        <p:nvPicPr>
          <p:cNvPr id="3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91901" y="6145997"/>
            <a:ext cx="690311" cy="684011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94546" y="1302064"/>
            <a:ext cx="4495517" cy="2460398"/>
            <a:chOff x="781148" y="3367260"/>
            <a:chExt cx="3846404" cy="2103970"/>
          </a:xfrm>
        </p:grpSpPr>
        <p:sp>
          <p:nvSpPr>
            <p:cNvPr id="40" name="Rectangle 39"/>
            <p:cNvSpPr/>
            <p:nvPr/>
          </p:nvSpPr>
          <p:spPr>
            <a:xfrm>
              <a:off x="823401" y="3367260"/>
              <a:ext cx="3804151" cy="210397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1148" y="3433706"/>
              <a:ext cx="3804151" cy="2016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Khi mua một loại hàng hóa cần phải xác định giá tiền, chất lượng của sản phẩm đó.</a:t>
              </a:r>
              <a:endParaRPr kumimoji="0" lang="vi-VN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939822" y="1302064"/>
            <a:ext cx="6248692" cy="3097378"/>
            <a:chOff x="1004099" y="3369687"/>
            <a:chExt cx="4694072" cy="3428703"/>
          </a:xfrm>
        </p:grpSpPr>
        <p:sp>
          <p:nvSpPr>
            <p:cNvPr id="44" name="Rectangle 43"/>
            <p:cNvSpPr/>
            <p:nvPr/>
          </p:nvSpPr>
          <p:spPr>
            <a:xfrm>
              <a:off x="1004099" y="3369687"/>
              <a:ext cx="4694072" cy="272358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04099" y="3412501"/>
              <a:ext cx="4668680" cy="3385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700"/>
                </a:spcBef>
                <a:spcAft>
                  <a:spcPts val="700"/>
                </a:spcAft>
                <a:buClrTx/>
                <a:buSzTx/>
                <a:buFontTx/>
                <a:buNone/>
                <a:defRPr/>
              </a:pPr>
              <a:r>
                <a:rPr kumimoji="0" lang="vi-VN" sz="24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lựa chọn khi mua một loại hàng hóa: </a:t>
              </a:r>
              <a:endParaRPr kumimoji="0" lang="vi-VN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spcBef>
                  <a:spcPts val="700"/>
                </a:spcBef>
                <a:spcAft>
                  <a:spcPts val="700"/>
                </a:spcAft>
                <a:buClrTx/>
                <a:buSzTx/>
                <a:buFontTx/>
                <a:buNone/>
                <a:defRPr/>
              </a:pPr>
              <a:r>
                <a:rPr kumimoji="0" lang="vi-VN" sz="24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hàng hóa có ghi rõ nguồn gốc xuất xứ, thành phần, ngày sản xuất và hạn sử dụng.</a:t>
              </a:r>
              <a:endParaRPr kumimoji="0" lang="vi-VN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spcBef>
                  <a:spcPts val="700"/>
                </a:spcBef>
                <a:spcAft>
                  <a:spcPts val="700"/>
                </a:spcAft>
                <a:buClrTx/>
                <a:buSzTx/>
                <a:buFontTx/>
                <a:buNone/>
                <a:defRPr/>
              </a:pPr>
              <a:r>
                <a:rPr kumimoji="0" lang="vi-VN" sz="24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Phù hợp với túi tiền, sở thích và nhu cầu của người dùng.</a:t>
              </a:r>
              <a:endParaRPr kumimoji="0" lang="vi-VN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 Box 1"/>
          <p:cNvSpPr txBox="1"/>
          <p:nvPr/>
        </p:nvSpPr>
        <p:spPr>
          <a:xfrm>
            <a:off x="394546" y="318260"/>
            <a:ext cx="1181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3528" y="-426720"/>
            <a:ext cx="12366808" cy="7284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420" y="3429000"/>
            <a:ext cx="3413761" cy="31223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564" y="222091"/>
            <a:ext cx="5651482" cy="27190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98541 0.0115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71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3528" y="-426720"/>
            <a:ext cx="12366808" cy="7284720"/>
          </a:xfrm>
          <a:prstGeom prst="rect">
            <a:avLst/>
          </a:prstGeom>
        </p:spPr>
      </p:pic>
      <p:pic>
        <p:nvPicPr>
          <p:cNvPr id="7" name="Graphic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443" y="1921546"/>
            <a:ext cx="3493757" cy="4838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73" y="776490"/>
            <a:ext cx="7456054" cy="558442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Picture 2" descr="Vector Illustration. Light Bulb With Rays Of Light. Cartoon Funny.. Royalty  Free Cliparts, Vectors, And Stock Illustration. Image 66658013.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9" y="0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7"/>
          <p:cNvSpPr>
            <a:spLocks noChangeArrowheads="1"/>
          </p:cNvSpPr>
          <p:nvPr/>
        </p:nvSpPr>
        <p:spPr bwMode="auto">
          <a:xfrm>
            <a:off x="1282733" y="297817"/>
            <a:ext cx="10667917" cy="119268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0000"/>
            </a:solidFill>
            <a:rou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3200" b="1" dirty="0">
                <a:solidFill>
                  <a:srgbClr val="E53238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1. Q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uan sát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tranh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Hoạt động mua bán thường diễn ra ở đâu?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2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39" y="1534142"/>
            <a:ext cx="3881121" cy="2704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39" y="4235214"/>
            <a:ext cx="3992881" cy="2324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220" y="1749423"/>
            <a:ext cx="6945740" cy="4865485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158239" y="3650244"/>
            <a:ext cx="2458720" cy="52681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600650" y="6016546"/>
            <a:ext cx="3727510" cy="52681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5166951" y="6016546"/>
            <a:ext cx="2740046" cy="52681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8886031" y="6055624"/>
            <a:ext cx="2740046" cy="52681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983" y="3994494"/>
            <a:ext cx="6783379" cy="291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9" y="328153"/>
            <a:ext cx="2045064" cy="244362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0934" y="607375"/>
            <a:ext cx="878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19419" y="1788666"/>
            <a:ext cx="9364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99666" y="2342664"/>
            <a:ext cx="9364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Mua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online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3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7741" y="-200760"/>
            <a:ext cx="1331106" cy="1318956"/>
          </a:xfrm>
          <a:prstGeom prst="rect">
            <a:avLst/>
          </a:prstGeom>
        </p:spPr>
      </p:pic>
      <p:pic>
        <p:nvPicPr>
          <p:cNvPr id="33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209203" y="6130260"/>
            <a:ext cx="901104" cy="892880"/>
          </a:xfrm>
          <a:prstGeom prst="rect">
            <a:avLst/>
          </a:prstGeom>
        </p:spPr>
      </p:pic>
      <p:pic>
        <p:nvPicPr>
          <p:cNvPr id="3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91901" y="6145997"/>
            <a:ext cx="690311" cy="684011"/>
          </a:xfrm>
          <a:prstGeom prst="rect">
            <a:avLst/>
          </a:prstGeom>
        </p:spPr>
      </p:pic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21976" y="134285"/>
            <a:ext cx="10875049" cy="607695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just">
              <a:lnSpc>
                <a:spcPct val="120000"/>
              </a:lnSpc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2. </a:t>
            </a:r>
            <a:r>
              <a:rPr lang="vi-V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Q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uan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SGK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thảo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cầu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2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9" y="3738805"/>
            <a:ext cx="4019497" cy="203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90525" y="1437526"/>
            <a:ext cx="9735075" cy="1065931"/>
            <a:chOff x="1590525" y="1437526"/>
            <a:chExt cx="9735075" cy="1065931"/>
          </a:xfrm>
        </p:grpSpPr>
        <p:grpSp>
          <p:nvGrpSpPr>
            <p:cNvPr id="27" name="Group 26"/>
            <p:cNvGrpSpPr/>
            <p:nvPr/>
          </p:nvGrpSpPr>
          <p:grpSpPr>
            <a:xfrm>
              <a:off x="2133968" y="1688882"/>
              <a:ext cx="9191632" cy="814575"/>
              <a:chOff x="1191498" y="1487055"/>
              <a:chExt cx="5039459" cy="1748237"/>
            </a:xfrm>
          </p:grpSpPr>
          <p:sp>
            <p:nvSpPr>
              <p:cNvPr id="28" name="Rectangle: Rounded Corners 27"/>
              <p:cNvSpPr/>
              <p:nvPr/>
            </p:nvSpPr>
            <p:spPr>
              <a:xfrm>
                <a:off x="1191498" y="1487055"/>
                <a:ext cx="4877462" cy="1748237"/>
              </a:xfrm>
              <a:prstGeom prst="round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文本框 18"/>
              <p:cNvSpPr txBox="1"/>
              <p:nvPr/>
            </p:nvSpPr>
            <p:spPr>
              <a:xfrm>
                <a:off x="1353496" y="1544498"/>
                <a:ext cx="4877461" cy="877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14605" lv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50"/>
                  <a:tabLst>
                    <a:tab pos="381635" algn="l"/>
                  </a:tabLst>
                </a:pPr>
                <a:r>
                  <a:rPr lang="en-US" sz="36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Siêu</a:t>
                </a:r>
                <a:r>
                  <a:rPr lang="en-US" sz="36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6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r>
                  <a:rPr lang="en-US" sz="36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bày</a:t>
                </a:r>
                <a:r>
                  <a:rPr lang="en-US" sz="36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6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  <a:r>
                  <a:rPr lang="vi-VN" sz="36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óa</a:t>
                </a:r>
                <a:r>
                  <a:rPr lang="en-US" sz="36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36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6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600" u="none" strike="noStrike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0137">
              <a:off x="1590525" y="1437526"/>
              <a:ext cx="812079" cy="934767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3768732" y="2572933"/>
            <a:ext cx="8610115" cy="1065931"/>
            <a:chOff x="1590525" y="1437526"/>
            <a:chExt cx="9735075" cy="1065931"/>
          </a:xfrm>
        </p:grpSpPr>
        <p:grpSp>
          <p:nvGrpSpPr>
            <p:cNvPr id="49" name="Group 48"/>
            <p:cNvGrpSpPr/>
            <p:nvPr/>
          </p:nvGrpSpPr>
          <p:grpSpPr>
            <a:xfrm>
              <a:off x="2133968" y="1688882"/>
              <a:ext cx="9191632" cy="814575"/>
              <a:chOff x="1191498" y="1487055"/>
              <a:chExt cx="5039459" cy="1748237"/>
            </a:xfrm>
          </p:grpSpPr>
          <p:sp>
            <p:nvSpPr>
              <p:cNvPr id="51" name="Rectangle: Rounded Corners 50"/>
              <p:cNvSpPr/>
              <p:nvPr/>
            </p:nvSpPr>
            <p:spPr>
              <a:xfrm>
                <a:off x="1191498" y="1487055"/>
                <a:ext cx="4203388" cy="1748237"/>
              </a:xfrm>
              <a:prstGeom prst="round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文本框 18"/>
              <p:cNvSpPr txBox="1"/>
              <p:nvPr/>
            </p:nvSpPr>
            <p:spPr>
              <a:xfrm>
                <a:off x="1353496" y="1544498"/>
                <a:ext cx="4877461" cy="1255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14605" lv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50"/>
                  <a:tabLst>
                    <a:tab pos="381635" algn="l"/>
                  </a:tabLst>
                </a:pPr>
                <a:r>
                  <a:rPr lang="en-US" sz="32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32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chợ</a:t>
                </a:r>
                <a:r>
                  <a:rPr lang="en-US" sz="32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hoá</a:t>
                </a:r>
                <a:r>
                  <a:rPr lang="en-US" sz="32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r>
                  <a:rPr lang="en-US" sz="32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bày</a:t>
                </a:r>
                <a:r>
                  <a:rPr lang="en-US" sz="32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2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đâu</a:t>
                </a:r>
                <a:r>
                  <a:rPr lang="en-US" sz="32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 u="none" strike="noStrike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0137">
              <a:off x="1590525" y="1437526"/>
              <a:ext cx="812079" cy="934767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4139718" y="3795682"/>
            <a:ext cx="8610115" cy="1065931"/>
            <a:chOff x="1590525" y="1437526"/>
            <a:chExt cx="9735075" cy="1065931"/>
          </a:xfrm>
        </p:grpSpPr>
        <p:grpSp>
          <p:nvGrpSpPr>
            <p:cNvPr id="54" name="Group 53"/>
            <p:cNvGrpSpPr/>
            <p:nvPr/>
          </p:nvGrpSpPr>
          <p:grpSpPr>
            <a:xfrm>
              <a:off x="2133968" y="1688882"/>
              <a:ext cx="9191632" cy="814575"/>
              <a:chOff x="1191498" y="1487055"/>
              <a:chExt cx="5039459" cy="1748237"/>
            </a:xfrm>
          </p:grpSpPr>
          <p:sp>
            <p:nvSpPr>
              <p:cNvPr id="56" name="Rectangle: Rounded Corners 55"/>
              <p:cNvSpPr/>
              <p:nvPr/>
            </p:nvSpPr>
            <p:spPr>
              <a:xfrm>
                <a:off x="1191498" y="1487055"/>
                <a:ext cx="4282377" cy="1748237"/>
              </a:xfrm>
              <a:prstGeom prst="round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文本框 18"/>
              <p:cNvSpPr txBox="1"/>
              <p:nvPr/>
            </p:nvSpPr>
            <p:spPr>
              <a:xfrm>
                <a:off x="1353496" y="1544498"/>
                <a:ext cx="4877461" cy="1255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14605" lv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50"/>
                  <a:tabLst>
                    <a:tab pos="381635" algn="l"/>
                  </a:tabLst>
                </a:pPr>
                <a:r>
                  <a:rPr lang="en-US" sz="32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Chợ</a:t>
                </a:r>
                <a:r>
                  <a:rPr lang="en-US" sz="32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nổi</a:t>
                </a:r>
                <a:r>
                  <a:rPr lang="en-US" sz="32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hoá</a:t>
                </a:r>
                <a:r>
                  <a:rPr lang="en-US" sz="32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sắp</a:t>
                </a:r>
                <a:r>
                  <a:rPr lang="en-US" sz="32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32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2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 u="none" strike="noStrike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0137">
              <a:off x="1590525" y="1437526"/>
              <a:ext cx="812079" cy="934767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4510705" y="5223441"/>
            <a:ext cx="7420720" cy="1251566"/>
            <a:chOff x="1590525" y="1251892"/>
            <a:chExt cx="8390279" cy="1251566"/>
          </a:xfrm>
        </p:grpSpPr>
        <p:grpSp>
          <p:nvGrpSpPr>
            <p:cNvPr id="59" name="Group 58"/>
            <p:cNvGrpSpPr/>
            <p:nvPr/>
          </p:nvGrpSpPr>
          <p:grpSpPr>
            <a:xfrm>
              <a:off x="2133968" y="1251892"/>
              <a:ext cx="7846836" cy="1251566"/>
              <a:chOff x="1191498" y="549189"/>
              <a:chExt cx="4302153" cy="2686106"/>
            </a:xfrm>
          </p:grpSpPr>
          <p:sp>
            <p:nvSpPr>
              <p:cNvPr id="61" name="Rectangle: Rounded Corners 60"/>
              <p:cNvSpPr/>
              <p:nvPr/>
            </p:nvSpPr>
            <p:spPr>
              <a:xfrm>
                <a:off x="1191498" y="549189"/>
                <a:ext cx="4282377" cy="2686106"/>
              </a:xfrm>
              <a:prstGeom prst="round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文本框 18"/>
              <p:cNvSpPr txBox="1"/>
              <p:nvPr/>
            </p:nvSpPr>
            <p:spPr>
              <a:xfrm>
                <a:off x="1333719" y="959355"/>
                <a:ext cx="4159932" cy="2047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14605" lv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50"/>
                  <a:tabLst>
                    <a:tab pos="381635" algn="l"/>
                  </a:tabLst>
                </a:pPr>
                <a:r>
                  <a:rPr lang="en-US" sz="28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28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lựa</a:t>
                </a:r>
                <a:r>
                  <a:rPr lang="en-US" sz="28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hoá</a:t>
                </a:r>
                <a:r>
                  <a:rPr lang="en-US" sz="28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8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8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siêu</a:t>
                </a:r>
                <a:r>
                  <a:rPr lang="en-US" sz="28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ở </a:t>
                </a:r>
                <a:r>
                  <a:rPr lang="en-US" sz="28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chợ</a:t>
                </a:r>
                <a:r>
                  <a:rPr lang="en-US" sz="28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u="none" strike="noStrike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en-US" sz="2800" u="none" strike="noStrike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0137">
              <a:off x="1590525" y="1437526"/>
              <a:ext cx="812079" cy="93476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ounded Rectangle 4"/>
          <p:cNvSpPr/>
          <p:nvPr/>
        </p:nvSpPr>
        <p:spPr>
          <a:xfrm>
            <a:off x="6610891" y="1086492"/>
            <a:ext cx="5352437" cy="3231508"/>
          </a:xfrm>
          <a:prstGeom prst="wedgeRoundRectCallout">
            <a:avLst>
              <a:gd name="adj1" fmla="val -49272"/>
              <a:gd name="adj2" fmla="val 5699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0" algn="just">
              <a:buFont typeface="Arial" panose="020B0604020202020204" pitchFamily="34" charset="0"/>
              <a:buNone/>
              <a:defRPr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Hàng hóa ở siêu thị được trưng bày trên kệ rất khoa học, gọn gàng, chia thành từng quầy riêng biệt.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buFont typeface="Arial" panose="020B0604020202020204" pitchFamily="34" charset="0"/>
              <a:buNone/>
              <a:defRPr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 tiền có sẵn ở từng loại hàng. Khách hàng tự chọn đồ xong ra quầy tính tiền.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hái niệm siêu thị, chuỗi siêu thị, siêu thị tổng hợp - Dịch Vụ Setup Siêu  Thị Mini ISAAC, Khóa Học Đào Tạo Kinh Doa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0" y="1587846"/>
            <a:ext cx="6177472" cy="341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ounded Rectangle 4"/>
          <p:cNvSpPr/>
          <p:nvPr/>
        </p:nvSpPr>
        <p:spPr>
          <a:xfrm>
            <a:off x="6610891" y="1086492"/>
            <a:ext cx="5352437" cy="3231508"/>
          </a:xfrm>
          <a:prstGeom prst="wedgeRoundRectCallout">
            <a:avLst>
              <a:gd name="adj1" fmla="val -49272"/>
              <a:gd name="adj2" fmla="val 5699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0" algn="just">
              <a:buFont typeface="Arial" panose="020B0604020202020204" pitchFamily="34" charset="0"/>
              <a:buNone/>
              <a:defRPr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Ở chợ, hàng hóa được bày bán trên sạp, trong rổ, chậu, …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buFont typeface="Arial" panose="020B0604020202020204" pitchFamily="34" charset="0"/>
              <a:buNone/>
              <a:defRPr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mua cần hỏi giá tiền và có thể trả giá.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435" y="1327140"/>
            <a:ext cx="5681216" cy="371221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ounded Rectangle 4"/>
          <p:cNvSpPr/>
          <p:nvPr/>
        </p:nvSpPr>
        <p:spPr>
          <a:xfrm>
            <a:off x="5811521" y="1086492"/>
            <a:ext cx="6151808" cy="3231508"/>
          </a:xfrm>
          <a:prstGeom prst="wedgeRoundRectCallout">
            <a:avLst>
              <a:gd name="adj1" fmla="val -49272"/>
              <a:gd name="adj2" fmla="val 5699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FF0000"/>
                </a:solidFill>
                <a:latin typeface="Arial" panose="020B0604020202020204"/>
              </a:rPr>
              <a:t>Ở chợ nổi, hàng hóa được sắp xếp trên các thuyền, ghe... </a:t>
            </a:r>
            <a:endParaRPr lang="vi-VN" sz="3200" dirty="0">
              <a:solidFill>
                <a:srgbClr val="FF0000"/>
              </a:solidFill>
              <a:latin typeface="Arial" panose="020B0604020202020204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FF0000"/>
                </a:solidFill>
                <a:latin typeface="Arial" panose="020B0604020202020204"/>
              </a:rPr>
              <a:t>-Mọi người mua bán với nhau ngay trên sông nước.</a:t>
            </a:r>
            <a:endParaRPr lang="vi-VN" sz="3200" dirty="0">
              <a:solidFill>
                <a:srgbClr val="FF0000"/>
              </a:solidFill>
              <a:latin typeface="Arial" panose="020B060402020202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99" y="863886"/>
            <a:ext cx="3477601" cy="513022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ounded Rectangle 4"/>
          <p:cNvSpPr/>
          <p:nvPr/>
        </p:nvSpPr>
        <p:spPr>
          <a:xfrm>
            <a:off x="5069840" y="1086491"/>
            <a:ext cx="6715760" cy="3231508"/>
          </a:xfrm>
          <a:prstGeom prst="wedgeRoundRectCallout">
            <a:avLst>
              <a:gd name="adj1" fmla="val -49272"/>
              <a:gd name="adj2" fmla="val 5699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0" algn="just">
              <a:buFont typeface="Arial" panose="020B0604020202020204" pitchFamily="34" charset="0"/>
              <a:buNone/>
              <a:defRPr/>
            </a:pP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 hóa được để trong tủ, trên kệ ngăn nắp.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buFont typeface="Arial" panose="020B0604020202020204" pitchFamily="34" charset="0"/>
              <a:buNone/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 tiền có sẵn trên hàng hoặc trong menu. Khách chọn đồ xong ra quầy tính tiền. 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91" y="1086491"/>
            <a:ext cx="3631269" cy="508478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华康海报体W12(P)"/>
        <a:ea typeface="华康海报体W12(P)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fqwekqe">
      <a:majorFont>
        <a:latin typeface="微软雅黑"/>
        <a:ea typeface="汉仪跳跳体简"/>
        <a:cs typeface=""/>
      </a:majorFont>
      <a:minorFont>
        <a:latin typeface="微软雅黑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fqwekqe">
      <a:majorFont>
        <a:latin typeface="微软雅黑"/>
        <a:ea typeface="汉仪跳跳体简"/>
        <a:cs typeface=""/>
      </a:majorFont>
      <a:minorFont>
        <a:latin typeface="微软雅黑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2063</Words>
  <Application>WPS Presentation</Application>
  <PresentationFormat>Widescreen</PresentationFormat>
  <Paragraphs>110</Paragraphs>
  <Slides>18</Slides>
  <Notes>13</Notes>
  <HiddenSlides>0</HiddenSlides>
  <MMClips>3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18</vt:i4>
      </vt:variant>
    </vt:vector>
  </HeadingPairs>
  <TitlesOfParts>
    <vt:vector size="42" baseType="lpstr">
      <vt:lpstr>Arial</vt:lpstr>
      <vt:lpstr>SimSun</vt:lpstr>
      <vt:lpstr>Wingdings</vt:lpstr>
      <vt:lpstr>Microsoft YaHei</vt:lpstr>
      <vt:lpstr>Calibri</vt:lpstr>
      <vt:lpstr>印品黑体</vt:lpstr>
      <vt:lpstr>等线</vt:lpstr>
      <vt:lpstr>Times New Roman</vt:lpstr>
      <vt:lpstr>黑体</vt:lpstr>
      <vt:lpstr>等线</vt:lpstr>
      <vt:lpstr>Arial Unicode MS</vt:lpstr>
      <vt:lpstr>Arial</vt:lpstr>
      <vt:lpstr>华康海报体W12(P)</vt:lpstr>
      <vt:lpstr>Segoe Print</vt:lpstr>
      <vt:lpstr>Aptos Display</vt:lpstr>
      <vt:lpstr>Segoe UI Variable Display</vt:lpstr>
      <vt:lpstr>Aptos</vt:lpstr>
      <vt:lpstr>Segoe UI</vt:lpstr>
      <vt:lpstr>Office 主题</vt:lpstr>
      <vt:lpstr>www.freeppt7.com</vt:lpstr>
      <vt:lpstr>1_www.freeppt7.com</vt:lpstr>
      <vt:lpstr>1_Office Theme</vt:lpstr>
      <vt:lpstr>Custom Design</vt:lpstr>
      <vt:lpstr>1_Custom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Minh Thư</cp:lastModifiedBy>
  <cp:revision>23</cp:revision>
  <dcterms:created xsi:type="dcterms:W3CDTF">2022-08-20T00:14:00Z</dcterms:created>
  <dcterms:modified xsi:type="dcterms:W3CDTF">2025-11-27T13:51:37Z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AFD96046FE29484F8266908B32132157_13</vt:lpwstr>
  </property>
  <property fmtid="{D5CDD505-2E9C-101B-9397-08002B2CF9AE}" pid="3" name="KSOProductBuildVer">
    <vt:lpwstr>1033-12.2.0.22530</vt:lpwstr>
  </property>
</Properties>
</file>