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5" r:id="rId3"/>
    <p:sldMasterId id="2147483734" r:id="rId4"/>
    <p:sldMasterId id="2147483741" r:id="rId5"/>
    <p:sldMasterId id="2147483767" r:id="rId6"/>
    <p:sldMasterId id="2147483779" r:id="rId7"/>
  </p:sldMasterIdLst>
  <p:notesMasterIdLst>
    <p:notesMasterId r:id="rId27"/>
  </p:notesMasterIdLst>
  <p:sldIdLst>
    <p:sldId id="448" r:id="rId8"/>
    <p:sldId id="336" r:id="rId9"/>
    <p:sldId id="337" r:id="rId10"/>
    <p:sldId id="338" r:id="rId11"/>
    <p:sldId id="339" r:id="rId12"/>
    <p:sldId id="261" r:id="rId13"/>
    <p:sldId id="340" r:id="rId14"/>
    <p:sldId id="450" r:id="rId15"/>
    <p:sldId id="7179" r:id="rId16"/>
    <p:sldId id="7189" r:id="rId17"/>
    <p:sldId id="358" r:id="rId18"/>
    <p:sldId id="7190" r:id="rId19"/>
    <p:sldId id="361" r:id="rId20"/>
    <p:sldId id="7180" r:id="rId21"/>
    <p:sldId id="359" r:id="rId22"/>
    <p:sldId id="360" r:id="rId23"/>
    <p:sldId id="7181" r:id="rId24"/>
    <p:sldId id="284" r:id="rId25"/>
    <p:sldId id="71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2977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646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6024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9097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967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05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7364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505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306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5540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671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5354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221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6994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53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63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1432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8356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502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598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267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56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4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.png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D09864-68FC-28CE-8B18-5B70F6524F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8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60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1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slide" Target="slide4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slide" Target="slide7.xml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wav"/><Relationship Id="rId7" Type="http://schemas.openxmlformats.org/officeDocument/2006/relationships/image" Target="../media/image29.png"/><Relationship Id="rId12" Type="http://schemas.openxmlformats.org/officeDocument/2006/relationships/image" Target="../media/image3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image" Target="../media/image12.png"/><Relationship Id="rId12" Type="http://schemas.openxmlformats.org/officeDocument/2006/relationships/image" Target="../media/image3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image" Target="../media/image12.png"/><Relationship Id="rId12" Type="http://schemas.openxmlformats.org/officeDocument/2006/relationships/image" Target="../media/image3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image" Target="../media/image12.png"/><Relationship Id="rId12" Type="http://schemas.openxmlformats.org/officeDocument/2006/relationships/image" Target="../media/image3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4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D_Bé_An_Đếm_Hoa">
            <a:hlinkClick r:id="" action="ppaction://media"/>
            <a:extLst>
              <a:ext uri="{FF2B5EF4-FFF2-40B4-BE49-F238E27FC236}">
                <a16:creationId xmlns:a16="http://schemas.microsoft.com/office/drawing/2014/main" id="{CC1C1465-172A-79CD-CF1B-5FCC94836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1CC4-27A2-EDB8-6229-D5691B7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B0D11-B8E4-E53E-620E-21BD60829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3d_202510101226_go2gl">
            <a:hlinkClick r:id="" action="ppaction://media"/>
            <a:extLst>
              <a:ext uri="{FF2B5EF4-FFF2-40B4-BE49-F238E27FC236}">
                <a16:creationId xmlns:a16="http://schemas.microsoft.com/office/drawing/2014/main" id="{AF69829F-7160-D79D-5937-6EA6FBBA8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0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1BAC29-4C64-BFC6-EA06-8F0DCE24777C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46E5AE7B-331D-2071-8634-A915C654E5D8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3002446" y="1617017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i="1" dirty="0">
                <a:solidFill>
                  <a:schemeClr val="bg1"/>
                </a:solidFill>
                <a:latin typeface="+mj-lt"/>
              </a:rPr>
              <a:t> Bài toán giả</a:t>
            </a:r>
            <a:r>
              <a:rPr lang="en-US" sz="4800" b="1" i="1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vi-VN" sz="4800" b="1" i="1" dirty="0">
                <a:solidFill>
                  <a:schemeClr val="bg1"/>
                </a:solidFill>
                <a:latin typeface="+mj-lt"/>
              </a:rPr>
              <a:t> bằng 2 phép tình thường có mấy câu trả lời và mấy phép tính?</a:t>
            </a:r>
            <a:endParaRPr lang="vi-VN" sz="4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0E842-53CE-4CCA-A11B-BB5B50B4BA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365907" y="-113006"/>
            <a:ext cx="2255716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79" y="8485"/>
            <a:ext cx="12209680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871865" y="149572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5029992-13AF-2DB4-C5F7-46F040F79D1E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374E79F-4F67-9C05-6ED0-C2583168CDFF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8AA1362D-5B15-5FBA-7E2C-35ED161F33C2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01019D55-D8E4-AFC7-785C-BAFA4F21E2C8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D6FA15A-1FAC-2340-AFEF-0D2F3B1C1F48}"/>
              </a:ext>
            </a:extLst>
          </p:cNvPr>
          <p:cNvSpPr/>
          <p:nvPr/>
        </p:nvSpPr>
        <p:spPr>
          <a:xfrm>
            <a:off x="-2451279" y="-105371"/>
            <a:ext cx="2217196" cy="219599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63900D-FDD0-B688-BCA8-755EE9A3F38A}"/>
              </a:ext>
            </a:extLst>
          </p:cNvPr>
          <p:cNvSpPr txBox="1"/>
          <p:nvPr/>
        </p:nvSpPr>
        <p:spPr>
          <a:xfrm>
            <a:off x="1260453" y="1944673"/>
            <a:ext cx="9582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672</Words>
  <Application>Microsoft Office PowerPoint</Application>
  <PresentationFormat>Widescreen</PresentationFormat>
  <Paragraphs>152</Paragraphs>
  <Slides>19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7" baseType="lpstr">
      <vt:lpstr>微软雅黑</vt:lpstr>
      <vt:lpstr>Algerian</vt:lpstr>
      <vt:lpstr>Anaheim</vt:lpstr>
      <vt:lpstr>Annie Use Your Telescope</vt:lpstr>
      <vt:lpstr>Arial</vt:lpstr>
      <vt:lpstr>Calibri</vt:lpstr>
      <vt:lpstr>Cambria</vt:lpstr>
      <vt:lpstr>Exo</vt:lpstr>
      <vt:lpstr>Fira Sans Extra Condensed Medium</vt:lpstr>
      <vt:lpstr>Lato</vt:lpstr>
      <vt:lpstr>Life Savers</vt:lpstr>
      <vt:lpstr>Life Savers ExtraBold</vt:lpstr>
      <vt:lpstr>Livvic</vt:lpstr>
      <vt:lpstr>Open Sans</vt:lpstr>
      <vt:lpstr>Roboto Condensed Light</vt:lpstr>
      <vt:lpstr>Roboto Slab Light</vt:lpstr>
      <vt:lpstr>RocknRoll One</vt:lpstr>
      <vt:lpstr>SVN-Newton</vt:lpstr>
      <vt:lpstr>SVN-Ready</vt:lpstr>
      <vt:lpstr>Tahoma</vt:lpstr>
      <vt:lpstr>Times New Roman</vt:lpstr>
      <vt:lpstr>Math Subject for Middle School - 7th Grade: Ratio, Proportion and Percent by Slidesgo</vt:lpstr>
      <vt:lpstr>Elementary Geography Lesson by Slidesgo</vt:lpstr>
      <vt:lpstr>2_Office Theme</vt:lpstr>
      <vt:lpstr>5_Office 主题​​</vt:lpstr>
      <vt:lpstr>6_Office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72</cp:revision>
  <dcterms:created xsi:type="dcterms:W3CDTF">2022-08-24T01:31:48Z</dcterms:created>
  <dcterms:modified xsi:type="dcterms:W3CDTF">2025-11-27T18:11:59Z</dcterms:modified>
</cp:coreProperties>
</file>