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media/image24.svg" ContentType="image/svg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</p:sldMasterIdLst>
  <p:notesMasterIdLst>
    <p:notesMasterId r:id="rId10"/>
  </p:notesMasterIdLst>
  <p:sldIdLst>
    <p:sldId id="257" r:id="rId6"/>
    <p:sldId id="4411" r:id="rId7"/>
    <p:sldId id="256" r:id="rId8"/>
    <p:sldId id="305" r:id="rId9"/>
    <p:sldId id="306" r:id="rId11"/>
    <p:sldId id="303" r:id="rId12"/>
    <p:sldId id="307" r:id="rId13"/>
    <p:sldId id="308" r:id="rId14"/>
    <p:sldId id="309" r:id="rId15"/>
    <p:sldId id="313" r:id="rId16"/>
    <p:sldId id="314" r:id="rId17"/>
    <p:sldId id="310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3.png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eacher and students in a classroom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304800" y="203201"/>
            <a:ext cx="11676993" cy="6565462"/>
            <a:chOff x="-838972" y="2195286"/>
            <a:chExt cx="11975829" cy="6653643"/>
          </a:xfrm>
        </p:grpSpPr>
        <p:sp>
          <p:nvSpPr>
            <p:cNvPr id="4" name="Rounded Rectangle 12"/>
            <p:cNvSpPr/>
            <p:nvPr/>
          </p:nvSpPr>
          <p:spPr>
            <a:xfrm>
              <a:off x="-838972" y="2195286"/>
              <a:ext cx="11975829" cy="665364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99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313839" y="2756817"/>
              <a:ext cx="81370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986" y="0"/>
            <a:ext cx="1813393" cy="18133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986" y="0"/>
            <a:ext cx="1813393" cy="18133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作品，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为了您和包图网以及原创作者的利益，请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勿复制、传播、销售，否则将承担法律责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任！包图网将对作品进行维权，按照传播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下载次数进行十倍的索取赔偿！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" name="Rectangle: Folded Corner 5"/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6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acher and students in a classroo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00" y="-348344"/>
            <a:ext cx="1502837" cy="1502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830" y="733135"/>
            <a:ext cx="8711939" cy="185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9956" y="648587"/>
            <a:ext cx="4098009" cy="5697832"/>
          </a:xfrm>
          <a:prstGeom prst="rect">
            <a:avLst/>
          </a:prstGeom>
        </p:spPr>
      </p:pic>
      <p:pic>
        <p:nvPicPr>
          <p:cNvPr id="6" name="Picture 5" descr="A couple of kids sitting at desk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>
            <a:fillRect/>
          </a:stretch>
        </p:blipFill>
        <p:spPr>
          <a:xfrm>
            <a:off x="5986839" y="3742660"/>
            <a:ext cx="5082036" cy="2559989"/>
          </a:xfrm>
          <a:prstGeom prst="rect">
            <a:avLst/>
          </a:prstGeom>
        </p:spPr>
      </p:pic>
      <p:sp>
        <p:nvSpPr>
          <p:cNvPr id="7" name="Rounded Rectangle 32"/>
          <p:cNvSpPr>
            <a:spLocks noChangeArrowheads="1"/>
          </p:cNvSpPr>
          <p:nvPr/>
        </p:nvSpPr>
        <p:spPr bwMode="auto">
          <a:xfrm>
            <a:off x="8176438" y="2190307"/>
            <a:ext cx="3423683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dựa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Rounded Rectangle 32"/>
          <p:cNvSpPr>
            <a:spLocks noChangeArrowheads="1"/>
          </p:cNvSpPr>
          <p:nvPr/>
        </p:nvSpPr>
        <p:spPr bwMode="auto">
          <a:xfrm>
            <a:off x="2477386" y="1679944"/>
            <a:ext cx="4284922" cy="2030817"/>
          </a:xfrm>
          <a:prstGeom prst="wedgeRoundRectCallout">
            <a:avLst>
              <a:gd name="adj1" fmla="val 44734"/>
              <a:gd name="adj2" fmla="val 60556"/>
              <a:gd name="adj3" fmla="val 16667"/>
            </a:avLst>
          </a:prstGeom>
          <a:solidFill>
            <a:srgbClr val="FFFF00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457200" marR="0" lvl="0" indent="-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dung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đọc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457200" marR="0" lvl="0" indent="-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Tình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huống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phần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hoặc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b</a:t>
            </a:r>
            <a:endParaRPr lang="en-US" sz="2800" b="1" noProof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457200" marR="0" lvl="0" indent="-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hiệu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khiến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>
          <a:xfrm>
            <a:off x="287078" y="425303"/>
            <a:ext cx="11589489" cy="614561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Freeform 2"/>
          <p:cNvSpPr/>
          <p:nvPr/>
        </p:nvSpPr>
        <p:spPr>
          <a:xfrm>
            <a:off x="1187974" y="2753833"/>
            <a:ext cx="2150649" cy="3389128"/>
          </a:xfrm>
          <a:custGeom>
            <a:avLst/>
            <a:gdLst/>
            <a:ahLst/>
            <a:cxnLst/>
            <a:rect l="l" t="t" r="r" b="b"/>
            <a:pathLst>
              <a:path w="2821815" h="4961433">
                <a:moveTo>
                  <a:pt x="0" y="0"/>
                </a:moveTo>
                <a:lnTo>
                  <a:pt x="2821815" y="0"/>
                </a:lnTo>
                <a:lnTo>
                  <a:pt x="2821815" y="4961433"/>
                </a:lnTo>
                <a:lnTo>
                  <a:pt x="0" y="496143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>
            <a:off x="7899991" y="5103628"/>
            <a:ext cx="1913860" cy="1754372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/>
          <p:cNvSpPr/>
          <p:nvPr/>
        </p:nvSpPr>
        <p:spPr>
          <a:xfrm>
            <a:off x="10047768" y="5252484"/>
            <a:ext cx="1857153" cy="1400839"/>
          </a:xfrm>
          <a:custGeom>
            <a:avLst/>
            <a:gdLst/>
            <a:ahLst/>
            <a:cxnLst/>
            <a:rect l="l" t="t" r="r" b="b"/>
            <a:pathLst>
              <a:path w="5127477" h="4114800">
                <a:moveTo>
                  <a:pt x="0" y="0"/>
                </a:moveTo>
                <a:lnTo>
                  <a:pt x="5127476" y="0"/>
                </a:lnTo>
                <a:lnTo>
                  <a:pt x="51274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32"/>
          <p:cNvSpPr>
            <a:spLocks noChangeArrowheads="1"/>
          </p:cNvSpPr>
          <p:nvPr/>
        </p:nvSpPr>
        <p:spPr bwMode="auto">
          <a:xfrm>
            <a:off x="712381" y="733648"/>
            <a:ext cx="6241312" cy="1158948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7" name="Rounded Rectangle 32"/>
          <p:cNvSpPr>
            <a:spLocks noChangeArrowheads="1"/>
          </p:cNvSpPr>
          <p:nvPr/>
        </p:nvSpPr>
        <p:spPr bwMode="auto">
          <a:xfrm>
            <a:off x="3604435" y="2286003"/>
            <a:ext cx="6762308" cy="1095152"/>
          </a:xfrm>
          <a:prstGeom prst="wedgeRoundRectCallout">
            <a:avLst>
              <a:gd name="adj1" fmla="val -54800"/>
              <a:gd name="adj2" fmla="val -37154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rừng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3827718" y="3710765"/>
            <a:ext cx="5922338" cy="1095152"/>
          </a:xfrm>
          <a:prstGeom prst="wedgeRoundRectCallout">
            <a:avLst>
              <a:gd name="adj1" fmla="val -54800"/>
              <a:gd name="adj2" fmla="val -37154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Tớ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rừng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>
            <a:fillRect/>
          </a:stretch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830203" y="2035357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>
            <a:stCxn id="8" idx="3"/>
          </p:cNvCxnSpPr>
          <p:nvPr/>
        </p:nvCxnSpPr>
        <p:spPr>
          <a:xfrm>
            <a:off x="6494476" y="1952180"/>
            <a:ext cx="96958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7474688" y="1336957"/>
            <a:ext cx="3982142" cy="122548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>
            <a:stCxn id="9" idx="3"/>
          </p:cNvCxnSpPr>
          <p:nvPr/>
        </p:nvCxnSpPr>
        <p:spPr>
          <a:xfrm>
            <a:off x="6608776" y="4706094"/>
            <a:ext cx="81275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7417758" y="4330496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acher and students in a classroo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b="26108"/>
          <a:stretch>
            <a:fillRect/>
          </a:stretch>
        </p:blipFill>
        <p:spPr>
          <a:xfrm>
            <a:off x="5716204" y="4271520"/>
            <a:ext cx="977301" cy="877040"/>
          </a:xfrm>
          <a:prstGeom prst="rect">
            <a:avLst/>
          </a:prstGeom>
        </p:spPr>
      </p:pic>
      <p:sp>
        <p:nvSpPr>
          <p:cNvPr id="3" name="Rounded Rectangle 12"/>
          <p:cNvSpPr/>
          <p:nvPr/>
        </p:nvSpPr>
        <p:spPr>
          <a:xfrm>
            <a:off x="3354709" y="1077686"/>
            <a:ext cx="8837291" cy="53604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9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710" y="2311928"/>
            <a:ext cx="8991509" cy="405094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1" y="5265324"/>
            <a:ext cx="1592676" cy="1592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7289984798179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74295"/>
            <a:ext cx="12192000" cy="6783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acher and students in a classroo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sp>
        <p:nvSpPr>
          <p:cNvPr id="8" name="Rounded Rectangle 12"/>
          <p:cNvSpPr/>
          <p:nvPr/>
        </p:nvSpPr>
        <p:spPr>
          <a:xfrm>
            <a:off x="3329532" y="825063"/>
            <a:ext cx="8409078" cy="1612702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trái nghĩa. Câu khiến</a:t>
            </a:r>
            <a:endParaRPr kumimoji="0" lang="vi-VN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00" y="-348344"/>
            <a:ext cx="1502837" cy="150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818707" y="460087"/>
            <a:ext cx="10494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trong những từ dưới đây các cặp từ có nghĩa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ngược 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6578" y="2821038"/>
            <a:ext cx="7980803" cy="2119383"/>
          </a:xfrm>
          <a:prstGeom prst="rect">
            <a:avLst/>
          </a:prstGeom>
        </p:spPr>
      </p:pic>
      <p:cxnSp>
        <p:nvCxnSpPr>
          <p:cNvPr id="11" name="Đường nối Thẳng 4"/>
          <p:cNvCxnSpPr/>
          <p:nvPr/>
        </p:nvCxnSpPr>
        <p:spPr>
          <a:xfrm>
            <a:off x="1575184" y="1102555"/>
            <a:ext cx="995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5"/>
          <p:cNvCxnSpPr/>
          <p:nvPr/>
        </p:nvCxnSpPr>
        <p:spPr>
          <a:xfrm>
            <a:off x="9457691" y="1123820"/>
            <a:ext cx="17596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7"/>
          <p:cNvCxnSpPr/>
          <p:nvPr/>
        </p:nvCxnSpPr>
        <p:spPr>
          <a:xfrm>
            <a:off x="1026116" y="1836910"/>
            <a:ext cx="70120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20667"/>
          <a:stretch>
            <a:fillRect/>
          </a:stretch>
        </p:blipFill>
        <p:spPr>
          <a:xfrm>
            <a:off x="141768" y="4095050"/>
            <a:ext cx="4132521" cy="2762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ounded Rectangle 32"/>
          <p:cNvSpPr>
            <a:spLocks noChangeArrowheads="1"/>
          </p:cNvSpPr>
          <p:nvPr/>
        </p:nvSpPr>
        <p:spPr bwMode="auto">
          <a:xfrm>
            <a:off x="350876" y="2264735"/>
            <a:ext cx="4242390" cy="1392863"/>
          </a:xfrm>
          <a:prstGeom prst="wedgeRoundRectCallout">
            <a:avLst>
              <a:gd name="adj1" fmla="val -22439"/>
              <a:gd name="adj2" fmla="val 76587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nghĩa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vui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4827180" y="5348177"/>
            <a:ext cx="2828261" cy="765544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8438" y="1342426"/>
            <a:ext cx="1634392" cy="1698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87" y="1403498"/>
            <a:ext cx="1459770" cy="1562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518" y="1552353"/>
            <a:ext cx="1541516" cy="1456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536" y="1520456"/>
            <a:ext cx="1516270" cy="1427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421" y="3723278"/>
            <a:ext cx="1601216" cy="1507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284" y="3587269"/>
            <a:ext cx="1711399" cy="156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84028834797977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308610"/>
            <a:ext cx="12192000" cy="7241038"/>
          </a:xfrm>
          <a:prstGeom prst="rect">
            <a:avLst/>
          </a:prstGeom>
        </p:spPr>
      </p:pic>
      <p:pic>
        <p:nvPicPr>
          <p:cNvPr id="4" name="tieng_chim_hot_buoi_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7219" y="32311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6345" y="474692"/>
            <a:ext cx="10149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thêm 3 – 5 cặp từ chỉ đặc điểm có </a:t>
            </a:r>
            <a:endParaRPr lang="en-US" sz="36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 trái ngược nhau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5" name="Đường nối Thẳng 7"/>
          <p:cNvCxnSpPr/>
          <p:nvPr/>
        </p:nvCxnSpPr>
        <p:spPr>
          <a:xfrm>
            <a:off x="4513595" y="1039468"/>
            <a:ext cx="5108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Đường nối Thẳng 7"/>
          <p:cNvCxnSpPr/>
          <p:nvPr/>
        </p:nvCxnSpPr>
        <p:spPr>
          <a:xfrm>
            <a:off x="3758683" y="1624259"/>
            <a:ext cx="45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cartoon of a turtle on a dirt road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07" y="2934293"/>
            <a:ext cx="7970874" cy="3188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0667"/>
          <a:stretch>
            <a:fillRect/>
          </a:stretch>
        </p:blipFill>
        <p:spPr>
          <a:xfrm>
            <a:off x="141768" y="4095050"/>
            <a:ext cx="4132521" cy="2762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32"/>
          <p:cNvSpPr>
            <a:spLocks noChangeArrowheads="1"/>
          </p:cNvSpPr>
          <p:nvPr/>
        </p:nvSpPr>
        <p:spPr bwMode="auto">
          <a:xfrm>
            <a:off x="350875" y="2264735"/>
            <a:ext cx="3157869" cy="1392863"/>
          </a:xfrm>
          <a:prstGeom prst="wedgeRoundRectCallout">
            <a:avLst>
              <a:gd name="adj1" fmla="val -22439"/>
              <a:gd name="adj2" fmla="val 76587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8625" y="1838172"/>
            <a:ext cx="4067175" cy="715089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turtle on a dirt road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6" y="595130"/>
            <a:ext cx="9548037" cy="3818904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210888" y="4538931"/>
            <a:ext cx="2765690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US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4921650" y="4592093"/>
            <a:ext cx="2021409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dirty="0"/>
          </a:p>
        </p:txBody>
      </p:sp>
      <p:sp>
        <p:nvSpPr>
          <p:cNvPr id="8" name="Rectangle: Rounded Corners 7"/>
          <p:cNvSpPr/>
          <p:nvPr/>
        </p:nvSpPr>
        <p:spPr>
          <a:xfrm>
            <a:off x="8249641" y="4592093"/>
            <a:ext cx="2382917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1742516" y="5432066"/>
            <a:ext cx="2382917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xoè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cụp</a:t>
            </a:r>
            <a:endParaRPr lang="en-US" dirty="0"/>
          </a:p>
        </p:txBody>
      </p:sp>
      <p:sp>
        <p:nvSpPr>
          <p:cNvPr id="11" name="Rectangle: Rounded Corners 10"/>
          <p:cNvSpPr/>
          <p:nvPr/>
        </p:nvSpPr>
        <p:spPr>
          <a:xfrm>
            <a:off x="5368218" y="5474596"/>
            <a:ext cx="4796508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730" y="719241"/>
            <a:ext cx="11238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lại câu chuyện Đi tìm mặt trời, đặt câu khiến trong tình huống sau: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7209" y="2157150"/>
            <a:ext cx="7825563" cy="1293971"/>
          </a:xfrm>
          <a:custGeom>
            <a:avLst/>
            <a:gdLst>
              <a:gd name="connsiteX0" fmla="*/ 0 w 7825563"/>
              <a:gd name="connsiteY0" fmla="*/ 215666 h 1293971"/>
              <a:gd name="connsiteX1" fmla="*/ 215666 w 7825563"/>
              <a:gd name="connsiteY1" fmla="*/ 0 h 1293971"/>
              <a:gd name="connsiteX2" fmla="*/ 7609897 w 7825563"/>
              <a:gd name="connsiteY2" fmla="*/ 0 h 1293971"/>
              <a:gd name="connsiteX3" fmla="*/ 7825563 w 7825563"/>
              <a:gd name="connsiteY3" fmla="*/ 215666 h 1293971"/>
              <a:gd name="connsiteX4" fmla="*/ 7825563 w 7825563"/>
              <a:gd name="connsiteY4" fmla="*/ 1078305 h 1293971"/>
              <a:gd name="connsiteX5" fmla="*/ 7609897 w 7825563"/>
              <a:gd name="connsiteY5" fmla="*/ 1293971 h 1293971"/>
              <a:gd name="connsiteX6" fmla="*/ 215666 w 7825563"/>
              <a:gd name="connsiteY6" fmla="*/ 1293971 h 1293971"/>
              <a:gd name="connsiteX7" fmla="*/ 0 w 7825563"/>
              <a:gd name="connsiteY7" fmla="*/ 1078305 h 1293971"/>
              <a:gd name="connsiteX8" fmla="*/ 0 w 7825563"/>
              <a:gd name="connsiteY8" fmla="*/ 215666 h 129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563" h="1293971" fill="none" extrusionOk="0">
                <a:moveTo>
                  <a:pt x="0" y="215666"/>
                </a:moveTo>
                <a:cubicBezTo>
                  <a:pt x="21054" y="96246"/>
                  <a:pt x="106834" y="-2793"/>
                  <a:pt x="215666" y="0"/>
                </a:cubicBezTo>
                <a:cubicBezTo>
                  <a:pt x="2441977" y="-92648"/>
                  <a:pt x="6324293" y="-63196"/>
                  <a:pt x="7609897" y="0"/>
                </a:cubicBezTo>
                <a:cubicBezTo>
                  <a:pt x="7733465" y="3851"/>
                  <a:pt x="7824025" y="86390"/>
                  <a:pt x="7825563" y="215666"/>
                </a:cubicBezTo>
                <a:cubicBezTo>
                  <a:pt x="7782665" y="525071"/>
                  <a:pt x="7900354" y="649723"/>
                  <a:pt x="7825563" y="1078305"/>
                </a:cubicBezTo>
                <a:cubicBezTo>
                  <a:pt x="7834570" y="1214978"/>
                  <a:pt x="7723787" y="1314157"/>
                  <a:pt x="7609897" y="1293971"/>
                </a:cubicBezTo>
                <a:cubicBezTo>
                  <a:pt x="5517820" y="1261478"/>
                  <a:pt x="3660860" y="1173998"/>
                  <a:pt x="215666" y="1293971"/>
                </a:cubicBezTo>
                <a:cubicBezTo>
                  <a:pt x="103090" y="1308980"/>
                  <a:pt x="2398" y="1196590"/>
                  <a:pt x="0" y="1078305"/>
                </a:cubicBezTo>
                <a:cubicBezTo>
                  <a:pt x="-67927" y="871280"/>
                  <a:pt x="-17790" y="337656"/>
                  <a:pt x="0" y="215666"/>
                </a:cubicBezTo>
                <a:close/>
              </a:path>
              <a:path w="7825563" h="1293971" stroke="0" extrusionOk="0">
                <a:moveTo>
                  <a:pt x="0" y="215666"/>
                </a:moveTo>
                <a:cubicBezTo>
                  <a:pt x="16989" y="98514"/>
                  <a:pt x="99306" y="-2435"/>
                  <a:pt x="215666" y="0"/>
                </a:cubicBezTo>
                <a:cubicBezTo>
                  <a:pt x="1993745" y="-3130"/>
                  <a:pt x="6189362" y="101176"/>
                  <a:pt x="7609897" y="0"/>
                </a:cubicBezTo>
                <a:cubicBezTo>
                  <a:pt x="7733141" y="7886"/>
                  <a:pt x="7828190" y="100028"/>
                  <a:pt x="7825563" y="215666"/>
                </a:cubicBezTo>
                <a:cubicBezTo>
                  <a:pt x="7891436" y="302658"/>
                  <a:pt x="7884012" y="975878"/>
                  <a:pt x="7825563" y="1078305"/>
                </a:cubicBezTo>
                <a:cubicBezTo>
                  <a:pt x="7826295" y="1176963"/>
                  <a:pt x="7719781" y="1280856"/>
                  <a:pt x="7609897" y="1293971"/>
                </a:cubicBezTo>
                <a:cubicBezTo>
                  <a:pt x="5600064" y="1132726"/>
                  <a:pt x="3365544" y="1250211"/>
                  <a:pt x="215666" y="1293971"/>
                </a:cubicBezTo>
                <a:cubicBezTo>
                  <a:pt x="92642" y="1296402"/>
                  <a:pt x="13880" y="1199429"/>
                  <a:pt x="0" y="1078305"/>
                </a:cubicBezTo>
                <a:cubicBezTo>
                  <a:pt x="-30155" y="774614"/>
                  <a:pt x="46452" y="395568"/>
                  <a:pt x="0" y="215666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olid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gõ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liếu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điếu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choè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9227" y="4079427"/>
            <a:ext cx="7378995" cy="1940957"/>
          </a:xfrm>
          <a:custGeom>
            <a:avLst/>
            <a:gdLst>
              <a:gd name="connsiteX0" fmla="*/ 0 w 7378995"/>
              <a:gd name="connsiteY0" fmla="*/ 323499 h 1940957"/>
              <a:gd name="connsiteX1" fmla="*/ 323499 w 7378995"/>
              <a:gd name="connsiteY1" fmla="*/ 0 h 1940957"/>
              <a:gd name="connsiteX2" fmla="*/ 7055496 w 7378995"/>
              <a:gd name="connsiteY2" fmla="*/ 0 h 1940957"/>
              <a:gd name="connsiteX3" fmla="*/ 7378995 w 7378995"/>
              <a:gd name="connsiteY3" fmla="*/ 323499 h 1940957"/>
              <a:gd name="connsiteX4" fmla="*/ 7378995 w 7378995"/>
              <a:gd name="connsiteY4" fmla="*/ 1617458 h 1940957"/>
              <a:gd name="connsiteX5" fmla="*/ 7055496 w 7378995"/>
              <a:gd name="connsiteY5" fmla="*/ 1940957 h 1940957"/>
              <a:gd name="connsiteX6" fmla="*/ 323499 w 7378995"/>
              <a:gd name="connsiteY6" fmla="*/ 1940957 h 1940957"/>
              <a:gd name="connsiteX7" fmla="*/ 0 w 7378995"/>
              <a:gd name="connsiteY7" fmla="*/ 1617458 h 1940957"/>
              <a:gd name="connsiteX8" fmla="*/ 0 w 7378995"/>
              <a:gd name="connsiteY8" fmla="*/ 323499 h 19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78995" h="1940957" fill="none" extrusionOk="0">
                <a:moveTo>
                  <a:pt x="0" y="323499"/>
                </a:moveTo>
                <a:cubicBezTo>
                  <a:pt x="14024" y="144628"/>
                  <a:pt x="155846" y="-2993"/>
                  <a:pt x="323499" y="0"/>
                </a:cubicBezTo>
                <a:cubicBezTo>
                  <a:pt x="2181672" y="-92648"/>
                  <a:pt x="5134295" y="-63196"/>
                  <a:pt x="7055496" y="0"/>
                </a:cubicBezTo>
                <a:cubicBezTo>
                  <a:pt x="7255670" y="18580"/>
                  <a:pt x="7376446" y="127979"/>
                  <a:pt x="7378995" y="323499"/>
                </a:cubicBezTo>
                <a:cubicBezTo>
                  <a:pt x="7453868" y="850319"/>
                  <a:pt x="7493979" y="1318334"/>
                  <a:pt x="7378995" y="1617458"/>
                </a:cubicBezTo>
                <a:cubicBezTo>
                  <a:pt x="7393199" y="1823821"/>
                  <a:pt x="7230899" y="1953570"/>
                  <a:pt x="7055496" y="1940957"/>
                </a:cubicBezTo>
                <a:cubicBezTo>
                  <a:pt x="5549165" y="1908464"/>
                  <a:pt x="2748824" y="1820984"/>
                  <a:pt x="323499" y="1940957"/>
                </a:cubicBezTo>
                <a:cubicBezTo>
                  <a:pt x="150579" y="1954153"/>
                  <a:pt x="25383" y="1787398"/>
                  <a:pt x="0" y="1617458"/>
                </a:cubicBezTo>
                <a:cubicBezTo>
                  <a:pt x="-108274" y="1019793"/>
                  <a:pt x="21026" y="832321"/>
                  <a:pt x="0" y="323499"/>
                </a:cubicBezTo>
                <a:close/>
              </a:path>
              <a:path w="7378995" h="1940957" stroke="0" extrusionOk="0">
                <a:moveTo>
                  <a:pt x="0" y="323499"/>
                </a:moveTo>
                <a:cubicBezTo>
                  <a:pt x="9526" y="145932"/>
                  <a:pt x="158432" y="-12041"/>
                  <a:pt x="323499" y="0"/>
                </a:cubicBezTo>
                <a:cubicBezTo>
                  <a:pt x="3145636" y="-3130"/>
                  <a:pt x="4009315" y="101176"/>
                  <a:pt x="7055496" y="0"/>
                </a:cubicBezTo>
                <a:cubicBezTo>
                  <a:pt x="7250654" y="31459"/>
                  <a:pt x="7397805" y="169689"/>
                  <a:pt x="7378995" y="323499"/>
                </a:cubicBezTo>
                <a:cubicBezTo>
                  <a:pt x="7329015" y="454954"/>
                  <a:pt x="7322089" y="1301059"/>
                  <a:pt x="7378995" y="1617458"/>
                </a:cubicBezTo>
                <a:cubicBezTo>
                  <a:pt x="7379227" y="1789633"/>
                  <a:pt x="7216837" y="1916330"/>
                  <a:pt x="7055496" y="1940957"/>
                </a:cubicBezTo>
                <a:cubicBezTo>
                  <a:pt x="6275679" y="1779712"/>
                  <a:pt x="2647783" y="1897197"/>
                  <a:pt x="323499" y="1940957"/>
                </a:cubicBezTo>
                <a:cubicBezTo>
                  <a:pt x="132130" y="1948845"/>
                  <a:pt x="26828" y="1800017"/>
                  <a:pt x="0" y="1617458"/>
                </a:cubicBezTo>
                <a:cubicBezTo>
                  <a:pt x="-69551" y="1442296"/>
                  <a:pt x="6937" y="718530"/>
                  <a:pt x="0" y="323499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olid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Đóng vai gà trống, nói lời đề nghị mặt trời chiếu ánh sáng cho khu rừng tối tăm, ẩm ướt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980" y="1989506"/>
            <a:ext cx="3171825" cy="4410075"/>
          </a:xfrm>
          <a:prstGeom prst="rect">
            <a:avLst/>
          </a:prstGeom>
        </p:spPr>
      </p:pic>
      <p:cxnSp>
        <p:nvCxnSpPr>
          <p:cNvPr id="8" name="Đường nối Thẳng 7"/>
          <p:cNvCxnSpPr/>
          <p:nvPr/>
        </p:nvCxnSpPr>
        <p:spPr>
          <a:xfrm>
            <a:off x="1302563" y="1294649"/>
            <a:ext cx="38116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7"/>
          <p:cNvCxnSpPr/>
          <p:nvPr/>
        </p:nvCxnSpPr>
        <p:spPr>
          <a:xfrm>
            <a:off x="8692190" y="1262752"/>
            <a:ext cx="2780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tags/tag1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WPS Presentation</Application>
  <PresentationFormat>Widescreen</PresentationFormat>
  <Paragraphs>53</Paragraphs>
  <Slides>13</Slides>
  <Notes>8</Notes>
  <HiddenSlides>0</HiddenSlides>
  <MMClips>4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44" baseType="lpstr">
      <vt:lpstr>Arial</vt:lpstr>
      <vt:lpstr>SimSun</vt:lpstr>
      <vt:lpstr>Wingdings</vt:lpstr>
      <vt:lpstr>Tahoma</vt:lpstr>
      <vt:lpstr>Calibri</vt:lpstr>
      <vt:lpstr>Baloo 2</vt:lpstr>
      <vt:lpstr>Arial</vt:lpstr>
      <vt:lpstr>UTM Duepuntozero</vt:lpstr>
      <vt:lpstr>Segoe Print</vt:lpstr>
      <vt:lpstr>Times New Roman</vt:lpstr>
      <vt:lpstr>Cambria</vt:lpstr>
      <vt:lpstr>Aptos</vt:lpstr>
      <vt:lpstr>Microsoft YaHei</vt:lpstr>
      <vt:lpstr>Arial Unicode MS</vt:lpstr>
      <vt:lpstr>Segoe UI</vt:lpstr>
      <vt:lpstr>Aptos Display</vt:lpstr>
      <vt:lpstr>Segoe UI Variable Display</vt:lpstr>
      <vt:lpstr>Calibri</vt:lpstr>
      <vt:lpstr>等线</vt:lpstr>
      <vt:lpstr>等线</vt:lpstr>
      <vt:lpstr>Arial-Rounded</vt:lpstr>
      <vt:lpstr>Segoe UI Symbol</vt:lpstr>
      <vt:lpstr>杨任东竹石体-Semibold</vt:lpstr>
      <vt:lpstr>DFPOP1-W9</vt:lpstr>
      <vt:lpstr>等线 Light</vt:lpstr>
      <vt:lpstr>Arial Black</vt:lpstr>
      <vt:lpstr>Arial Rounded MT Bold</vt:lpstr>
      <vt:lpstr>Office 主题​​</vt:lpstr>
      <vt:lpstr>Custom Design</vt:lpstr>
      <vt:lpstr>1_Office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53</cp:revision>
  <dcterms:created xsi:type="dcterms:W3CDTF">2022-09-18T12:16:00Z</dcterms:created>
  <dcterms:modified xsi:type="dcterms:W3CDTF">2025-12-03T16:44:13Z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7AB8B1B0E7ED47978C2E36B57EB549C0_13</vt:lpwstr>
  </property>
  <property fmtid="{D5CDD505-2E9C-101B-9397-08002B2CF9AE}" pid="3" name="KSOProductBuildVer">
    <vt:lpwstr>1033-12.2.0.22549</vt:lpwstr>
  </property>
</Properties>
</file>