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5"/>
  </p:notesMasterIdLst>
  <p:sldIdLst>
    <p:sldId id="509" r:id="rId3"/>
    <p:sldId id="510" r:id="rId4"/>
    <p:sldId id="302" r:id="rId5"/>
    <p:sldId id="280" r:id="rId6"/>
    <p:sldId id="371" r:id="rId7"/>
    <p:sldId id="269" r:id="rId8"/>
    <p:sldId id="515" r:id="rId9"/>
    <p:sldId id="496" r:id="rId10"/>
    <p:sldId id="514" r:id="rId11"/>
    <p:sldId id="502" r:id="rId12"/>
    <p:sldId id="513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7E98-4DF1-4FD4-825A-CC37C47A4397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C0B45-ADE0-4ACB-A97C-95FAC7265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1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14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43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712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2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8773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34038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53465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885041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953950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1384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885754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890855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762751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028695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340108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575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587601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823730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6275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94727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7331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637453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9461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1"/>
            <a:ext cx="8769096" cy="13638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94170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779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9543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0663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0221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1412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37287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46975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49224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741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605144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732650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238652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211225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98028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377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07EAEF-EAA7-410B-BE35-D0FBEFB3B0C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9531E1-1EA7-4420-8A98-D2754500337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5D31-BACC-4958-B79E-6AD2BBFACF71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86FDA-B778-4D1F-A013-F47ECD01D40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C0264-E464-433A-B87D-C1A1C1F24C3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FB696-A719-4BEF-B7E0-C32CBAE67EB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EF054-3A8B-4440-BD6A-580A85F279A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8B4C-B816-4A17-8FC4-4082B69C17C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62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708" r:id="rId22"/>
    <p:sldLayoutId id="2147483709" r:id="rId23"/>
    <p:sldLayoutId id="2147483707" r:id="rId24"/>
  </p:sldLayoutIdLst>
  <p:transition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-3276902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5" name="Picture 14" hidden="1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84D98-7745-46D5-BDE8-711B90D0DE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3546A-AD1B-40AA-9C3F-5A78DF479C1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1EA91-6C5D-4B9A-9C6D-D914CC52AA9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10DCB-EA53-40AF-B3EE-968E9D2488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371E7-E38A-4169-8673-B5671D198B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690C0-07EE-4649-AC0E-0DDBFBDD4E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6D640-D26E-4A1B-A392-E49CE3D7F46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832E0-629B-4C6B-A20C-7D6670ED97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9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4.wav"/><Relationship Id="rId11" Type="http://schemas.openxmlformats.org/officeDocument/2006/relationships/image" Target="../media/image42.jfif"/><Relationship Id="rId5" Type="http://schemas.openxmlformats.org/officeDocument/2006/relationships/audio" Target="../media/audio3.wav"/><Relationship Id="rId10" Type="http://schemas.openxmlformats.org/officeDocument/2006/relationships/image" Target="../media/image41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42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4.wav"/><Relationship Id="rId11" Type="http://schemas.openxmlformats.org/officeDocument/2006/relationships/image" Target="../media/image40.jpeg"/><Relationship Id="rId5" Type="http://schemas.openxmlformats.org/officeDocument/2006/relationships/audio" Target="../media/audio3.wav"/><Relationship Id="rId10" Type="http://schemas.openxmlformats.org/officeDocument/2006/relationships/image" Target="../media/image41.jpeg"/><Relationship Id="rId4" Type="http://schemas.openxmlformats.org/officeDocument/2006/relationships/audio" Target="../media/audio1.wav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5" name="Group 4"/>
          <p:cNvGrpSpPr>
            <a:grpSpLocks/>
          </p:cNvGrpSpPr>
          <p:nvPr/>
        </p:nvGrpSpPr>
        <p:grpSpPr bwMode="auto">
          <a:xfrm rot="9922271">
            <a:off x="-25" y="114726"/>
            <a:ext cx="1660042" cy="1688839"/>
            <a:chOff x="0" y="0"/>
            <a:chExt cx="1254" cy="1422"/>
          </a:xfrm>
        </p:grpSpPr>
        <p:sp>
          <p:nvSpPr>
            <p:cNvPr id="4877" name="Freeform 5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8" name="Freeform 6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9" name="Freeform 7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0" name="Freeform 8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1" name="Freeform 9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2" name="Freeform 10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3" name="Freeform 11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4" name="Freeform 12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5" name="Freeform 13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6" name="Freeform 14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7" name="Freeform 15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8" name="Freeform 16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9" name="Freeform 17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0" name="Freeform 18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1" name="Freeform 19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2" name="Freeform 20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3" name="Freeform 21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4" name="Freeform 22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5" name="Freeform 23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6" name="Freeform 24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7" name="Freeform 25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8" name="Freeform 26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9" name="Freeform 27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0" name="Freeform 28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1" name="Freeform 29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2" name="Freeform 30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3" name="Freeform 31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4" name="Freeform 32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5" name="Freeform 33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6" name="Freeform 34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7" name="Freeform 35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8" name="Freeform 36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9" name="Freeform 37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0" name="Freeform 38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1" name="Freeform 39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2" name="Freeform 40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3" name="Freeform 41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4" name="Freeform 42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5" name="Freeform 43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6" name="Freeform 44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7" name="Freeform 45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8" name="Freeform 46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9" name="Freeform 47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0" name="Freeform 48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1" name="Freeform 49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2" name="Freeform 50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3" name="Freeform 51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4" name="Freeform 52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5" name="Freeform 53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6" name="Freeform 54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7" name="Freeform 55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8" name="Freeform 56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9" name="Freeform 57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0" name="Freeform 58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1" name="Freeform 59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2" name="Freeform 60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3" name="Freeform 61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4" name="Freeform 62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5" name="Freeform 63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6" name="Freeform 64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7" name="Freeform 65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8" name="Freeform 66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9" name="Freeform 67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0" name="Freeform 68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1" name="Freeform 69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2" name="Freeform 70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3" name="Freeform 71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4" name="Freeform 72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5" name="Freeform 73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6" name="Freeform 74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7" name="Freeform 75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8" name="Freeform 76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9" name="Freeform 77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0" name="Freeform 78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1" name="Freeform 79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2" name="Freeform 80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3" name="Freeform 81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4" name="Freeform 82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5" name="Freeform 83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6" name="Freeform 84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7" name="Freeform 85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8" name="Freeform 86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9" name="Freeform 87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0" name="Freeform 88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1" name="Freeform 89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2" name="Freeform 90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3" name="Freeform 91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4" name="Freeform 92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5" name="Freeform 93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6" name="Freeform 94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7" name="Freeform 95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8" name="Freeform 96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9" name="Freeform 97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0" name="Freeform 98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1" name="Freeform 99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2" name="Freeform 100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3" name="Freeform 101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4" name="Freeform 102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5" name="Freeform 103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6" name="Freeform 104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7" name="Freeform 105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8" name="Freeform 106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9" name="Freeform 107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0" name="Freeform 108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1" name="Freeform 109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2" name="Freeform 110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3" name="Freeform 111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4" name="Freeform 112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5" name="Freeform 113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6" name="Freeform 114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7" name="Freeform 115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8" name="Freeform 116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9" name="Freeform 117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0" name="Freeform 118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1" name="Freeform 119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2" name="Freeform 120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3" name="Freeform 121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4" name="Freeform 122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5" name="Freeform 123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6" name="Freeform 124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7" name="Freeform 125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8" name="Freeform 126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9" name="Freeform 127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0" name="Freeform 128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1" name="Freeform 129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2" name="Freeform 130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3" name="Freeform 131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4" name="Freeform 132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5" name="Freeform 133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6" name="Freeform 134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7" name="Freeform 135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8" name="Freeform 136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9" name="Freeform 137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0" name="Freeform 138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1" name="Freeform 139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2" name="Freeform 140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3" name="Freeform 141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4" name="Freeform 142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5" name="Freeform 143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6" name="Freeform 144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7" name="Freeform 145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8" name="Freeform 146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9" name="Freeform 147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0" name="Freeform 148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1" name="Freeform 149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2" name="Freeform 150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3" name="Freeform 151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4" name="Freeform 152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5" name="Freeform 153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6" name="Freeform 154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7" name="Freeform 155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8" name="Freeform 156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9" name="Freeform 157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0" name="Freeform 158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1" name="Freeform 159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2" name="Freeform 160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3" name="Freeform 161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4" name="Freeform 162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5" name="Freeform 163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6" name="Freeform 164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7" name="Freeform 165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8" name="Freeform 166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9" name="Freeform 167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0" name="Freeform 168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1" name="Freeform 169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2" name="Freeform 170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3" name="Freeform 171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4" name="Freeform 172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5" name="Freeform 173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6" name="Freeform 174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7" name="Freeform 175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8" name="Freeform 176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9" name="Freeform 177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0" name="Freeform 178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1" name="Freeform 179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2" name="Freeform 180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3" name="Freeform 181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4" name="Freeform 182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5" name="Freeform 183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6" name="Freeform 184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7" name="Freeform 185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8" name="Freeform 186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9" name="Freeform 187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0" name="Freeform 188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1" name="Freeform 189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2" name="Freeform 190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3" name="Freeform 191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4" name="Freeform 192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5" name="Freeform 193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6" name="Freeform 194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7" name="Freeform 195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8" name="Freeform 196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9" name="Freeform 197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0" name="Freeform 198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1" name="Freeform 199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2" name="Freeform 200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3" name="Freeform 201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4" name="Freeform 202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5" name="Freeform 203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6" name="Freeform 204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7" name="Freeform 205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8" name="Freeform 206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9" name="Freeform 207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0" name="Freeform 208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1" name="Freeform 209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2" name="Freeform 210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3" name="Freeform 211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4" name="Freeform 212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5" name="Freeform 213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6" name="Freeform 214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7" name="Freeform 215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8" name="Freeform 216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9" name="Freeform 217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0" name="Freeform 218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1" name="Freeform 219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2" name="Freeform 220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3" name="Freeform 221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4" name="Freeform 222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5" name="Freeform 223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6" name="Freeform 224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7" name="Freeform 225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8" name="Freeform 226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9" name="Freeform 227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0" name="Freeform 228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1" name="Freeform 229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2" name="Freeform 230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3" name="Freeform 231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4" name="Freeform 232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5" name="Freeform 233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6" name="Freeform 234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7" name="Freeform 235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8" name="Freeform 236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9" name="Freeform 237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0" name="Freeform 238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1" name="Freeform 239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2" name="Freeform 240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3" name="Freeform 241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4" name="Freeform 242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5" name="Freeform 243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6" name="Freeform 244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7" name="Freeform 245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8" name="Freeform 246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9" name="Freeform 247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0" name="Freeform 248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1" name="Freeform 249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2" name="Freeform 250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3" name="Freeform 251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4" name="Freeform 252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5" name="Freeform 253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6" name="Freeform 254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7" name="Freeform 255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8" name="Freeform 256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9" name="Freeform 257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06" name="Group 258"/>
          <p:cNvGrpSpPr>
            <a:grpSpLocks/>
          </p:cNvGrpSpPr>
          <p:nvPr/>
        </p:nvGrpSpPr>
        <p:grpSpPr bwMode="auto">
          <a:xfrm rot="16200000">
            <a:off x="10205501" y="-315059"/>
            <a:ext cx="1671440" cy="2301558"/>
            <a:chOff x="0" y="0"/>
            <a:chExt cx="1254" cy="1422"/>
          </a:xfrm>
        </p:grpSpPr>
        <p:sp>
          <p:nvSpPr>
            <p:cNvPr id="4624" name="Freeform 259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5" name="Freeform 260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6" name="Freeform 261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7" name="Freeform 262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8" name="Freeform 263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9" name="Freeform 264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0" name="Freeform 265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1" name="Freeform 266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2" name="Freeform 267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3" name="Freeform 268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4" name="Freeform 269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5" name="Freeform 270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6" name="Freeform 271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7" name="Freeform 272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8" name="Freeform 273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9" name="Freeform 274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0" name="Freeform 275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1" name="Freeform 276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2" name="Freeform 277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3" name="Freeform 278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4" name="Freeform 279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5" name="Freeform 280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6" name="Freeform 281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7" name="Freeform 282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8" name="Freeform 283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9" name="Freeform 284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0" name="Freeform 285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1" name="Freeform 286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2" name="Freeform 287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3" name="Freeform 288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4" name="Freeform 289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5" name="Freeform 290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6" name="Freeform 291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7" name="Freeform 292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8" name="Freeform 293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9" name="Freeform 294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0" name="Freeform 295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1" name="Freeform 296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2" name="Freeform 297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3" name="Freeform 298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4" name="Freeform 299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5" name="Freeform 300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6" name="Freeform 301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7" name="Freeform 302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8" name="Freeform 303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9" name="Freeform 304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0" name="Freeform 305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1" name="Freeform 306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2" name="Freeform 307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3" name="Freeform 308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4" name="Freeform 309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5" name="Freeform 310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6" name="Freeform 311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7" name="Freeform 312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8" name="Freeform 313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9" name="Freeform 314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0" name="Freeform 315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1" name="Freeform 316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2" name="Freeform 317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3" name="Freeform 318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4" name="Freeform 319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5" name="Freeform 320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6" name="Freeform 321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7" name="Freeform 322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8" name="Freeform 323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9" name="Freeform 324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0" name="Freeform 325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1" name="Freeform 326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2" name="Freeform 327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3" name="Freeform 328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4" name="Freeform 329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5" name="Freeform 330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6" name="Freeform 331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7" name="Freeform 332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8" name="Freeform 333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9" name="Freeform 334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0" name="Freeform 335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1" name="Freeform 336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2" name="Freeform 337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3" name="Freeform 338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4" name="Freeform 339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5" name="Freeform 340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6" name="Freeform 341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7" name="Freeform 342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8" name="Freeform 343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9" name="Freeform 344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0" name="Freeform 345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1" name="Freeform 346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2" name="Freeform 347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3" name="Freeform 348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4" name="Freeform 349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5" name="Freeform 350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6" name="Freeform 351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7" name="Freeform 352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8" name="Freeform 353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9" name="Freeform 354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0" name="Freeform 355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1" name="Freeform 356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2" name="Freeform 357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3" name="Freeform 358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4" name="Freeform 359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5" name="Freeform 360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6" name="Freeform 361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7" name="Freeform 362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8" name="Freeform 363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9" name="Freeform 364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0" name="Freeform 365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1" name="Freeform 366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2" name="Freeform 367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3" name="Freeform 368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4" name="Freeform 369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5" name="Freeform 370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6" name="Freeform 371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7" name="Freeform 372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8" name="Freeform 373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9" name="Freeform 374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0" name="Freeform 375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1" name="Freeform 376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2" name="Freeform 377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3" name="Freeform 378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4" name="Freeform 379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5" name="Freeform 380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6" name="Freeform 381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7" name="Freeform 382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8" name="Freeform 383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9" name="Freeform 384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0" name="Freeform 385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1" name="Freeform 386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2" name="Freeform 387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3" name="Freeform 388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4" name="Freeform 389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5" name="Freeform 390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6" name="Freeform 391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7" name="Freeform 392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8" name="Freeform 393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9" name="Freeform 394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0" name="Freeform 395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1" name="Freeform 396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2" name="Freeform 397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3" name="Freeform 398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4" name="Freeform 399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5" name="Freeform 400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6" name="Freeform 401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7" name="Freeform 402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8" name="Freeform 403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9" name="Freeform 404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0" name="Freeform 405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1" name="Freeform 406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2" name="Freeform 407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3" name="Freeform 408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4" name="Freeform 409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5" name="Freeform 410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6" name="Freeform 411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7" name="Freeform 412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8" name="Freeform 413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9" name="Freeform 414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0" name="Freeform 415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1" name="Freeform 416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2" name="Freeform 417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3" name="Freeform 418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4" name="Freeform 419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5" name="Freeform 420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6" name="Freeform 421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7" name="Freeform 422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8" name="Freeform 423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9" name="Freeform 424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0" name="Freeform 425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1" name="Freeform 426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2" name="Freeform 427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3" name="Freeform 428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4" name="Freeform 429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5" name="Freeform 430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6" name="Freeform 431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7" name="Freeform 432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8" name="Freeform 433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9" name="Freeform 434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0" name="Freeform 435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1" name="Freeform 436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2" name="Freeform 437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3" name="Freeform 438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4" name="Freeform 439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5" name="Freeform 440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6" name="Freeform 441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7" name="Freeform 442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8" name="Freeform 443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9" name="Freeform 444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0" name="Freeform 445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1" name="Freeform 446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2" name="Freeform 447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3" name="Freeform 448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4" name="Freeform 449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5" name="Freeform 450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6" name="Freeform 451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7" name="Freeform 452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8" name="Freeform 453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9" name="Freeform 454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0" name="Freeform 455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1" name="Freeform 456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2" name="Freeform 457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3" name="Freeform 458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4" name="Freeform 459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5" name="Freeform 460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6" name="Freeform 461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7" name="Freeform 462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8" name="Freeform 463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9" name="Freeform 464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0" name="Freeform 465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1" name="Freeform 466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2" name="Freeform 467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3" name="Freeform 468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4" name="Freeform 469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5" name="Freeform 470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6" name="Freeform 471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7" name="Freeform 472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8" name="Freeform 473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9" name="Freeform 474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0" name="Freeform 475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1" name="Freeform 476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2" name="Freeform 477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3" name="Freeform 478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4" name="Freeform 479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5" name="Freeform 480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6" name="Freeform 481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7" name="Freeform 482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8" name="Freeform 483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9" name="Freeform 484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0" name="Freeform 485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1" name="Freeform 486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2" name="Freeform 487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3" name="Freeform 488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4" name="Freeform 489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5" name="Freeform 490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6" name="Freeform 491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7" name="Freeform 492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8" name="Freeform 493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9" name="Freeform 494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0" name="Freeform 495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1" name="Freeform 496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2" name="Freeform 497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3" name="Freeform 498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4" name="Freeform 499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5" name="Freeform 500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6" name="Freeform 501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7" name="Freeform 502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8" name="Freeform 503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9" name="Freeform 504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0" name="Freeform 505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1" name="Freeform 506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2" name="Freeform 507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3" name="Freeform 508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4" name="Freeform 509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5" name="Freeform 510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6" name="Freeform 511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07" name="Group 258"/>
          <p:cNvGrpSpPr>
            <a:grpSpLocks/>
          </p:cNvGrpSpPr>
          <p:nvPr/>
        </p:nvGrpSpPr>
        <p:grpSpPr bwMode="auto">
          <a:xfrm rot="6358581" flipV="1">
            <a:off x="9410254" y="4204495"/>
            <a:ext cx="2599043" cy="2666099"/>
            <a:chOff x="0" y="0"/>
            <a:chExt cx="1254" cy="1422"/>
          </a:xfrm>
        </p:grpSpPr>
        <p:sp>
          <p:nvSpPr>
            <p:cNvPr id="4371" name="Freeform 259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2" name="Freeform 260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3" name="Freeform 261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4" name="Freeform 262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5" name="Freeform 263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6" name="Freeform 264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7" name="Freeform 265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8" name="Freeform 266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9" name="Freeform 267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0" name="Freeform 268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1" name="Freeform 269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2" name="Freeform 270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3" name="Freeform 271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4" name="Freeform 272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5" name="Freeform 273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6" name="Freeform 274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7" name="Freeform 275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8" name="Freeform 276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9" name="Freeform 277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0" name="Freeform 278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1" name="Freeform 279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2" name="Freeform 280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3" name="Freeform 281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4" name="Freeform 282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5" name="Freeform 283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6" name="Freeform 284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7" name="Freeform 285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8" name="Freeform 286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9" name="Freeform 287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0" name="Freeform 288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1" name="Freeform 289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2" name="Freeform 290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3" name="Freeform 291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4" name="Freeform 292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5" name="Freeform 293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6" name="Freeform 294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7" name="Freeform 295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8" name="Freeform 296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" name="Freeform 297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" name="Freeform 298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" name="Freeform 299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" name="Freeform 300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3" name="Freeform 301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4" name="Freeform 302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5" name="Freeform 303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6" name="Freeform 304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7" name="Freeform 305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8" name="Freeform 306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9" name="Freeform 307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0" name="Freeform 308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1" name="Freeform 309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2" name="Freeform 310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3" name="Freeform 311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4" name="Freeform 312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5" name="Freeform 313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6" name="Freeform 314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7" name="Freeform 315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8" name="Freeform 316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9" name="Freeform 317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0" name="Freeform 318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1" name="Freeform 319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2" name="Freeform 320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3" name="Freeform 321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4" name="Freeform 322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5" name="Freeform 323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6" name="Freeform 324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7" name="Freeform 325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8" name="Freeform 326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9" name="Freeform 327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0" name="Freeform 328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1" name="Freeform 329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2" name="Freeform 330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3" name="Freeform 331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4" name="Freeform 332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5" name="Freeform 333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6" name="Freeform 334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7" name="Freeform 335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8" name="Freeform 336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9" name="Freeform 337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0" name="Freeform 338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1" name="Freeform 339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2" name="Freeform 340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3" name="Freeform 341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4" name="Freeform 342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5" name="Freeform 343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6" name="Freeform 344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7" name="Freeform 345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8" name="Freeform 346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9" name="Freeform 347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0" name="Freeform 348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1" name="Freeform 349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2" name="Freeform 350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3" name="Freeform 351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4" name="Freeform 352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5" name="Freeform 353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6" name="Freeform 354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7" name="Freeform 355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8" name="Freeform 356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9" name="Freeform 357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0" name="Freeform 358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1" name="Freeform 359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2" name="Freeform 360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3" name="Freeform 361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4" name="Freeform 362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5" name="Freeform 363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6" name="Freeform 364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7" name="Freeform 365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8" name="Freeform 366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9" name="Freeform 367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0" name="Freeform 368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1" name="Freeform 369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2" name="Freeform 370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3" name="Freeform 371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4" name="Freeform 372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5" name="Freeform 373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6" name="Freeform 374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7" name="Freeform 375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8" name="Freeform 376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9" name="Freeform 377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0" name="Freeform 378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1" name="Freeform 379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2" name="Freeform 380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3" name="Freeform 381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4" name="Freeform 382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5" name="Freeform 383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6" name="Freeform 384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7" name="Freeform 385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8" name="Freeform 386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9" name="Freeform 387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0" name="Freeform 388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1" name="Freeform 389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2" name="Freeform 390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3" name="Freeform 391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4" name="Freeform 392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5" name="Freeform 393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6" name="Freeform 394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7" name="Freeform 395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8" name="Freeform 396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9" name="Freeform 397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0" name="Freeform 398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1" name="Freeform 399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2" name="Freeform 400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3" name="Freeform 401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4" name="Freeform 402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5" name="Freeform 403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6" name="Freeform 404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7" name="Freeform 405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8" name="Freeform 406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9" name="Freeform 407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0" name="Freeform 408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1" name="Freeform 409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2" name="Freeform 410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3" name="Freeform 411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4" name="Freeform 412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5" name="Freeform 413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6" name="Freeform 414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7" name="Freeform 415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8" name="Freeform 416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9" name="Freeform 417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0" name="Freeform 418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1" name="Freeform 419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2" name="Freeform 420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3" name="Freeform 421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4" name="Freeform 422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5" name="Freeform 423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6" name="Freeform 424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7" name="Freeform 425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8" name="Freeform 426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9" name="Freeform 427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0" name="Freeform 428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1" name="Freeform 429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2" name="Freeform 430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3" name="Freeform 431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4" name="Freeform 432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5" name="Freeform 433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6" name="Freeform 434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7" name="Freeform 435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8" name="Freeform 436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9" name="Freeform 437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0" name="Freeform 438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1" name="Freeform 439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2" name="Freeform 440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3" name="Freeform 441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4" name="Freeform 442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5" name="Freeform 443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6" name="Freeform 444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7" name="Freeform 445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8" name="Freeform 446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9" name="Freeform 447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0" name="Freeform 448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1" name="Freeform 449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2" name="Freeform 450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3" name="Freeform 451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4" name="Freeform 452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5" name="Freeform 453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6" name="Freeform 454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7" name="Freeform 455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8" name="Freeform 456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9" name="Freeform 457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0" name="Freeform 458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1" name="Freeform 459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2" name="Freeform 460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3" name="Freeform 461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4" name="Freeform 462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5" name="Freeform 463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6" name="Freeform 464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7" name="Freeform 465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8" name="Freeform 466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9" name="Freeform 467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0" name="Freeform 468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1" name="Freeform 469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2" name="Freeform 470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3" name="Freeform 471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4" name="Freeform 472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5" name="Freeform 473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6" name="Freeform 474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7" name="Freeform 475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8" name="Freeform 476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9" name="Freeform 477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0" name="Freeform 478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1" name="Freeform 479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2" name="Freeform 480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3" name="Freeform 481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4" name="Freeform 482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5" name="Freeform 483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6" name="Freeform 484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7" name="Freeform 485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8" name="Freeform 486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9" name="Freeform 487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0" name="Freeform 488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1" name="Freeform 489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2" name="Freeform 490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3" name="Freeform 491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4" name="Freeform 492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5" name="Freeform 493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6" name="Freeform 494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7" name="Freeform 495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8" name="Freeform 496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9" name="Freeform 497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0" name="Freeform 498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1" name="Freeform 499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2" name="Freeform 500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3" name="Freeform 501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4" name="Freeform 502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5" name="Freeform 503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6" name="Freeform 504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7" name="Freeform 505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" name="Freeform 506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9" name="Freeform 507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0" name="Freeform 508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1" name="Freeform 509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2" name="Freeform 510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" name="Freeform 511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08" name="Group 4"/>
          <p:cNvGrpSpPr>
            <a:grpSpLocks/>
          </p:cNvGrpSpPr>
          <p:nvPr/>
        </p:nvGrpSpPr>
        <p:grpSpPr bwMode="auto">
          <a:xfrm rot="5400000">
            <a:off x="544140" y="4139727"/>
            <a:ext cx="2174134" cy="3262413"/>
            <a:chOff x="0" y="0"/>
            <a:chExt cx="1254" cy="1422"/>
          </a:xfrm>
        </p:grpSpPr>
        <p:sp>
          <p:nvSpPr>
            <p:cNvPr id="4118" name="Freeform 5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19" name="Freeform 6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0" name="Freeform 7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3" name="Freeform 20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4" name="Freeform 21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5" name="Freeform 22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6" name="Freeform 23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7" name="Freeform 24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8" name="Freeform 25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9" name="Freeform 26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0" name="Freeform 27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1" name="Freeform 28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2" name="Freeform 29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3" name="Freeform 30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4" name="Freeform 31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5" name="Freeform 32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6" name="Freeform 33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7" name="Freeform 34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8" name="Freeform 35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9" name="Freeform 36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0" name="Freeform 37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1" name="Freeform 38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2" name="Freeform 39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3" name="Freeform 40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4" name="Freeform 41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5" name="Freeform 42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6" name="Freeform 43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7" name="Freeform 44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8" name="Freeform 45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9" name="Freeform 46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0" name="Freeform 47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1" name="Freeform 48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2" name="Freeform 49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3" name="Freeform 50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4" name="Freeform 51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5" name="Freeform 52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6" name="Freeform 53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7" name="Freeform 54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8" name="Freeform 55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9" name="Freeform 56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0" name="Freeform 57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1" name="Freeform 58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2" name="Freeform 59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3" name="Freeform 60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4" name="Freeform 61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5" name="Freeform 62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6" name="Freeform 63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7" name="Freeform 64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8" name="Freeform 65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9" name="Freeform 66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0" name="Freeform 67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1" name="Freeform 68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2" name="Freeform 69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3" name="Freeform 70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4" name="Freeform 71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5" name="Freeform 72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6" name="Freeform 73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7" name="Freeform 74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8" name="Freeform 75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9" name="Freeform 76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0" name="Freeform 77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1" name="Freeform 78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2" name="Freeform 79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3" name="Freeform 80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4" name="Freeform 81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5" name="Freeform 82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6" name="Freeform 83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7" name="Freeform 84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8" name="Freeform 85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9" name="Freeform 86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0" name="Freeform 87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1" name="Freeform 88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2" name="Freeform 89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3" name="Freeform 90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4" name="Freeform 91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5" name="Freeform 92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6" name="Freeform 93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7" name="Freeform 94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8" name="Freeform 95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9" name="Freeform 96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0" name="Freeform 97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1" name="Freeform 98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2" name="Freeform 99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3" name="Freeform 100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4" name="Freeform 101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5" name="Freeform 102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6" name="Freeform 103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7" name="Freeform 104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8" name="Freeform 105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9" name="Freeform 106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0" name="Freeform 107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1" name="Freeform 108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2" name="Freeform 109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3" name="Freeform 110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4" name="Freeform 111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5" name="Freeform 112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6" name="Freeform 113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7" name="Freeform 114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8" name="Freeform 115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9" name="Freeform 116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0" name="Freeform 117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1" name="Freeform 118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2" name="Freeform 119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3" name="Freeform 120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4" name="Freeform 121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5" name="Freeform 122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6" name="Freeform 123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7" name="Freeform 124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8" name="Freeform 125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9" name="Freeform 126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0" name="Freeform 127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1" name="Freeform 128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2" name="Freeform 129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3" name="Freeform 130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4" name="Freeform 131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5" name="Freeform 132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6" name="Freeform 133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7" name="Freeform 134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8" name="Freeform 135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9" name="Freeform 136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0" name="Freeform 137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1" name="Freeform 138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2" name="Freeform 139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3" name="Freeform 140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4" name="Freeform 141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5" name="Freeform 142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6" name="Freeform 143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7" name="Freeform 144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8" name="Freeform 145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9" name="Freeform 146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0" name="Freeform 147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1" name="Freeform 148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2" name="Freeform 149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3" name="Freeform 150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4" name="Freeform 151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5" name="Freeform 152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6" name="Freeform 153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7" name="Freeform 154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8" name="Freeform 155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9" name="Freeform 156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0" name="Freeform 157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1" name="Freeform 158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2" name="Freeform 159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3" name="Freeform 160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4" name="Freeform 161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5" name="Freeform 162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6" name="Freeform 163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7" name="Freeform 164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8" name="Freeform 165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9" name="Freeform 166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0" name="Freeform 167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1" name="Freeform 168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2" name="Freeform 169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3" name="Freeform 170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4" name="Freeform 171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5" name="Freeform 172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6" name="Freeform 173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7" name="Freeform 174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8" name="Freeform 175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9" name="Freeform 176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0" name="Freeform 177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1" name="Freeform 178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2" name="Freeform 179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3" name="Freeform 180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4" name="Freeform 181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5" name="Freeform 182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6" name="Freeform 183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7" name="Freeform 184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8" name="Freeform 185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9" name="Freeform 186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" name="Freeform 187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1" name="Freeform 188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2" name="Freeform 189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3" name="Freeform 190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4" name="Freeform 191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5" name="Freeform 192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6" name="Freeform 193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7" name="Freeform 194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8" name="Freeform 195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9" name="Freeform 196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0" name="Freeform 197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1" name="Freeform 198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2" name="Freeform 199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3" name="Freeform 200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4" name="Freeform 201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5" name="Freeform 202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6" name="Freeform 203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7" name="Freeform 204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8" name="Freeform 205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9" name="Freeform 206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0" name="Freeform 207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1" name="Freeform 208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2" name="Freeform 209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3" name="Freeform 210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4" name="Freeform 211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5" name="Freeform 212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6" name="Freeform 213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7" name="Freeform 214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8" name="Freeform 215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9" name="Freeform 216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0" name="Freeform 217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1" name="Freeform 218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2" name="Freeform 219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3" name="Freeform 220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4" name="Freeform 221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5" name="Freeform 222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6" name="Freeform 223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7" name="Freeform 224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8" name="Freeform 225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9" name="Freeform 226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0" name="Freeform 227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1" name="Freeform 228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2" name="Freeform 229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3" name="Freeform 230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4" name="Freeform 231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5" name="Freeform 232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6" name="Freeform 233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7" name="Freeform 234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8" name="Freeform 235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9" name="Freeform 236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0" name="Freeform 237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1" name="Freeform 238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2" name="Freeform 239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3" name="Freeform 240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4" name="Freeform 241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5" name="Freeform 242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6" name="Freeform 243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7" name="Freeform 244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8" name="Freeform 245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9" name="Freeform 246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0" name="Freeform 247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1" name="Freeform 248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2" name="Freeform 249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3" name="Freeform 250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4" name="Freeform 251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5" name="Freeform 252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6" name="Freeform 253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7" name="Freeform 254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8" name="Freeform 255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9" name="Freeform 256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0" name="Freeform 257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09" name="Picture 1038" descr="pHAO HOA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0900" y="990600"/>
            <a:ext cx="1181100" cy="876300"/>
          </a:xfrm>
          <a:prstGeom prst="rect">
            <a:avLst/>
          </a:prstGeom>
        </p:spPr>
      </p:pic>
      <p:pic>
        <p:nvPicPr>
          <p:cNvPr id="4110" name="Picture 1039" descr="pHAO HOA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47800"/>
            <a:ext cx="39433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WordArt 1040"/>
          <p:cNvSpPr>
            <a:spLocks noChangeArrowheads="1" noChangeShapeType="1" noTextEdit="1"/>
          </p:cNvSpPr>
          <p:nvPr/>
        </p:nvSpPr>
        <p:spPr bwMode="auto">
          <a:xfrm>
            <a:off x="1058779" y="2627697"/>
            <a:ext cx="10761044" cy="19828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2"/>
              </a:avLst>
            </a:prstTxWarp>
          </a:bodyPr>
          <a:lstStyle/>
          <a:p>
            <a:pPr lvl="0" algn="ctr">
              <a:defRPr/>
            </a:pPr>
            <a:r>
              <a:rPr kumimoji="0" lang="vi-VN" sz="2000" b="1" i="0" u="none" strike="noStrike" kern="10" cap="none" spc="0" normalizeH="0" baseline="0" noProof="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38: BIỂU THỨC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000" b="1" i="0" u="none" strike="noStrike" kern="10" cap="none" spc="0" normalizeH="0" baseline="0" noProof="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14" name="WordArt 1044"/>
          <p:cNvSpPr>
            <a:spLocks noChangeArrowheads="1" noChangeShapeType="1" noTextEdit="1"/>
          </p:cNvSpPr>
          <p:nvPr/>
        </p:nvSpPr>
        <p:spPr bwMode="auto">
          <a:xfrm>
            <a:off x="3023466" y="1564481"/>
            <a:ext cx="664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15" name="WordArt 1045"/>
          <p:cNvSpPr>
            <a:spLocks noChangeArrowheads="1" noChangeShapeType="1" noTextEdit="1"/>
          </p:cNvSpPr>
          <p:nvPr/>
        </p:nvSpPr>
        <p:spPr bwMode="auto">
          <a:xfrm>
            <a:off x="1358900" y="152087"/>
            <a:ext cx="9652000" cy="11605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Hùng </a:t>
            </a: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0033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04" name="AutoShape 1047"/>
          <p:cNvSpPr>
            <a:spLocks noChangeArrowheads="1"/>
          </p:cNvSpPr>
          <p:nvPr/>
        </p:nvSpPr>
        <p:spPr bwMode="auto">
          <a:xfrm>
            <a:off x="10533150" y="1099589"/>
            <a:ext cx="1320800" cy="99060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4117" name="WordArt 1048"/>
          <p:cNvSpPr>
            <a:spLocks noChangeArrowheads="1" noChangeShapeType="1" noTextEdit="1"/>
          </p:cNvSpPr>
          <p:nvPr/>
        </p:nvSpPr>
        <p:spPr bwMode="auto">
          <a:xfrm>
            <a:off x="2791327" y="4812632"/>
            <a:ext cx="7921592" cy="1213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Bùi Thị Hạnh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 Thắng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41015"/>
      </p:ext>
    </p:extLst>
  </p:cSld>
  <p:clrMapOvr>
    <a:masterClrMapping/>
  </p:clrMapOvr>
  <p:transition spd="slow" advTm="1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EBC5544-2256-4DBF-AF5E-1D36E3FBBB96}"/>
              </a:ext>
            </a:extLst>
          </p:cNvPr>
          <p:cNvGrpSpPr/>
          <p:nvPr/>
        </p:nvGrpSpPr>
        <p:grpSpPr>
          <a:xfrm>
            <a:off x="2652324" y="102127"/>
            <a:ext cx="7787322" cy="738791"/>
            <a:chOff x="656506" y="5928996"/>
            <a:chExt cx="11129378" cy="738791"/>
          </a:xfrm>
        </p:grpSpPr>
        <p:sp>
          <p:nvSpPr>
            <p:cNvPr id="24" name="Rectangle: Rounded Corners 43">
              <a:extLst>
                <a:ext uri="{FF2B5EF4-FFF2-40B4-BE49-F238E27FC236}">
                  <a16:creationId xmlns:a16="http://schemas.microsoft.com/office/drawing/2014/main" id="{E11D12C4-7287-4E38-9B2E-78EB35C25E8D}"/>
                </a:ext>
              </a:extLst>
            </p:cNvPr>
            <p:cNvSpPr/>
            <p:nvPr/>
          </p:nvSpPr>
          <p:spPr>
            <a:xfrm>
              <a:off x="656506" y="5928996"/>
              <a:ext cx="10998874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D800C8-5649-414B-99DE-FB14E858EC6A}"/>
                </a:ext>
              </a:extLst>
            </p:cNvPr>
            <p:cNvSpPr/>
            <p:nvPr/>
          </p:nvSpPr>
          <p:spPr>
            <a:xfrm>
              <a:off x="779664" y="6037769"/>
              <a:ext cx="110062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000" b="1" dirty="0">
                <a:solidFill>
                  <a:srgbClr val="E5553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1599AD3-D434-4143-BF0C-871A5FDC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9" y="1362075"/>
            <a:ext cx="3076575" cy="3432542"/>
          </a:xfrm>
          <a:prstGeom prst="rect">
            <a:avLst/>
          </a:prstGeom>
        </p:spPr>
      </p:pic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1BD75C-D98C-4BF7-A8C6-C21F0762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" y="1419203"/>
            <a:ext cx="2923063" cy="1562122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1EED25-6813-48DD-A1DE-E582A8780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6" y="3474205"/>
            <a:ext cx="2745634" cy="1591671"/>
          </a:xfrm>
          <a:prstGeom prst="rect">
            <a:avLst/>
          </a:prstGeom>
        </p:spPr>
      </p:pic>
      <p:pic>
        <p:nvPicPr>
          <p:cNvPr id="42" name="Picture 4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2612A3-7134-4714-B498-1540E1117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37" y="1242954"/>
            <a:ext cx="2671837" cy="1476542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4F860-6260-4A5D-BBD8-5283C1A06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11" y="3390029"/>
            <a:ext cx="2994393" cy="16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816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58083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575175" y="497905"/>
            <a:ext cx="6994267" cy="4672520"/>
            <a:chOff x="2049919" y="1325464"/>
            <a:chExt cx="8119524" cy="4170716"/>
          </a:xfrm>
        </p:grpSpPr>
        <p:grpSp>
          <p:nvGrpSpPr>
            <p:cNvPr id="26" name="组合 25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9" name="组合 28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9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9" name="Picture 38" descr="Picture2">
            <a:extLst>
              <a:ext uri="{FF2B5EF4-FFF2-40B4-BE49-F238E27FC236}">
                <a16:creationId xmlns:a16="http://schemas.microsoft.com/office/drawing/2014/main" id="{D94E65F6-9C43-48F0-BDFE-D101F07A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360" y="884326"/>
            <a:ext cx="6501771" cy="360849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106122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307" y="2085340"/>
            <a:ext cx="8461587" cy="28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89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6200000">
            <a:off x="4898035" y="3914052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35" name="Chevron 34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36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39" name="Rectangle 38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Flowchart: Data 36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Flowchart: Data 37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8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52" name="Rectangle 51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318449" y="427506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15528" y="1856651"/>
            <a:ext cx="8418001" cy="14854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defTabSz="914377">
              <a:defRPr/>
            </a:pPr>
            <a:r>
              <a:rPr lang="en-US" sz="36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6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Pentagon 88">
            <a:hlinkClick r:id="" action="ppaction://hlinkshowjump?jump=nextslide"/>
          </p:cNvPr>
          <p:cNvSpPr/>
          <p:nvPr/>
        </p:nvSpPr>
        <p:spPr>
          <a:xfrm>
            <a:off x="4175783" y="3107264"/>
            <a:ext cx="1928408" cy="688971"/>
          </a:xfrm>
          <a:prstGeom prst="homePlat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ln w="12700">
                  <a:solidFill>
                    <a:srgbClr val="5F5F5F"/>
                  </a:solidFill>
                  <a:prstDash val="solid"/>
                </a:ln>
                <a:pattFill prst="ltDnDiag">
                  <a:fgClr>
                    <a:srgbClr val="5F5F5F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Arial "/>
              </a:rPr>
              <a:t>PLAY</a:t>
            </a:r>
          </a:p>
        </p:txBody>
      </p:sp>
      <p:pic>
        <p:nvPicPr>
          <p:cNvPr id="18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171" y="-838827"/>
            <a:ext cx="609600" cy="609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FE5DCC9-6F38-499B-93DC-8CDAEE868AC0}"/>
              </a:ext>
            </a:extLst>
          </p:cNvPr>
          <p:cNvSpPr/>
          <p:nvPr/>
        </p:nvSpPr>
        <p:spPr>
          <a:xfrm>
            <a:off x="9627051" y="1409093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996346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9" grpId="0" animBg="1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F103BA6-4529-4C44-91D2-7A8D730499D4}"/>
              </a:ext>
            </a:extLst>
          </p:cNvPr>
          <p:cNvSpPr/>
          <p:nvPr/>
        </p:nvSpPr>
        <p:spPr>
          <a:xfrm>
            <a:off x="9537819" y="141188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4898035" y="3914052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1" y="2232342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5227554" y="4275448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800: 8=?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9" y="2866553"/>
            <a:ext cx="755608" cy="755608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7" name="Oval 46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8" name="Oval 47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49" name="Oval 48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A0EBF-D93A-46FA-95DA-CF8BDE03FFE3}"/>
              </a:ext>
            </a:extLst>
          </p:cNvPr>
          <p:cNvSpPr/>
          <p:nvPr/>
        </p:nvSpPr>
        <p:spPr>
          <a:xfrm>
            <a:off x="6537897" y="136387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27D59F3-40EC-48D1-B3BB-51D892396AC8}"/>
              </a:ext>
            </a:extLst>
          </p:cNvPr>
          <p:cNvSpPr/>
          <p:nvPr/>
        </p:nvSpPr>
        <p:spPr>
          <a:xfrm>
            <a:off x="3578846" y="1383829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0D1717-AB46-4A3F-8A9B-21B4E63870D9}"/>
              </a:ext>
            </a:extLst>
          </p:cNvPr>
          <p:cNvSpPr/>
          <p:nvPr/>
        </p:nvSpPr>
        <p:spPr>
          <a:xfrm>
            <a:off x="568949" y="1403324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  <p:pic>
        <p:nvPicPr>
          <p:cNvPr id="59" name="ĐỒNG HỒ">
            <a:extLst>
              <a:ext uri="{FF2B5EF4-FFF2-40B4-BE49-F238E27FC236}">
                <a16:creationId xmlns:a16="http://schemas.microsoft.com/office/drawing/2014/main" id="{763B6C8D-D016-9FCC-D6B5-62705E7D8A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18818"/>
          <a:stretch/>
        </p:blipFill>
        <p:spPr>
          <a:xfrm>
            <a:off x="1147882" y="4120118"/>
            <a:ext cx="1645920" cy="1628775"/>
          </a:xfrm>
          <a:prstGeom prst="rect">
            <a:avLst/>
          </a:prstGeom>
        </p:spPr>
      </p:pic>
      <p:sp>
        <p:nvSpPr>
          <p:cNvPr id="60" name="Hình Bầu dục 59">
            <a:extLst>
              <a:ext uri="{FF2B5EF4-FFF2-40B4-BE49-F238E27FC236}">
                <a16:creationId xmlns:a16="http://schemas.microsoft.com/office/drawing/2014/main" id="{74A996B7-527C-BA93-D070-D34AA324DC04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id="{5F1D4267-A00E-CAB4-2343-833BECF672E3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Hình Bầu dục 61">
            <a:extLst>
              <a:ext uri="{FF2B5EF4-FFF2-40B4-BE49-F238E27FC236}">
                <a16:creationId xmlns:a16="http://schemas.microsoft.com/office/drawing/2014/main" id="{2FEF5FF3-0510-B0D4-7990-F201EC4EA8CA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3" name="Hình Bầu dục 62">
            <a:extLst>
              <a:ext uri="{FF2B5EF4-FFF2-40B4-BE49-F238E27FC236}">
                <a16:creationId xmlns:a16="http://schemas.microsoft.com/office/drawing/2014/main" id="{7CC0AAF1-2C9E-CE40-6E0B-6D89A7D40D94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Hình Bầu dục 63">
            <a:extLst>
              <a:ext uri="{FF2B5EF4-FFF2-40B4-BE49-F238E27FC236}">
                <a16:creationId xmlns:a16="http://schemas.microsoft.com/office/drawing/2014/main" id="{31AE2CDE-6D82-D023-7E5B-AEE14FDF058E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Hình Bầu dục 64">
            <a:extLst>
              <a:ext uri="{FF2B5EF4-FFF2-40B4-BE49-F238E27FC236}">
                <a16:creationId xmlns:a16="http://schemas.microsoft.com/office/drawing/2014/main" id="{93D3243B-5F9D-644B-20EC-86282019198A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1507542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278 L 0.35482 -0.11643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74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5128291" y="3683795"/>
            <a:ext cx="2754439" cy="3627083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dung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35" name="sai3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17" name="iconsai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17" y="2869941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5318449" y="4275065"/>
            <a:ext cx="2324742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: 3 =?</a:t>
            </a:r>
          </a:p>
        </p:txBody>
      </p:sp>
      <p:sp>
        <p:nvSpPr>
          <p:cNvPr id="47" name="Oval 46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AEC3BE-925B-4051-9043-05EA6EB19E27}"/>
              </a:ext>
            </a:extLst>
          </p:cNvPr>
          <p:cNvSpPr/>
          <p:nvPr/>
        </p:nvSpPr>
        <p:spPr>
          <a:xfrm>
            <a:off x="670676" y="1332351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303D91A-49DA-4E42-A213-FEF1553290C2}"/>
              </a:ext>
            </a:extLst>
          </p:cNvPr>
          <p:cNvSpPr/>
          <p:nvPr/>
        </p:nvSpPr>
        <p:spPr>
          <a:xfrm>
            <a:off x="3629088" y="1368457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9BB1E8-BBF9-474C-A3BB-FAA4C2FAAF6C}"/>
              </a:ext>
            </a:extLst>
          </p:cNvPr>
          <p:cNvSpPr/>
          <p:nvPr/>
        </p:nvSpPr>
        <p:spPr>
          <a:xfrm>
            <a:off x="6645707" y="139390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D777A4-9EB0-400B-83B3-8A6325BB57BD}"/>
              </a:ext>
            </a:extLst>
          </p:cNvPr>
          <p:cNvSpPr/>
          <p:nvPr/>
        </p:nvSpPr>
        <p:spPr>
          <a:xfrm>
            <a:off x="9592916" y="1368456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29" y="2862147"/>
            <a:ext cx="755608" cy="755608"/>
          </a:xfrm>
          <a:prstGeom prst="ellipse">
            <a:avLst/>
          </a:prstGeom>
        </p:spPr>
      </p:pic>
      <p:pic>
        <p:nvPicPr>
          <p:cNvPr id="12" name="ĐỒNG HỒ">
            <a:extLst>
              <a:ext uri="{FF2B5EF4-FFF2-40B4-BE49-F238E27FC236}">
                <a16:creationId xmlns:a16="http://schemas.microsoft.com/office/drawing/2014/main" id="{C218B83D-E485-A849-E1BD-2F9610255B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18818"/>
          <a:stretch/>
        </p:blipFill>
        <p:spPr>
          <a:xfrm>
            <a:off x="1380977" y="3974853"/>
            <a:ext cx="1645920" cy="1628775"/>
          </a:xfrm>
          <a:prstGeom prst="rect">
            <a:avLst/>
          </a:prstGeom>
        </p:spPr>
      </p:pic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B0056A53-EE92-C66B-19B6-7CEAD77EE90A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F2BB8611-F128-642D-245E-7AFC2FFFCC40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5A5347C1-4048-44E6-CE6A-FD592F9FF1B5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E6F0D30-40E1-FA7B-2065-4E794C8C9CFD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B8735D46-91E6-E8B0-3E29-C6824EF4BB31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960009DC-E1FD-4A33-405B-F8A1C3AF3FF9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58" name="ĐỒNG HỒ">
            <a:extLst>
              <a:ext uri="{FF2B5EF4-FFF2-40B4-BE49-F238E27FC236}">
                <a16:creationId xmlns:a16="http://schemas.microsoft.com/office/drawing/2014/main" id="{763B6C8D-D016-9FCC-D6B5-62705E7D8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18818"/>
          <a:stretch/>
        </p:blipFill>
        <p:spPr>
          <a:xfrm>
            <a:off x="1446264" y="3966113"/>
            <a:ext cx="1645920" cy="1628775"/>
          </a:xfrm>
          <a:prstGeom prst="rect">
            <a:avLst/>
          </a:prstGeom>
        </p:spPr>
      </p:pic>
      <p:sp>
        <p:nvSpPr>
          <p:cNvPr id="59" name="Hình Bầu dục 59">
            <a:extLst>
              <a:ext uri="{FF2B5EF4-FFF2-40B4-BE49-F238E27FC236}">
                <a16:creationId xmlns:a16="http://schemas.microsoft.com/office/drawing/2014/main" id="{74A996B7-527C-BA93-D070-D34AA324DC04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0" name="Hình Bầu dục 60">
            <a:extLst>
              <a:ext uri="{FF2B5EF4-FFF2-40B4-BE49-F238E27FC236}">
                <a16:creationId xmlns:a16="http://schemas.microsoft.com/office/drawing/2014/main" id="{5F1D4267-A00E-CAB4-2343-833BECF672E3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Hình Bầu dục 61">
            <a:extLst>
              <a:ext uri="{FF2B5EF4-FFF2-40B4-BE49-F238E27FC236}">
                <a16:creationId xmlns:a16="http://schemas.microsoft.com/office/drawing/2014/main" id="{2FEF5FF3-0510-B0D4-7990-F201EC4EA8CA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Hình Bầu dục 62">
            <a:extLst>
              <a:ext uri="{FF2B5EF4-FFF2-40B4-BE49-F238E27FC236}">
                <a16:creationId xmlns:a16="http://schemas.microsoft.com/office/drawing/2014/main" id="{7CC0AAF1-2C9E-CE40-6E0B-6D89A7D40D94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3" name="Hình Bầu dục 63">
            <a:extLst>
              <a:ext uri="{FF2B5EF4-FFF2-40B4-BE49-F238E27FC236}">
                <a16:creationId xmlns:a16="http://schemas.microsoft.com/office/drawing/2014/main" id="{31AE2CDE-6D82-D023-7E5B-AEE14FDF058E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4" name="Hình Bầu dục 64">
            <a:extLst>
              <a:ext uri="{FF2B5EF4-FFF2-40B4-BE49-F238E27FC236}">
                <a16:creationId xmlns:a16="http://schemas.microsoft.com/office/drawing/2014/main" id="{93D3243B-5F9D-644B-20EC-86282019198A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665883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09024 -0.1162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553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74" grpId="0" animBg="1"/>
      <p:bldP spid="14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85430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B78D4-496F-426D-B584-ACB9F6ADD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2198821" cy="884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3C2E3C-8245-40FB-9445-3D56E3E65E9A}"/>
              </a:ext>
            </a:extLst>
          </p:cNvPr>
          <p:cNvSpPr txBox="1"/>
          <p:nvPr/>
        </p:nvSpPr>
        <p:spPr>
          <a:xfrm>
            <a:off x="276225" y="914400"/>
            <a:ext cx="465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220DCB-24A1-4B10-950E-52289C1746B5}"/>
              </a:ext>
            </a:extLst>
          </p:cNvPr>
          <p:cNvSpPr txBox="1"/>
          <p:nvPr/>
        </p:nvSpPr>
        <p:spPr>
          <a:xfrm>
            <a:off x="285750" y="1447800"/>
            <a:ext cx="1119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0B7562-FE95-41AB-A4EE-B553D711C264}"/>
              </a:ext>
            </a:extLst>
          </p:cNvPr>
          <p:cNvGrpSpPr/>
          <p:nvPr/>
        </p:nvGrpSpPr>
        <p:grpSpPr>
          <a:xfrm>
            <a:off x="3297382" y="2299855"/>
            <a:ext cx="6090225" cy="2093767"/>
            <a:chOff x="3834075" y="1905000"/>
            <a:chExt cx="4676135" cy="203603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C728F3-3954-4117-9749-1C7A215CFE74}"/>
                </a:ext>
              </a:extLst>
            </p:cNvPr>
            <p:cNvCxnSpPr/>
            <p:nvPr/>
          </p:nvCxnSpPr>
          <p:spPr>
            <a:xfrm flipV="1">
              <a:off x="4053398" y="2380908"/>
              <a:ext cx="1104041" cy="704036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9ADE5ED-F41D-4B58-917A-5311CE4676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57439" y="2364025"/>
              <a:ext cx="780400" cy="942593"/>
            </a:xfrm>
            <a:prstGeom prst="line">
              <a:avLst/>
            </a:prstGeom>
            <a:ln w="381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60F04E-B700-4B3D-AF49-F00C3B2DBF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4978" y="2632362"/>
              <a:ext cx="1798786" cy="711201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DC5C690-5DF0-4E13-B770-C2806F788518}"/>
                </a:ext>
              </a:extLst>
            </p:cNvPr>
            <p:cNvSpPr/>
            <p:nvPr/>
          </p:nvSpPr>
          <p:spPr>
            <a:xfrm>
              <a:off x="5928686" y="3233186"/>
              <a:ext cx="59119" cy="11380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BDC8141-314F-4F6D-80C2-18000F3789CC}"/>
                </a:ext>
              </a:extLst>
            </p:cNvPr>
            <p:cNvSpPr/>
            <p:nvPr/>
          </p:nvSpPr>
          <p:spPr>
            <a:xfrm>
              <a:off x="5105400" y="2352675"/>
              <a:ext cx="85725" cy="1143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09180B-59D4-453A-B6C0-CFA49B17B8CA}"/>
                </a:ext>
              </a:extLst>
            </p:cNvPr>
            <p:cNvSpPr txBox="1"/>
            <p:nvPr/>
          </p:nvSpPr>
          <p:spPr>
            <a:xfrm>
              <a:off x="3834075" y="3052330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3A2F12-A2B8-4BB6-A736-E2D47C302B43}"/>
                </a:ext>
              </a:extLst>
            </p:cNvPr>
            <p:cNvSpPr txBox="1"/>
            <p:nvPr/>
          </p:nvSpPr>
          <p:spPr>
            <a:xfrm>
              <a:off x="4924425" y="1905000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7B243F-ADE8-448C-9B0A-55216E553B6E}"/>
                </a:ext>
              </a:extLst>
            </p:cNvPr>
            <p:cNvSpPr txBox="1"/>
            <p:nvPr/>
          </p:nvSpPr>
          <p:spPr>
            <a:xfrm>
              <a:off x="5798314" y="3356264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7ED85B-FE19-4E78-89CE-3E8D4A1EFE14}"/>
                </a:ext>
              </a:extLst>
            </p:cNvPr>
            <p:cNvSpPr txBox="1"/>
            <p:nvPr/>
          </p:nvSpPr>
          <p:spPr>
            <a:xfrm>
              <a:off x="7748210" y="2289175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FD9FA6-E497-49EB-AF2A-23543AD36EFB}"/>
                </a:ext>
              </a:extLst>
            </p:cNvPr>
            <p:cNvSpPr txBox="1"/>
            <p:nvPr/>
          </p:nvSpPr>
          <p:spPr>
            <a:xfrm rot="20069897">
              <a:off x="4037958" y="2236500"/>
              <a:ext cx="10011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FE0B2BA-9E32-4F84-BDAC-03650FD50185}"/>
                </a:ext>
              </a:extLst>
            </p:cNvPr>
            <p:cNvSpPr txBox="1"/>
            <p:nvPr/>
          </p:nvSpPr>
          <p:spPr>
            <a:xfrm rot="2252469">
              <a:off x="5314084" y="2325085"/>
              <a:ext cx="834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C4D1EC-A503-49ED-B5C2-3392C0768054}"/>
                </a:ext>
              </a:extLst>
            </p:cNvPr>
            <p:cNvSpPr txBox="1"/>
            <p:nvPr/>
          </p:nvSpPr>
          <p:spPr>
            <a:xfrm rot="20606297">
              <a:off x="6483887" y="2377353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cm</a:t>
              </a:r>
            </a:p>
          </p:txBody>
        </p:sp>
      </p:grpSp>
      <p:pic>
        <p:nvPicPr>
          <p:cNvPr id="19" name="Đồng hồ đếm ngược 2 phút có âm thanh - 2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471B1E64-1131-D859-6E75-C439DCA21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71" y="5698155"/>
            <a:ext cx="1003778" cy="56410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35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05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166</Words>
  <Application>Microsoft Office PowerPoint</Application>
  <PresentationFormat>Widescreen</PresentationFormat>
  <Paragraphs>66</Paragraphs>
  <Slides>12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宋体</vt:lpstr>
      <vt:lpstr>.VnBlack</vt:lpstr>
      <vt:lpstr>Arial</vt:lpstr>
      <vt:lpstr>Arial </vt:lpstr>
      <vt:lpstr>Calibri</vt:lpstr>
      <vt:lpstr>Corbel</vt:lpstr>
      <vt:lpstr>ITC Avant Garde Std Bk</vt:lpstr>
      <vt:lpstr>Tahoma</vt:lpstr>
      <vt:lpstr>Times New Roman</vt:lpstr>
      <vt:lpstr>VNI-Times</vt:lpstr>
      <vt:lpstr>Office 主题​​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Thị Diễm</cp:lastModifiedBy>
  <cp:revision>63</cp:revision>
  <dcterms:created xsi:type="dcterms:W3CDTF">2022-09-23T02:09:31Z</dcterms:created>
  <dcterms:modified xsi:type="dcterms:W3CDTF">2024-12-24T05:02:04Z</dcterms:modified>
</cp:coreProperties>
</file>