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7" r:id="rId3"/>
    <p:sldMasterId id="2147483682" r:id="rId4"/>
    <p:sldMasterId id="2147483705" r:id="rId5"/>
    <p:sldMasterId id="2147483717" r:id="rId6"/>
    <p:sldMasterId id="2147483729" r:id="rId7"/>
  </p:sldMasterIdLst>
  <p:notesMasterIdLst>
    <p:notesMasterId r:id="rId31"/>
  </p:notesMasterIdLst>
  <p:sldIdLst>
    <p:sldId id="339" r:id="rId8"/>
    <p:sldId id="2652" r:id="rId9"/>
    <p:sldId id="320" r:id="rId10"/>
    <p:sldId id="341" r:id="rId11"/>
    <p:sldId id="2653" r:id="rId12"/>
    <p:sldId id="2654" r:id="rId13"/>
    <p:sldId id="342" r:id="rId14"/>
    <p:sldId id="2655" r:id="rId15"/>
    <p:sldId id="343" r:id="rId16"/>
    <p:sldId id="768" r:id="rId17"/>
    <p:sldId id="2651" r:id="rId18"/>
    <p:sldId id="769" r:id="rId19"/>
    <p:sldId id="2647" r:id="rId20"/>
    <p:sldId id="2648" r:id="rId21"/>
    <p:sldId id="2650" r:id="rId22"/>
    <p:sldId id="2649" r:id="rId23"/>
    <p:sldId id="1059" r:id="rId24"/>
    <p:sldId id="2642" r:id="rId25"/>
    <p:sldId id="2643" r:id="rId26"/>
    <p:sldId id="2644" r:id="rId27"/>
    <p:sldId id="2625" r:id="rId28"/>
    <p:sldId id="2626" r:id="rId29"/>
    <p:sldId id="10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3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E57C5-50F3-4BB5-A6E5-ABAA2A99C69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0F3DE-C257-473E-98A9-08ABB40371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306EF-C98E-D191-9D88-DAD79B38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600E5BB-BE99-E38B-8C67-F76AE8BBB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3E5F51A-B9DC-E573-2D68-9F8B4064E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CB9D12-07E2-E1DA-EBBF-5F8F481795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46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/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6654" indent="0" algn="ctr">
              <a:buNone/>
              <a:defRPr/>
            </a:lvl2pPr>
            <a:lvl3pPr marL="1073307" indent="0" algn="ctr">
              <a:buNone/>
              <a:defRPr/>
            </a:lvl3pPr>
            <a:lvl4pPr marL="1609961" indent="0" algn="ctr">
              <a:buNone/>
              <a:defRPr/>
            </a:lvl4pPr>
            <a:lvl5pPr marL="2146615" indent="0" algn="ctr">
              <a:buNone/>
              <a:defRPr/>
            </a:lvl5pPr>
            <a:lvl6pPr marL="2683269" indent="0" algn="ctr">
              <a:buNone/>
              <a:defRPr/>
            </a:lvl6pPr>
            <a:lvl7pPr marL="3219922" indent="0" algn="ctr">
              <a:buNone/>
              <a:defRPr/>
            </a:lvl7pPr>
            <a:lvl8pPr marL="3756577" indent="0" algn="ctr">
              <a:buNone/>
              <a:defRPr/>
            </a:lvl8pPr>
            <a:lvl9pPr marL="42932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65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8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7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16"/>
            </a:lvl1pPr>
            <a:lvl2pPr marL="536654" indent="0">
              <a:buNone/>
              <a:defRPr sz="2091"/>
            </a:lvl2pPr>
            <a:lvl3pPr marL="1073307" indent="0">
              <a:buNone/>
              <a:defRPr sz="1867"/>
            </a:lvl3pPr>
            <a:lvl4pPr marL="1609961" indent="0">
              <a:buNone/>
              <a:defRPr sz="1644"/>
            </a:lvl4pPr>
            <a:lvl5pPr marL="2146615" indent="0">
              <a:buNone/>
              <a:defRPr sz="1644"/>
            </a:lvl5pPr>
            <a:lvl6pPr marL="2683269" indent="0">
              <a:buNone/>
              <a:defRPr sz="1644"/>
            </a:lvl6pPr>
            <a:lvl7pPr marL="3219922" indent="0">
              <a:buNone/>
              <a:defRPr sz="1644"/>
            </a:lvl7pPr>
            <a:lvl8pPr marL="3756577" indent="0">
              <a:buNone/>
              <a:defRPr sz="1644"/>
            </a:lvl8pPr>
            <a:lvl9pPr marL="4293231" indent="0">
              <a:buNone/>
              <a:defRPr sz="16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27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287"/>
            </a:lvl1pPr>
            <a:lvl2pPr>
              <a:defRPr sz="2838"/>
            </a:lvl2pPr>
            <a:lvl3pPr>
              <a:defRPr sz="2316"/>
            </a:lvl3pPr>
            <a:lvl4pPr>
              <a:defRPr sz="2091"/>
            </a:lvl4pPr>
            <a:lvl5pPr>
              <a:defRPr sz="2091"/>
            </a:lvl5pPr>
            <a:lvl6pPr>
              <a:defRPr sz="2091"/>
            </a:lvl6pPr>
            <a:lvl7pPr>
              <a:defRPr sz="2091"/>
            </a:lvl7pPr>
            <a:lvl8pPr>
              <a:defRPr sz="2091"/>
            </a:lvl8pPr>
            <a:lvl9pPr>
              <a:defRPr sz="20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287"/>
            </a:lvl1pPr>
            <a:lvl2pPr>
              <a:defRPr sz="2838"/>
            </a:lvl2pPr>
            <a:lvl3pPr>
              <a:defRPr sz="2316"/>
            </a:lvl3pPr>
            <a:lvl4pPr>
              <a:defRPr sz="2091"/>
            </a:lvl4pPr>
            <a:lvl5pPr>
              <a:defRPr sz="2091"/>
            </a:lvl5pPr>
            <a:lvl6pPr>
              <a:defRPr sz="2091"/>
            </a:lvl6pPr>
            <a:lvl7pPr>
              <a:defRPr sz="2091"/>
            </a:lvl7pPr>
            <a:lvl8pPr>
              <a:defRPr sz="2091"/>
            </a:lvl8pPr>
            <a:lvl9pPr>
              <a:defRPr sz="20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62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38" b="1"/>
            </a:lvl1pPr>
            <a:lvl2pPr marL="536654" indent="0">
              <a:buNone/>
              <a:defRPr sz="2316" b="1"/>
            </a:lvl2pPr>
            <a:lvl3pPr marL="1073307" indent="0">
              <a:buNone/>
              <a:defRPr sz="2091" b="1"/>
            </a:lvl3pPr>
            <a:lvl4pPr marL="1609961" indent="0">
              <a:buNone/>
              <a:defRPr sz="1867" b="1"/>
            </a:lvl4pPr>
            <a:lvl5pPr marL="2146615" indent="0">
              <a:buNone/>
              <a:defRPr sz="1867" b="1"/>
            </a:lvl5pPr>
            <a:lvl6pPr marL="2683269" indent="0">
              <a:buNone/>
              <a:defRPr sz="1867" b="1"/>
            </a:lvl6pPr>
            <a:lvl7pPr marL="3219922" indent="0">
              <a:buNone/>
              <a:defRPr sz="1867" b="1"/>
            </a:lvl7pPr>
            <a:lvl8pPr marL="3756577" indent="0">
              <a:buNone/>
              <a:defRPr sz="1867" b="1"/>
            </a:lvl8pPr>
            <a:lvl9pPr marL="4293231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38"/>
            </a:lvl1pPr>
            <a:lvl2pPr>
              <a:defRPr sz="2316"/>
            </a:lvl2pPr>
            <a:lvl3pPr>
              <a:defRPr sz="2091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8" b="1"/>
            </a:lvl1pPr>
            <a:lvl2pPr marL="536654" indent="0">
              <a:buNone/>
              <a:defRPr sz="2316" b="1"/>
            </a:lvl2pPr>
            <a:lvl3pPr marL="1073307" indent="0">
              <a:buNone/>
              <a:defRPr sz="2091" b="1"/>
            </a:lvl3pPr>
            <a:lvl4pPr marL="1609961" indent="0">
              <a:buNone/>
              <a:defRPr sz="1867" b="1"/>
            </a:lvl4pPr>
            <a:lvl5pPr marL="2146615" indent="0">
              <a:buNone/>
              <a:defRPr sz="1867" b="1"/>
            </a:lvl5pPr>
            <a:lvl6pPr marL="2683269" indent="0">
              <a:buNone/>
              <a:defRPr sz="1867" b="1"/>
            </a:lvl6pPr>
            <a:lvl7pPr marL="3219922" indent="0">
              <a:buNone/>
              <a:defRPr sz="1867" b="1"/>
            </a:lvl7pPr>
            <a:lvl8pPr marL="3756577" indent="0">
              <a:buNone/>
              <a:defRPr sz="1867" b="1"/>
            </a:lvl8pPr>
            <a:lvl9pPr marL="4293231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8"/>
            </a:lvl1pPr>
            <a:lvl2pPr>
              <a:defRPr sz="2316"/>
            </a:lvl2pPr>
            <a:lvl3pPr>
              <a:defRPr sz="2091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67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4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59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1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735"/>
            </a:lvl1pPr>
            <a:lvl2pPr>
              <a:defRPr sz="3287"/>
            </a:lvl2pPr>
            <a:lvl3pPr>
              <a:defRPr sz="2838"/>
            </a:lvl3pPr>
            <a:lvl4pPr>
              <a:defRPr sz="2316"/>
            </a:lvl4pPr>
            <a:lvl5pPr>
              <a:defRPr sz="2316"/>
            </a:lvl5pPr>
            <a:lvl6pPr>
              <a:defRPr sz="2316"/>
            </a:lvl6pPr>
            <a:lvl7pPr>
              <a:defRPr sz="2316"/>
            </a:lvl7pPr>
            <a:lvl8pPr>
              <a:defRPr sz="2316"/>
            </a:lvl8pPr>
            <a:lvl9pPr>
              <a:defRPr sz="23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36654" indent="0">
              <a:buNone/>
              <a:defRPr sz="1419"/>
            </a:lvl2pPr>
            <a:lvl3pPr marL="1073307" indent="0">
              <a:buNone/>
              <a:defRPr sz="1195"/>
            </a:lvl3pPr>
            <a:lvl4pPr marL="1609961" indent="0">
              <a:buNone/>
              <a:defRPr sz="1046"/>
            </a:lvl4pPr>
            <a:lvl5pPr marL="2146615" indent="0">
              <a:buNone/>
              <a:defRPr sz="1046"/>
            </a:lvl5pPr>
            <a:lvl6pPr marL="2683269" indent="0">
              <a:buNone/>
              <a:defRPr sz="1046"/>
            </a:lvl6pPr>
            <a:lvl7pPr marL="3219922" indent="0">
              <a:buNone/>
              <a:defRPr sz="1046"/>
            </a:lvl7pPr>
            <a:lvl8pPr marL="3756577" indent="0">
              <a:buNone/>
              <a:defRPr sz="1046"/>
            </a:lvl8pPr>
            <a:lvl9pPr marL="4293231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21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31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735"/>
            </a:lvl1pPr>
            <a:lvl2pPr marL="536654" indent="0">
              <a:buNone/>
              <a:defRPr sz="3287"/>
            </a:lvl2pPr>
            <a:lvl3pPr marL="1073307" indent="0">
              <a:buNone/>
              <a:defRPr sz="2838"/>
            </a:lvl3pPr>
            <a:lvl4pPr marL="1609961" indent="0">
              <a:buNone/>
              <a:defRPr sz="2316"/>
            </a:lvl4pPr>
            <a:lvl5pPr marL="2146615" indent="0">
              <a:buNone/>
              <a:defRPr sz="2316"/>
            </a:lvl5pPr>
            <a:lvl6pPr marL="2683269" indent="0">
              <a:buNone/>
              <a:defRPr sz="2316"/>
            </a:lvl6pPr>
            <a:lvl7pPr marL="3219922" indent="0">
              <a:buNone/>
              <a:defRPr sz="2316"/>
            </a:lvl7pPr>
            <a:lvl8pPr marL="3756577" indent="0">
              <a:buNone/>
              <a:defRPr sz="2316"/>
            </a:lvl8pPr>
            <a:lvl9pPr marL="4293231" indent="0">
              <a:buNone/>
              <a:defRPr sz="2316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44"/>
            </a:lvl1pPr>
            <a:lvl2pPr marL="536654" indent="0">
              <a:buNone/>
              <a:defRPr sz="1419"/>
            </a:lvl2pPr>
            <a:lvl3pPr marL="1073307" indent="0">
              <a:buNone/>
              <a:defRPr sz="1195"/>
            </a:lvl3pPr>
            <a:lvl4pPr marL="1609961" indent="0">
              <a:buNone/>
              <a:defRPr sz="1046"/>
            </a:lvl4pPr>
            <a:lvl5pPr marL="2146615" indent="0">
              <a:buNone/>
              <a:defRPr sz="1046"/>
            </a:lvl5pPr>
            <a:lvl6pPr marL="2683269" indent="0">
              <a:buNone/>
              <a:defRPr sz="1046"/>
            </a:lvl6pPr>
            <a:lvl7pPr marL="3219922" indent="0">
              <a:buNone/>
              <a:defRPr sz="1046"/>
            </a:lvl7pPr>
            <a:lvl8pPr marL="3756577" indent="0">
              <a:buNone/>
              <a:defRPr sz="1046"/>
            </a:lvl8pPr>
            <a:lvl9pPr marL="4293231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1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20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63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CCB2-F42D-420E-39D0-EA5A84F04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76B41-220C-BC80-40D2-EE64D1179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A65A3-9233-3AF5-433E-D6C119F4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819B-D7A9-FC39-C7FD-577BF815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5A30-8A88-49ED-47C0-B2CADF3A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88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710B-8E72-B9ED-06BB-F6E14EF2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B8C8-D082-04D6-B304-278627D7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D2AEA-6F04-8A48-F6B5-4DF2B111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E8968-9E44-F19C-D8A0-5B5A21F3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8193-ECDA-3B49-5E16-C05070C5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8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1375-BECA-1790-FD2F-2DE3FC8F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0FCB3-D974-6305-49CA-5F1D90DA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F56A0-B399-E5FE-47B5-73C2B381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0E2BD-884C-538A-7489-5886060C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82DF-DB24-E2E7-1EEE-9676F74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62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B472-8B8A-89F0-EB4B-24DE1189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9B15-30B8-25C8-BCF4-A66DBF70C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05088-AF4D-7A2E-5549-785ACF82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113F-1E67-74CA-1C11-D13C9731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E5C2F-BDD7-E091-C840-94F0A858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153D4-76A4-7EEC-0B06-9AF9BBE7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94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B943-B071-32EC-B1BB-887EA5F7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A767A-45A7-3D75-0D2B-EC677DCA5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98C1-600D-D82A-10C5-F07AF24EE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E1F42-EA47-AD53-87B9-A2D196B2F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14B71-3221-8C35-309F-158A6EBA2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F5DE4-065D-7BC5-0693-4994C4E3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C7BBB-4BB9-CB4D-927D-1CF87113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591E4-0712-70AF-4E9B-8D223562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05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8953-1D75-2BEE-500B-287D7139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3DC30-B344-AB40-1A08-A8B6E5FE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20777-7330-C34C-979A-1A30B7B5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E6F2B-655A-CF83-0C9F-DB2E0B2A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82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46B71-51B6-D632-1881-27C37E70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925A2-E5B9-5C58-F41D-374B9488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20EC1-9B71-0845-C55C-16478E17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40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A43F-AC5E-3DFD-1A3B-95E4A35F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91227-924E-CA6B-396F-086A0448E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FB8DC-2C4D-7E14-46A1-637179A27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D9A55-EC1D-9350-0564-03DA3ADC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37EA0-0714-4956-4C2A-C67FC017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D0FB8-4E7F-89B9-B404-AF56A125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/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0F8F-E980-A2CD-B166-0EC9BCE0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50EE1-4B1C-64F1-1A41-CA32BA361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67E6-42E5-A177-4B6A-48A79A000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2A312-FB3D-D186-FA0F-212A9681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77500-D768-A61E-04F7-396000DC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BCB8A-A2CD-E7E8-5892-5484EFF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80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BEA5-BE4F-7801-475A-D2393FA5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C6B0F-B147-B57D-5516-B7B58D56E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90A96-F3A4-A5E8-1301-FD935313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B110-DB83-5EF8-4889-AC7FD0D4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78FA-54C4-2C71-4763-CB7DEF4B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272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122E1-B973-E1A5-8F7A-C048782B5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7F6FD-37D6-3646-33D4-54489659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F16A5-1CF6-CDF8-7B1E-ED35D17F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0233-344D-98DC-071D-53AD9B25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35B4-4DBC-347D-A485-6BB2E755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0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579" indent="0" algn="ctr">
              <a:buNone/>
              <a:defRPr sz="1998"/>
            </a:lvl2pPr>
            <a:lvl3pPr marL="913158" indent="0" algn="ctr">
              <a:buNone/>
              <a:defRPr sz="1798"/>
            </a:lvl3pPr>
            <a:lvl4pPr marL="1369737" indent="0" algn="ctr">
              <a:buNone/>
              <a:defRPr sz="1598"/>
            </a:lvl4pPr>
            <a:lvl5pPr marL="1826316" indent="0" algn="ctr">
              <a:buNone/>
              <a:defRPr sz="1598"/>
            </a:lvl5pPr>
            <a:lvl6pPr marL="2282895" indent="0" algn="ctr">
              <a:buNone/>
              <a:defRPr sz="1598"/>
            </a:lvl6pPr>
            <a:lvl7pPr marL="2739474" indent="0" algn="ctr">
              <a:buNone/>
              <a:defRPr sz="1598"/>
            </a:lvl7pPr>
            <a:lvl8pPr marL="3196053" indent="0" algn="ctr">
              <a:buNone/>
              <a:defRPr sz="1598"/>
            </a:lvl8pPr>
            <a:lvl9pPr marL="365263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40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97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57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158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73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31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89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47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05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63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90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13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579" indent="0">
              <a:buNone/>
              <a:defRPr sz="1998" b="1"/>
            </a:lvl2pPr>
            <a:lvl3pPr marL="913158" indent="0">
              <a:buNone/>
              <a:defRPr sz="1798" b="1"/>
            </a:lvl3pPr>
            <a:lvl4pPr marL="1369737" indent="0">
              <a:buNone/>
              <a:defRPr sz="1598" b="1"/>
            </a:lvl4pPr>
            <a:lvl5pPr marL="1826316" indent="0">
              <a:buNone/>
              <a:defRPr sz="1598" b="1"/>
            </a:lvl5pPr>
            <a:lvl6pPr marL="2282895" indent="0">
              <a:buNone/>
              <a:defRPr sz="1598" b="1"/>
            </a:lvl6pPr>
            <a:lvl7pPr marL="2739474" indent="0">
              <a:buNone/>
              <a:defRPr sz="1598" b="1"/>
            </a:lvl7pPr>
            <a:lvl8pPr marL="3196053" indent="0">
              <a:buNone/>
              <a:defRPr sz="1598" b="1"/>
            </a:lvl8pPr>
            <a:lvl9pPr marL="365263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56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10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650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579" indent="0">
              <a:buNone/>
              <a:defRPr sz="2796"/>
            </a:lvl2pPr>
            <a:lvl3pPr marL="913158" indent="0">
              <a:buNone/>
              <a:defRPr sz="2397"/>
            </a:lvl3pPr>
            <a:lvl4pPr marL="1369737" indent="0">
              <a:buNone/>
              <a:defRPr sz="1998"/>
            </a:lvl4pPr>
            <a:lvl5pPr marL="1826316" indent="0">
              <a:buNone/>
              <a:defRPr sz="1998"/>
            </a:lvl5pPr>
            <a:lvl6pPr marL="2282895" indent="0">
              <a:buNone/>
              <a:defRPr sz="1998"/>
            </a:lvl6pPr>
            <a:lvl7pPr marL="2739474" indent="0">
              <a:buNone/>
              <a:defRPr sz="1998"/>
            </a:lvl7pPr>
            <a:lvl8pPr marL="3196053" indent="0">
              <a:buNone/>
              <a:defRPr sz="1998"/>
            </a:lvl8pPr>
            <a:lvl9pPr marL="3652632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8"/>
            </a:lvl1pPr>
            <a:lvl2pPr marL="456579" indent="0">
              <a:buNone/>
              <a:defRPr sz="1398"/>
            </a:lvl2pPr>
            <a:lvl3pPr marL="913158" indent="0">
              <a:buNone/>
              <a:defRPr sz="1198"/>
            </a:lvl3pPr>
            <a:lvl4pPr marL="1369737" indent="0">
              <a:buNone/>
              <a:defRPr sz="998"/>
            </a:lvl4pPr>
            <a:lvl5pPr marL="1826316" indent="0">
              <a:buNone/>
              <a:defRPr sz="998"/>
            </a:lvl5pPr>
            <a:lvl6pPr marL="2282895" indent="0">
              <a:buNone/>
              <a:defRPr sz="998"/>
            </a:lvl6pPr>
            <a:lvl7pPr marL="2739474" indent="0">
              <a:buNone/>
              <a:defRPr sz="998"/>
            </a:lvl7pPr>
            <a:lvl8pPr marL="3196053" indent="0">
              <a:buNone/>
              <a:defRPr sz="998"/>
            </a:lvl8pPr>
            <a:lvl9pPr marL="3652632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88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69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278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928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554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图片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>
            <a:fillRect/>
          </a:stretch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6" name="矩形 10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>
            <a:fillRect/>
          </a:stretch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1" name="图片 1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2" name="图片 1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3" name="图片 1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4" name="Rectangle: Rounded Corners 13"/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ransition spd="slow">
    <p:push dir="u"/>
  </p:transition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4">
                <a:latin typeface="Arial" charset="0"/>
              </a:defRPr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4">
                <a:latin typeface="Arial" charset="0"/>
              </a:defRPr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4"/>
            </a:lvl1pPr>
          </a:lstStyle>
          <a:p>
            <a:pPr defTabSz="683027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302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5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5pPr>
      <a:lvl6pPr marL="536654" algn="ctr" rtl="0" fontAlgn="base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6pPr>
      <a:lvl7pPr marL="1073307" algn="ctr" rtl="0" fontAlgn="base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7pPr>
      <a:lvl8pPr marL="1609961" algn="ctr" rtl="0" fontAlgn="base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8pPr>
      <a:lvl9pPr marL="2146615" algn="ctr" rtl="0" fontAlgn="base">
        <a:spcBef>
          <a:spcPct val="0"/>
        </a:spcBef>
        <a:spcAft>
          <a:spcPct val="0"/>
        </a:spcAft>
        <a:defRPr sz="5154">
          <a:solidFill>
            <a:schemeClr val="tx2"/>
          </a:solidFill>
          <a:latin typeface="Arial" charset="0"/>
        </a:defRPr>
      </a:lvl9pPr>
    </p:titleStyle>
    <p:bodyStyle>
      <a:lvl1pPr marL="401991" indent="-401991" algn="l" rtl="0" eaLnBrk="0" fontAlgn="base" hangingPunct="0">
        <a:spcBef>
          <a:spcPct val="20000"/>
        </a:spcBef>
        <a:spcAft>
          <a:spcPct val="0"/>
        </a:spcAft>
        <a:buChar char="•"/>
        <a:defRPr sz="3735">
          <a:solidFill>
            <a:schemeClr val="tx1"/>
          </a:solidFill>
          <a:latin typeface="+mn-lt"/>
          <a:ea typeface="+mn-ea"/>
          <a:cs typeface="+mn-cs"/>
        </a:defRPr>
      </a:lvl1pPr>
      <a:lvl2pPr marL="871571" indent="-334399" algn="l" rtl="0" eaLnBrk="0" fontAlgn="base" hangingPunct="0">
        <a:spcBef>
          <a:spcPct val="20000"/>
        </a:spcBef>
        <a:spcAft>
          <a:spcPct val="0"/>
        </a:spcAft>
        <a:buChar char="–"/>
        <a:defRPr sz="3287">
          <a:solidFill>
            <a:schemeClr val="tx1"/>
          </a:solidFill>
          <a:latin typeface="+mn-lt"/>
        </a:defRPr>
      </a:lvl2pPr>
      <a:lvl3pPr marL="1341152" indent="-267992" algn="l" rtl="0" eaLnBrk="0" fontAlgn="base" hangingPunct="0">
        <a:spcBef>
          <a:spcPct val="20000"/>
        </a:spcBef>
        <a:spcAft>
          <a:spcPct val="0"/>
        </a:spcAft>
        <a:buChar char="•"/>
        <a:defRPr sz="2838">
          <a:solidFill>
            <a:schemeClr val="tx1"/>
          </a:solidFill>
          <a:latin typeface="+mn-lt"/>
        </a:defRPr>
      </a:lvl3pPr>
      <a:lvl4pPr marL="1877137" indent="-267992" algn="l" rtl="0" eaLnBrk="0" fontAlgn="base" hangingPunct="0">
        <a:spcBef>
          <a:spcPct val="20000"/>
        </a:spcBef>
        <a:spcAft>
          <a:spcPct val="0"/>
        </a:spcAft>
        <a:buChar char="–"/>
        <a:defRPr sz="2316">
          <a:solidFill>
            <a:schemeClr val="tx1"/>
          </a:solidFill>
          <a:latin typeface="+mn-lt"/>
        </a:defRPr>
      </a:lvl4pPr>
      <a:lvl5pPr marL="2414307" indent="-267992" algn="l" rtl="0" eaLnBrk="0" fontAlgn="base" hangingPunct="0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5pPr>
      <a:lvl6pPr marL="2951596" indent="-268327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6pPr>
      <a:lvl7pPr marL="3488250" indent="-268327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7pPr>
      <a:lvl8pPr marL="4024904" indent="-268327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8pPr>
      <a:lvl9pPr marL="4561558" indent="-268327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1pPr>
      <a:lvl2pPr marL="536654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2pPr>
      <a:lvl3pPr marL="1073307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3pPr>
      <a:lvl4pPr marL="1609961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4pPr>
      <a:lvl5pPr marL="2146615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5pPr>
      <a:lvl6pPr marL="2683269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6pPr>
      <a:lvl7pPr marL="3219922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7pPr>
      <a:lvl8pPr marL="3756577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8pPr>
      <a:lvl9pPr marL="4293231" algn="l" defTabSz="1073307" rtl="0" eaLnBrk="1" latinLnBrk="0" hangingPunct="1">
        <a:defRPr sz="2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5A0AE-9AA2-93B8-6EB3-D097DFBC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5C147-ACCF-D27E-E329-91E856104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57872-4DBA-A74F-2E61-C5058EAAD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CC846-EBD6-4EFC-A281-6131CAAB9388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0A3AC-9CB2-4168-81BC-1D4D1CE56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A52BE-F18C-0A4C-431D-B7988CCD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3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8"/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58"/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1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gif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slide" Target="slide22.xml"/><Relationship Id="rId2" Type="http://schemas.openxmlformats.org/officeDocument/2006/relationships/notesSlide" Target="../notesSlides/notesSlide3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slide" Target="slide21.xml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5" y="3360864"/>
            <a:ext cx="2323823" cy="26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551677" y="1628510"/>
            <a:ext cx="10981834" cy="200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57" tIns="53679" rIns="107357" bIns="536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3027" rtl="0" eaLnBrk="1" fontAlgn="base" latinLnBrk="0" hangingPunct="1">
              <a:lnSpc>
                <a:spcPct val="100000"/>
              </a:lnSpc>
              <a:spcBef>
                <a:spcPts val="134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88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88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988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88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</a:p>
          <a:p>
            <a:pPr marL="0" marR="0" lvl="0" indent="0" algn="ctr" defTabSz="683027" rtl="0" eaLnBrk="1" fontAlgn="base" latinLnBrk="0" hangingPunct="1">
              <a:lnSpc>
                <a:spcPct val="100000"/>
              </a:lnSpc>
              <a:spcBef>
                <a:spcPts val="134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36: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359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683027" rtl="0" eaLnBrk="1" fontAlgn="base" latinLnBrk="0" hangingPunct="1">
              <a:lnSpc>
                <a:spcPct val="100000"/>
              </a:lnSpc>
              <a:spcBef>
                <a:spcPts val="134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  <a:endParaRPr kumimoji="0" lang="en-US" sz="359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4" y="2890404"/>
            <a:ext cx="4196063" cy="15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64516" y="24052"/>
            <a:ext cx="2214719" cy="284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3293" y="248657"/>
            <a:ext cx="2222717" cy="265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17016" y="967765"/>
            <a:ext cx="1597492" cy="178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92125" y="3621432"/>
            <a:ext cx="1357886" cy="98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233" y="3642506"/>
            <a:ext cx="3978835" cy="283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56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67CA6-3DF7-70CD-754D-F5E8790F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9F080BEC-6BEC-8D47-481F-47F7C719842D}"/>
              </a:ext>
            </a:extLst>
          </p:cNvPr>
          <p:cNvSpPr/>
          <p:nvPr/>
        </p:nvSpPr>
        <p:spPr>
          <a:xfrm>
            <a:off x="734260" y="415654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1F32AB-455C-47F5-C47F-5743B89758A3}"/>
              </a:ext>
            </a:extLst>
          </p:cNvPr>
          <p:cNvSpPr txBox="1"/>
          <p:nvPr/>
        </p:nvSpPr>
        <p:spPr>
          <a:xfrm>
            <a:off x="1362910" y="36802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A9FF94A-A93D-6F27-B220-CF1F5E764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027614"/>
              </p:ext>
            </p:extLst>
          </p:nvPr>
        </p:nvGraphicFramePr>
        <p:xfrm>
          <a:off x="1024772" y="1501186"/>
          <a:ext cx="10551560" cy="3092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191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91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6DEA16-7DDE-3C84-9398-EA2FF36B3C02}"/>
              </a:ext>
            </a:extLst>
          </p:cNvPr>
          <p:cNvSpPr/>
          <p:nvPr/>
        </p:nvSpPr>
        <p:spPr>
          <a:xfrm>
            <a:off x="3226085" y="3791164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941BBA-4C3D-D3F3-F545-30F72D8C26A0}"/>
              </a:ext>
            </a:extLst>
          </p:cNvPr>
          <p:cNvSpPr/>
          <p:nvPr/>
        </p:nvSpPr>
        <p:spPr>
          <a:xfrm>
            <a:off x="5342562" y="3770616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7BAB24-F965-E0C4-F972-62D9FBAAB867}"/>
              </a:ext>
            </a:extLst>
          </p:cNvPr>
          <p:cNvSpPr/>
          <p:nvPr/>
        </p:nvSpPr>
        <p:spPr>
          <a:xfrm>
            <a:off x="7428215" y="3791164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43918F5-C6AF-83E5-9D74-BCB873B09715}"/>
              </a:ext>
            </a:extLst>
          </p:cNvPr>
          <p:cNvSpPr/>
          <p:nvPr/>
        </p:nvSpPr>
        <p:spPr>
          <a:xfrm>
            <a:off x="9483047" y="3811712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963</a:t>
            </a:r>
          </a:p>
        </p:txBody>
      </p:sp>
    </p:spTree>
    <p:extLst>
      <p:ext uri="{BB962C8B-B14F-4D97-AF65-F5344CB8AC3E}">
        <p14:creationId xmlns:p14="http://schemas.microsoft.com/office/powerpoint/2010/main" val="2293340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731520" y="2054471"/>
            <a:ext cx="5743708" cy="20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200 x 2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kern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2 = 4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200 x 2 = 400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36334" y="1633231"/>
            <a:ext cx="3504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x 3</a:t>
            </a:r>
          </a:p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x 4</a:t>
            </a:r>
          </a:p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x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70" y="3211583"/>
            <a:ext cx="5382794" cy="3514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007399" y="4338788"/>
            <a:ext cx="2618643" cy="1425882"/>
            <a:chOff x="7551217" y="4195640"/>
            <a:chExt cx="2618643" cy="142588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398626">
              <a:off x="7860711" y="4240702"/>
              <a:ext cx="1849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24CC864F-18BF-CA54-FE52-ABE51BB73C6A}"/>
              </a:ext>
            </a:extLst>
          </p:cNvPr>
          <p:cNvSpPr txBox="1"/>
          <p:nvPr/>
        </p:nvSpPr>
        <p:spPr>
          <a:xfrm>
            <a:off x="424908" y="649742"/>
            <a:ext cx="605032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638" y="728493"/>
            <a:ext cx="212878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300 x 3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8031" y="728493"/>
            <a:ext cx="212878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200 x 4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5533" y="3805690"/>
            <a:ext cx="212878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400 x 2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6426" y="682326"/>
            <a:ext cx="1872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6819" y="682326"/>
            <a:ext cx="1581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4436" y="3759523"/>
            <a:ext cx="1727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8287" y="1344046"/>
            <a:ext cx="4787919" cy="1924824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3 = 9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x 3 = 900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39864" y="1344046"/>
            <a:ext cx="4550105" cy="1924824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4 = 8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4 = 800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6613" y="4545688"/>
            <a:ext cx="4625812" cy="1413595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8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2 = 800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uiExpand="1" build="p" animBg="1"/>
      <p:bldP spid="9" grpId="0" uiExpand="1" build="p" animBg="1"/>
      <p:bldP spid="10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37330" y="569326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8355" y="49637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5783" y="1089784"/>
            <a:ext cx="7413695" cy="1105114"/>
            <a:chOff x="851523" y="1089784"/>
            <a:chExt cx="7413695" cy="1105114"/>
          </a:xfrm>
        </p:grpSpPr>
        <p:sp>
          <p:nvSpPr>
            <p:cNvPr id="5" name="TextBox 4"/>
            <p:cNvSpPr txBox="1"/>
            <p:nvPr/>
          </p:nvSpPr>
          <p:spPr>
            <a:xfrm>
              <a:off x="851523" y="1089784"/>
              <a:ext cx="74136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128 g.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g.</a:t>
              </a: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5988378" y="1598997"/>
              <a:ext cx="626724" cy="595901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967" y="456916"/>
            <a:ext cx="3931033" cy="2342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9619" y="2315260"/>
            <a:ext cx="366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9318" y="3003628"/>
            <a:ext cx="789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gam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7772" y="3672652"/>
            <a:ext cx="789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128 × 3 = 384 (g)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45660" y="4341676"/>
            <a:ext cx="789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384 g.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96681" y="713348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4139" y="678309"/>
            <a:ext cx="9585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250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525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8436" y="2568540"/>
            <a:ext cx="366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6349" y="3264870"/>
            <a:ext cx="882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hũ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118" y="3922417"/>
            <a:ext cx="789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× 3 = 750 (ml)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1560" y="4590237"/>
            <a:ext cx="9795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carved pumpkin with a lit candle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71" y="1822807"/>
            <a:ext cx="2157578" cy="2157578"/>
          </a:xfrm>
          <a:prstGeom prst="rect">
            <a:avLst/>
          </a:prstGeom>
        </p:spPr>
      </p:pic>
      <p:pic>
        <p:nvPicPr>
          <p:cNvPr id="9" name="Picture 8" descr="A carved pumpkin with a lit candle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21" y="1802259"/>
            <a:ext cx="2157578" cy="2157578"/>
          </a:xfrm>
          <a:prstGeom prst="rect">
            <a:avLst/>
          </a:prstGeom>
        </p:spPr>
      </p:pic>
      <p:pic>
        <p:nvPicPr>
          <p:cNvPr id="10" name="Picture 9" descr="A carved pumpkin with a lit candle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0" y="1843356"/>
            <a:ext cx="2157578" cy="21575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9392" y="5216961"/>
            <a:ext cx="789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 – 525 = 225 (ml)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6533" y="5864233"/>
            <a:ext cx="789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225 ml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03488" y="1181527"/>
            <a:ext cx="29075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39847" y="1160979"/>
            <a:ext cx="3565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30211" y="1664413"/>
            <a:ext cx="4849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90445" y="2198669"/>
            <a:ext cx="5034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>
            <a:fillRect/>
          </a:stretch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>
            <a:fillRect/>
          </a:stretch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>
            <a:fillRect/>
          </a:stretch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75" b="1388"/>
          <a:stretch>
            <a:fillRect/>
          </a:stretch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9319" y="221822"/>
            <a:ext cx="8506567" cy="1323133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Xứ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ngọt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24" r="1924"/>
          <a:stretch>
            <a:fillRect/>
          </a:stretch>
        </p:blipFill>
        <p:spPr>
          <a:xfrm>
            <a:off x="2204" y="-8281"/>
            <a:ext cx="12187592" cy="6855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>
            <a:fillRect/>
          </a:stretch>
        </p:blipFill>
        <p:spPr>
          <a:xfrm>
            <a:off x="8249129" y="2267370"/>
            <a:ext cx="4019868" cy="3951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73" y="3876875"/>
            <a:ext cx="3046898" cy="3046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>
            <a:fillRect/>
          </a:stretch>
        </p:blipFill>
        <p:spPr>
          <a:xfrm>
            <a:off x="4477337" y="3648359"/>
            <a:ext cx="4330617" cy="3046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>
            <a:fillRect/>
          </a:stretch>
        </p:blipFill>
        <p:spPr>
          <a:xfrm>
            <a:off x="2953889" y="2267370"/>
            <a:ext cx="3349960" cy="2266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>
            <a:fillRect/>
          </a:stretch>
        </p:blipFill>
        <p:spPr>
          <a:xfrm>
            <a:off x="32220" y="858180"/>
            <a:ext cx="2709703" cy="432399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672" y="617539"/>
            <a:ext cx="706664" cy="82952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9366" y="575749"/>
            <a:ext cx="706664" cy="829526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979" y="300018"/>
            <a:ext cx="706664" cy="829526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</p:cNvPr>
          <p:cNvSpPr/>
          <p:nvPr/>
        </p:nvSpPr>
        <p:spPr>
          <a:xfrm>
            <a:off x="10854506" y="5914852"/>
            <a:ext cx="964512" cy="780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84811A-E186-13B5-6856-F24A50491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295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>
            <a:fillRect/>
          </a:stretch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8800" y="2625912"/>
            <a:ext cx="16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>
            <a:fillRect/>
          </a:stretch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2095" y="1544547"/>
            <a:ext cx="495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 x 3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>
            <a:fillRect/>
          </a:stretch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49440" y="2741935"/>
            <a:ext cx="164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>
            <a:fillRect/>
          </a:stretch>
        </p:blipFill>
        <p:spPr>
          <a:xfrm rot="21150277">
            <a:off x="-15446" y="4566797"/>
            <a:ext cx="1358474" cy="2367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3535" y="1544547"/>
            <a:ext cx="495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x 4 =?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>
            <a:fillRect/>
          </a:stretch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6880" y="2625912"/>
            <a:ext cx="1737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530</a:t>
            </a: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>
            <a:fillRect/>
          </a:stretch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0175" y="1534387"/>
            <a:ext cx="495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106 x 5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CF4C4A-1D55-5712-7B5E-303403D625C3}"/>
              </a:ext>
            </a:extLst>
          </p:cNvPr>
          <p:cNvSpPr txBox="1"/>
          <p:nvPr/>
        </p:nvSpPr>
        <p:spPr>
          <a:xfrm>
            <a:off x="2823333" y="781552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6BC1D98-8C9D-FC74-4899-AD3BE81D6666}"/>
              </a:ext>
            </a:extLst>
          </p:cNvPr>
          <p:cNvSpPr txBox="1"/>
          <p:nvPr/>
        </p:nvSpPr>
        <p:spPr>
          <a:xfrm>
            <a:off x="1524000" y="2104991"/>
            <a:ext cx="895096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54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54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Ai </a:t>
            </a:r>
            <a:r>
              <a:rPr kumimoji="0" lang="en-US" altLang="zh-CN" sz="54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nhanh</a:t>
            </a:r>
            <a:r>
              <a:rPr kumimoji="0" lang="en-US" altLang="zh-CN" sz="54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ai </a:t>
            </a:r>
            <a:r>
              <a:rPr kumimoji="0" lang="en-US" altLang="zh-CN" sz="54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đúng</a:t>
            </a:r>
            <a:r>
              <a:rPr kumimoji="0" lang="en-US" altLang="zh-CN" sz="54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?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1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âu 1">
            <a:hlinkClick r:id="" action="ppaction://media"/>
            <a:extLst>
              <a:ext uri="{FF2B5EF4-FFF2-40B4-BE49-F238E27FC236}">
                <a16:creationId xmlns:a16="http://schemas.microsoft.com/office/drawing/2014/main" id="{711AB8F8-FD68-DE39-C1BB-5EC852E904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9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E78F1-7617-E632-2CC0-5A72E21FF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10EAD-691E-63D9-1A96-28993393B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713058-C9E0-2E06-2AAA-7E749D11CD6D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E4530CAC-5A29-77DE-6942-C27A8C29F402}"/>
              </a:ext>
            </a:extLst>
          </p:cNvPr>
          <p:cNvSpPr txBox="1"/>
          <p:nvPr/>
        </p:nvSpPr>
        <p:spPr>
          <a:xfrm>
            <a:off x="1113788" y="311384"/>
            <a:ext cx="10163484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4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794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       213 x 3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A11DB3F9-626E-CED9-56B8-402629C88CDC}"/>
              </a:ext>
            </a:extLst>
          </p:cNvPr>
          <p:cNvSpPr/>
          <p:nvPr/>
        </p:nvSpPr>
        <p:spPr>
          <a:xfrm>
            <a:off x="6466094" y="3190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639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70BB5DC1-5E74-E249-C499-736ADC930ADE}"/>
              </a:ext>
            </a:extLst>
          </p:cNvPr>
          <p:cNvSpPr/>
          <p:nvPr/>
        </p:nvSpPr>
        <p:spPr>
          <a:xfrm>
            <a:off x="3747678" y="4690515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90E6A5A-FB32-1532-0508-C3CD370C9D4C}"/>
              </a:ext>
            </a:extLst>
          </p:cNvPr>
          <p:cNvSpPr/>
          <p:nvPr/>
        </p:nvSpPr>
        <p:spPr>
          <a:xfrm>
            <a:off x="1229982" y="3190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636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84B935AD-6D91-D467-1FB9-F30838AD6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5EE70252-3E45-8830-BD30-A5AE0C5EA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900" y="3630571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D0FAF32B-FE56-32DF-BAD1-9EFD23BE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61" y="3604544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3F10D4D-2D1A-C5C4-EA5C-05A27F85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52" y="508011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2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2">
            <a:hlinkClick r:id="" action="ppaction://media"/>
            <a:extLst>
              <a:ext uri="{FF2B5EF4-FFF2-40B4-BE49-F238E27FC236}">
                <a16:creationId xmlns:a16="http://schemas.microsoft.com/office/drawing/2014/main" id="{D394B073-28E7-7F01-21ED-C21910185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1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6611" y="146615"/>
            <a:ext cx="10487537" cy="258752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2609277" y="987685"/>
            <a:ext cx="5980692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4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994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    302 x 3= ? 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906 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4479" y="4576144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509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905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17" y="4685176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81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A457C-F8D6-833F-7AED-63765D6C0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E6D5F967-F007-0C27-8D35-349373D4C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13788" y="311384"/>
            <a:ext cx="10163484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4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994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994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   131 x 6 = ?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80836" y="4796089"/>
            <a:ext cx="6807116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786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6650" y="3178120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678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044" y="316602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867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99" y="5138557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22" y="358048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23" y="3567714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380</Words>
  <Application>Microsoft Office PowerPoint</Application>
  <PresentationFormat>Màn hình rộng</PresentationFormat>
  <Paragraphs>87</Paragraphs>
  <Slides>23</Slides>
  <Notes>4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23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Cambria</vt:lpstr>
      <vt:lpstr>Times New Roman</vt:lpstr>
      <vt:lpstr>包图主题2</vt:lpstr>
      <vt:lpstr>1_Toán 2 SHS</vt:lpstr>
      <vt:lpstr>11_Office Theme</vt:lpstr>
      <vt:lpstr>1_Office 主题</vt:lpstr>
      <vt:lpstr>7_Default Design</vt:lpstr>
      <vt:lpstr>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captthai84@outlook.com</cp:lastModifiedBy>
  <cp:revision>72</cp:revision>
  <dcterms:created xsi:type="dcterms:W3CDTF">2022-09-06T00:47:00Z</dcterms:created>
  <dcterms:modified xsi:type="dcterms:W3CDTF">2025-12-11T23:02:38Z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872DB75A18C2498A8115A48620E642DF_13</vt:lpwstr>
  </property>
  <property fmtid="{D5CDD505-2E9C-101B-9397-08002B2CF9AE}" pid="3" name="KSOProductBuildVer">
    <vt:lpwstr>1033-12.2.0.22549</vt:lpwstr>
  </property>
</Properties>
</file>