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5"/>
  </p:notesMasterIdLst>
  <p:handoutMasterIdLst>
    <p:handoutMasterId r:id="rId16"/>
  </p:handoutMasterIdLst>
  <p:sldIdLst>
    <p:sldId id="11088405" r:id="rId4"/>
    <p:sldId id="11088391" r:id="rId5"/>
    <p:sldId id="11088392" r:id="rId6"/>
    <p:sldId id="11088395" r:id="rId7"/>
    <p:sldId id="11088406" r:id="rId8"/>
    <p:sldId id="11088407" r:id="rId9"/>
    <p:sldId id="11088408" r:id="rId10"/>
    <p:sldId id="11088409" r:id="rId11"/>
    <p:sldId id="11088410" r:id="rId12"/>
    <p:sldId id="11088411" r:id="rId13"/>
    <p:sldId id="110883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B38B0-F465-49DC-8978-B12C9945A34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F6038-2EE8-4B61-8454-36D94BA77C0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3.png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35.wdp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891" y="163449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9" name="Rectangle 15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7" name="Rectangle 15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5" name="Rectangle 15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5" name="Rectangle 14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3" name="Rectangle 13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9" name="Rectangle 12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61" name="Group 160"/>
          <p:cNvGrpSpPr/>
          <p:nvPr/>
        </p:nvGrpSpPr>
        <p:grpSpPr>
          <a:xfrm>
            <a:off x="7463789" y="1634492"/>
            <a:ext cx="3866607" cy="3866607"/>
            <a:chOff x="7315199" y="1828802"/>
            <a:chExt cx="3866607" cy="3866607"/>
          </a:xfrm>
        </p:grpSpPr>
        <p:grpSp>
          <p:nvGrpSpPr>
            <p:cNvPr id="162" name="Group 161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8" name="Group 23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0" name="Rectangle 25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8" name="Rectangle 25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6" name="Rectangle 2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4" name="Rectangle 2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24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24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3" name="Group 162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4" name="Rectangle 23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2" name="Rectangle 2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0" name="Rectangle 2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4" name="Group 163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2" name="Rectangle 2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0" name="Rectangle 20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8" name="Rectangle 20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6" name="Rectangle 20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4" name="Group 19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5" name="Group 19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9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5" name="Group 164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2" name="Rectangle 18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0" name="Rectangle 1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1" name="Group 17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8" name="Rectangle 1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3" name="Group 17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2" name="Group 261"/>
          <p:cNvGrpSpPr/>
          <p:nvPr/>
        </p:nvGrpSpPr>
        <p:grpSpPr>
          <a:xfrm>
            <a:off x="790301" y="548886"/>
            <a:ext cx="10874830" cy="1076325"/>
            <a:chOff x="857087" y="446662"/>
            <a:chExt cx="9958959" cy="1076325"/>
          </a:xfrm>
        </p:grpSpPr>
        <p:sp>
          <p:nvSpPr>
            <p:cNvPr id="263" name="TextBox 262"/>
            <p:cNvSpPr txBox="1"/>
            <p:nvPr/>
          </p:nvSpPr>
          <p:spPr>
            <a:xfrm>
              <a:off x="1475044" y="446662"/>
              <a:ext cx="9341002" cy="107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/>
                <a:t>4</a:t>
              </a:r>
              <a:endParaRPr lang="en-US" sz="4400" b="1" dirty="0"/>
            </a:p>
          </p:txBody>
        </p:sp>
      </p:grpSp>
      <p:sp>
        <p:nvSpPr>
          <p:cNvPr id="265" name="Rectangle 264"/>
          <p:cNvSpPr/>
          <p:nvPr/>
        </p:nvSpPr>
        <p:spPr>
          <a:xfrm>
            <a:off x="7947115" y="211781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ight Triangle 265"/>
          <p:cNvSpPr/>
          <p:nvPr/>
        </p:nvSpPr>
        <p:spPr>
          <a:xfrm rot="16200000">
            <a:off x="5033005" y="284498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ight Triangle 266"/>
          <p:cNvSpPr/>
          <p:nvPr/>
        </p:nvSpPr>
        <p:spPr>
          <a:xfrm rot="10800000" flipH="1">
            <a:off x="4337414" y="163449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Group 267"/>
          <p:cNvGrpSpPr/>
          <p:nvPr/>
        </p:nvGrpSpPr>
        <p:grpSpPr>
          <a:xfrm>
            <a:off x="925825" y="2117818"/>
            <a:ext cx="2899957" cy="2901695"/>
            <a:chOff x="777235" y="2312128"/>
            <a:chExt cx="2899957" cy="2901695"/>
          </a:xfrm>
        </p:grpSpPr>
        <p:sp>
          <p:nvSpPr>
            <p:cNvPr id="269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66 w 10000"/>
                <a:gd name="connsiteY0-2" fmla="*/ 5022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66 w 10000"/>
                <a:gd name="connsiteY4-10" fmla="*/ 5022 h 10000"/>
                <a:gd name="connsiteX0-11" fmla="*/ 6 w 10006"/>
                <a:gd name="connsiteY0-12" fmla="*/ 5022 h 10000"/>
                <a:gd name="connsiteX1-13" fmla="*/ 10006 w 10006"/>
                <a:gd name="connsiteY1-14" fmla="*/ 0 h 10000"/>
                <a:gd name="connsiteX2-15" fmla="*/ 10006 w 10006"/>
                <a:gd name="connsiteY2-16" fmla="*/ 10000 h 10000"/>
                <a:gd name="connsiteX3-17" fmla="*/ 6 w 10006"/>
                <a:gd name="connsiteY3-18" fmla="*/ 10000 h 10000"/>
                <a:gd name="connsiteX4-19" fmla="*/ 6 w 10006"/>
                <a:gd name="connsiteY4-20" fmla="*/ 5022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  <a:endParaRPr lang="en-US" sz="2800" dirty="0"/>
            </a:p>
          </p:txBody>
        </p:sp>
      </p:grpSp>
      <p:sp>
        <p:nvSpPr>
          <p:cNvPr id="271" name="Rectangle 270"/>
          <p:cNvSpPr/>
          <p:nvPr/>
        </p:nvSpPr>
        <p:spPr>
          <a:xfrm>
            <a:off x="4420151" y="201772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</a:t>
            </a:r>
            <a:endParaRPr lang="en-US" sz="2800" dirty="0"/>
          </a:p>
        </p:txBody>
      </p:sp>
      <p:sp>
        <p:nvSpPr>
          <p:cNvPr id="272" name="Rectangle 271"/>
          <p:cNvSpPr/>
          <p:nvPr/>
        </p:nvSpPr>
        <p:spPr>
          <a:xfrm>
            <a:off x="6296841" y="436257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266" grpId="0" animBg="1"/>
      <p:bldP spid="266" grpId="1" animBg="1"/>
      <p:bldP spid="266" grpId="2" animBg="1"/>
      <p:bldP spid="267" grpId="0" animBg="1"/>
      <p:bldP spid="271" grpId="0"/>
      <p:bldP spid="272" grpId="0"/>
      <p:bldP spid="27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469" y="3256553"/>
            <a:ext cx="8813492" cy="17157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alt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ĐƯỜNG GẤP KHÚC, HÌNH TỨ GIÁC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Top Corners Rounded 6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HÌNH PHẲNG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697" y="2555913"/>
            <a:ext cx="497962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6" name="Right Triangle 5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>
            <a:fillRect/>
          </a:stretch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31751" y="1451100"/>
            <a:ext cx="9958959" cy="1383665"/>
            <a:chOff x="857087" y="446662"/>
            <a:chExt cx="9958959" cy="1383665"/>
          </a:xfrm>
        </p:grpSpPr>
        <p:sp>
          <p:nvSpPr>
            <p:cNvPr id="15" name="TextBox 2"/>
            <p:cNvSpPr txBox="1"/>
            <p:nvPr/>
          </p:nvSpPr>
          <p:spPr>
            <a:xfrm>
              <a:off x="1475044" y="446662"/>
              <a:ext cx="9341002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4" y="443991"/>
            <a:ext cx="2325467" cy="1162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3478" y="659600"/>
            <a:ext cx="9958959" cy="737235"/>
            <a:chOff x="857087" y="446662"/>
            <a:chExt cx="9958959" cy="7372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72085" y="1864514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4365808" y="1875782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72085" y="1864514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258115" y="2430822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365808" y="2760464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/>
        </p:nvSpPr>
        <p:spPr>
          <a:xfrm rot="8089265">
            <a:off x="6789111" y="3022933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70150" y="1853246"/>
            <a:ext cx="1769363" cy="1791899"/>
            <a:chOff x="8600029" y="1970204"/>
            <a:chExt cx="1769363" cy="1791899"/>
          </a:xfrm>
        </p:grpSpPr>
        <p:sp>
          <p:nvSpPr>
            <p:cNvPr id="12" name="Rectangle 11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778974" y="3587826"/>
            <a:ext cx="3328176" cy="3149578"/>
            <a:chOff x="4608853" y="3704784"/>
            <a:chExt cx="3328176" cy="3149578"/>
          </a:xfrm>
        </p:grpSpPr>
        <p:sp>
          <p:nvSpPr>
            <p:cNvPr id="16" name="Right Triangle 15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ight Triangle 16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3579846" y="2770558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45592" y="2770558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67796" y="2770558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>
            <a:fillRect/>
          </a:stretch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1779" y="602015"/>
            <a:ext cx="9958959" cy="1383665"/>
            <a:chOff x="857087" y="446662"/>
            <a:chExt cx="9958959" cy="13836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  <a:endParaRPr lang="en-US" sz="4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57217" y="1907180"/>
            <a:ext cx="966652" cy="483326"/>
            <a:chOff x="5682344" y="2403567"/>
            <a:chExt cx="966652" cy="483326"/>
          </a:xfrm>
        </p:grpSpPr>
        <p:sp>
          <p:nvSpPr>
            <p:cNvPr id="6" name="Rectangle 5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3869" y="1907180"/>
            <a:ext cx="966652" cy="483326"/>
            <a:chOff x="6648996" y="2403567"/>
            <a:chExt cx="966652" cy="483326"/>
          </a:xfrm>
        </p:grpSpPr>
        <p:sp>
          <p:nvSpPr>
            <p:cNvPr id="9" name="Rectangle 8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7623869" y="156754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742317" y="3760654"/>
            <a:ext cx="1931852" cy="1931852"/>
            <a:chOff x="2090421" y="2041074"/>
            <a:chExt cx="1931852" cy="1931852"/>
          </a:xfrm>
        </p:grpSpPr>
        <p:grpSp>
          <p:nvGrpSpPr>
            <p:cNvPr id="13" name="Group 12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672717" y="4725854"/>
            <a:ext cx="966652" cy="965926"/>
            <a:chOff x="4020821" y="3006274"/>
            <a:chExt cx="966652" cy="965926"/>
          </a:xfrm>
        </p:grpSpPr>
        <p:grpSp>
          <p:nvGrpSpPr>
            <p:cNvPr id="32" name="Group 31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8" name="Straight Connector 37"/>
          <p:cNvCxnSpPr/>
          <p:nvPr/>
        </p:nvCxnSpPr>
        <p:spPr>
          <a:xfrm>
            <a:off x="3669090" y="311658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7284234" y="3760654"/>
            <a:ext cx="1933304" cy="1930763"/>
            <a:chOff x="7302138" y="3577774"/>
            <a:chExt cx="1933304" cy="1930763"/>
          </a:xfrm>
        </p:grpSpPr>
        <p:grpSp>
          <p:nvGrpSpPr>
            <p:cNvPr id="40" name="Group 39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" name="Group 42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Triangle 44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Triangle 45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 rot="5400000">
            <a:off x="9218807" y="4728073"/>
            <a:ext cx="964113" cy="958945"/>
            <a:chOff x="7302138" y="3584755"/>
            <a:chExt cx="964113" cy="958945"/>
          </a:xfrm>
        </p:grpSpPr>
        <p:sp>
          <p:nvSpPr>
            <p:cNvPr id="66" name="Rectangle 65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Triangle 66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Triangle 67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9213911" y="341503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850998" y="573950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a)                                                    b)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3191" y="1714502"/>
            <a:ext cx="6766561" cy="3866607"/>
            <a:chOff x="1045027" y="2351317"/>
            <a:chExt cx="6766561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8" name="Group 177"/>
          <p:cNvGrpSpPr/>
          <p:nvPr/>
        </p:nvGrpSpPr>
        <p:grpSpPr>
          <a:xfrm>
            <a:off x="8316141" y="1714502"/>
            <a:ext cx="2899955" cy="3866607"/>
            <a:chOff x="7811587" y="2351317"/>
            <a:chExt cx="2899955" cy="3866607"/>
          </a:xfrm>
        </p:grpSpPr>
        <p:grpSp>
          <p:nvGrpSpPr>
            <p:cNvPr id="179" name="Group 178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724824" y="574315"/>
            <a:ext cx="10990926" cy="1076325"/>
            <a:chOff x="857087" y="486030"/>
            <a:chExt cx="9958959" cy="107632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86030"/>
              <a:ext cx="9341002" cy="107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/>
                <a:t>4</a:t>
              </a:r>
              <a:endParaRPr lang="en-US" sz="4400" b="1" dirty="0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2983230" y="2198372"/>
            <a:ext cx="971003" cy="1450944"/>
            <a:chOff x="2948940" y="2312672"/>
            <a:chExt cx="971003" cy="1450944"/>
          </a:xfrm>
        </p:grpSpPr>
        <p:sp>
          <p:nvSpPr>
            <p:cNvPr id="258" name="Isosceles Triangle 257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  <a:endParaRPr lang="en-US" sz="2800" dirty="0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4449535" y="3163936"/>
            <a:ext cx="2899957" cy="1933846"/>
            <a:chOff x="4415245" y="3278236"/>
            <a:chExt cx="2899957" cy="1933846"/>
          </a:xfrm>
        </p:grpSpPr>
        <p:sp>
          <p:nvSpPr>
            <p:cNvPr id="261" name="Trapezoid 260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3</a:t>
              </a:r>
              <a:endParaRPr lang="en-US" sz="2800" dirty="0"/>
            </a:p>
          </p:txBody>
        </p:sp>
      </p:grpSp>
      <p:sp>
        <p:nvSpPr>
          <p:cNvPr id="263" name="Isosceles Triangle 262"/>
          <p:cNvSpPr/>
          <p:nvPr/>
        </p:nvSpPr>
        <p:spPr>
          <a:xfrm>
            <a:off x="8316141" y="22108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Group 263"/>
          <p:cNvGrpSpPr/>
          <p:nvPr/>
        </p:nvGrpSpPr>
        <p:grpSpPr>
          <a:xfrm>
            <a:off x="5405304" y="2209837"/>
            <a:ext cx="971003" cy="1067582"/>
            <a:chOff x="1496787" y="2808518"/>
            <a:chExt cx="971003" cy="1067582"/>
          </a:xfrm>
        </p:grpSpPr>
        <p:sp>
          <p:nvSpPr>
            <p:cNvPr id="265" name="Isosceles Triangle 264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  <a:endParaRPr lang="en-US" sz="2800" dirty="0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1531077" y="2694218"/>
            <a:ext cx="971003" cy="1067582"/>
            <a:chOff x="1496787" y="2808518"/>
            <a:chExt cx="971003" cy="1067582"/>
          </a:xfrm>
        </p:grpSpPr>
        <p:sp>
          <p:nvSpPr>
            <p:cNvPr id="268" name="Isosceles Triangle 26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  <a:endParaRPr lang="en-US" sz="2800" dirty="0"/>
            </a:p>
          </p:txBody>
        </p:sp>
      </p:grpSp>
      <p:cxnSp>
        <p:nvCxnSpPr>
          <p:cNvPr id="270" name="Straight Connector 269"/>
          <p:cNvCxnSpPr>
            <a:stCxn id="103" idx="0"/>
            <a:endCxn id="203" idx="0"/>
          </p:cNvCxnSpPr>
          <p:nvPr/>
        </p:nvCxnSpPr>
        <p:spPr>
          <a:xfrm>
            <a:off x="4678134" y="31644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WPS Presentation</Application>
  <PresentationFormat>Widescreen</PresentationFormat>
  <Paragraphs>50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等线</vt:lpstr>
      <vt:lpstr>Arial</vt:lpstr>
      <vt:lpstr>Microsoft YaHei</vt:lpstr>
      <vt:lpstr>Utm AVO</vt:lpstr>
      <vt:lpstr>Segoe Print</vt:lpstr>
      <vt:lpstr>Arial Unicode MS</vt:lpstr>
      <vt:lpstr>Impact</vt:lpstr>
      <vt:lpstr>Times New Roman</vt:lpstr>
      <vt:lpstr>UTM Avo</vt:lpstr>
      <vt:lpstr>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Thư</cp:lastModifiedBy>
  <cp:revision>17</cp:revision>
  <dcterms:created xsi:type="dcterms:W3CDTF">2021-07-24T01:07:00Z</dcterms:created>
  <dcterms:modified xsi:type="dcterms:W3CDTF">2025-12-17T13:22:01Z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771951AECF2743DC9BB8E83757EE7FA1_13</vt:lpwstr>
  </property>
  <property fmtid="{D5CDD505-2E9C-101B-9397-08002B2CF9AE}" pid="3" name="KSOProductBuildVer">
    <vt:lpwstr>1033-12.2.0.22530</vt:lpwstr>
  </property>
</Properties>
</file>