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2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3"/>
    <p:sldMasterId id="2147483664" r:id="rId4"/>
    <p:sldMasterId id="2147483676" r:id="rId5"/>
    <p:sldMasterId id="2147483679" r:id="rId6"/>
    <p:sldMasterId id="2147483691" r:id="rId7"/>
    <p:sldMasterId id="2147483703" r:id="rId8"/>
    <p:sldMasterId id="2147483710" r:id="rId9"/>
  </p:sldMasterIdLst>
  <p:notesMasterIdLst>
    <p:notesMasterId r:id="rId11"/>
  </p:notesMasterIdLst>
  <p:handoutMasterIdLst>
    <p:handoutMasterId r:id="rId31"/>
  </p:handoutMasterIdLst>
  <p:sldIdLst>
    <p:sldId id="849" r:id="rId10"/>
    <p:sldId id="289" r:id="rId12"/>
    <p:sldId id="11088413" r:id="rId13"/>
    <p:sldId id="293" r:id="rId14"/>
    <p:sldId id="11088414" r:id="rId15"/>
    <p:sldId id="11088415" r:id="rId16"/>
    <p:sldId id="879" r:id="rId17"/>
    <p:sldId id="880" r:id="rId18"/>
    <p:sldId id="881" r:id="rId19"/>
    <p:sldId id="11088416" r:id="rId20"/>
    <p:sldId id="871" r:id="rId21"/>
    <p:sldId id="11088418" r:id="rId22"/>
    <p:sldId id="11088420" r:id="rId23"/>
    <p:sldId id="596" r:id="rId24"/>
    <p:sldId id="590" r:id="rId25"/>
    <p:sldId id="611" r:id="rId26"/>
    <p:sldId id="612" r:id="rId27"/>
    <p:sldId id="322" r:id="rId28"/>
    <p:sldId id="11088422" r:id="rId29"/>
    <p:sldId id="33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60"/>
  </p:normalViewPr>
  <p:slideViewPr>
    <p:cSldViewPr snapToGrid="0">
      <p:cViewPr>
        <p:scale>
          <a:sx n="60" d="100"/>
          <a:sy n="60" d="100"/>
        </p:scale>
        <p:origin x="1552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handoutMaster" Target="handoutMasters/handoutMaster1.xml"/><Relationship Id="rId30" Type="http://schemas.openxmlformats.org/officeDocument/2006/relationships/slide" Target="slides/slide20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0" Type="http://schemas.openxmlformats.org/officeDocument/2006/relationships/slide" Target="slides/slide10.xml"/><Relationship Id="rId2" Type="http://schemas.openxmlformats.org/officeDocument/2006/relationships/theme" Target="theme/theme1.xml"/><Relationship Id="rId19" Type="http://schemas.openxmlformats.org/officeDocument/2006/relationships/slide" Target="slides/slide9.xml"/><Relationship Id="rId18" Type="http://schemas.openxmlformats.org/officeDocument/2006/relationships/slide" Target="slides/slide8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5" Type="http://schemas.openxmlformats.org/officeDocument/2006/relationships/slide" Target="slides/slide5.xml"/><Relationship Id="rId14" Type="http://schemas.openxmlformats.org/officeDocument/2006/relationships/slide" Target="slides/slide4.xml"/><Relationship Id="rId13" Type="http://schemas.openxmlformats.org/officeDocument/2006/relationships/slide" Target="slides/slide3.xml"/><Relationship Id="rId12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20DCC2-1AA1-42BE-9A52-B0CAFB1797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20DCC2-1AA1-42BE-9A52-B0CAFB1797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20DCC2-1AA1-42BE-9A52-B0CAFB1797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/>
            </a:pPr>
            <a:r>
              <a:rPr lang="en-US"/>
              <a:t>Chỉ là một số biển minh hoạ thôi nhé</a:t>
            </a:r>
            <a:endParaRPr lang="en-US"/>
          </a:p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làm vào phiếu học tập hoặc tự kẻ bảng làm vào giấy A4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6.png"/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image31.wdp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7" Type="http://schemas.openxmlformats.org/officeDocument/2006/relationships/image" Target="../media/image38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4" Type="http://schemas.openxmlformats.org/officeDocument/2006/relationships/image" Target="../media/image23.png"/><Relationship Id="rId13" Type="http://schemas.openxmlformats.org/officeDocument/2006/relationships/image" Target="../media/image22.png"/><Relationship Id="rId12" Type="http://schemas.openxmlformats.org/officeDocument/2006/relationships/image" Target="../media/image21.png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5.GIF"/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/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/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/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/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/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图片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/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/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/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/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/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1" name="图形 1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/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/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/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/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/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/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chemeClr val="accent2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1" name="Google Shape;769;p31"/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3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9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0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1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2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4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5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6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7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8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9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0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1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2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3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4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5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6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7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8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9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0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4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5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0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3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4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5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6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7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8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9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0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1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2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3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4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5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6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7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8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0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1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2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3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4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4" name="TextBox 133"/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/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/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pic>
        <p:nvPicPr>
          <p:cNvPr id="25" name="Picture 9" descr="E:\0000000我图PPT\00001PNG素材\儿童卡通\tr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</a:fld>
            <a:endParaRPr lang="en-US"/>
          </a:p>
        </p:txBody>
      </p:sp>
      <p:pic>
        <p:nvPicPr>
          <p:cNvPr id="7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/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/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/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/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/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/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/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/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/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/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/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/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/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/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/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/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/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/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/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/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/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68926" y="148205"/>
            <a:ext cx="11909784" cy="6683507"/>
            <a:chOff x="126694" y="111153"/>
            <a:chExt cx="8932338" cy="501263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242425" y="285150"/>
              <a:ext cx="8659200" cy="4573200"/>
              <a:chOff x="242425" y="285150"/>
              <a:chExt cx="8659200" cy="457320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242425" y="285150"/>
                <a:ext cx="8659200" cy="4573200"/>
              </a:xfrm>
              <a:prstGeom prst="roundRect">
                <a:avLst>
                  <a:gd name="adj" fmla="val 16667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dist="76200" dir="246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479270" y="7649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479270" y="11878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479270" y="16108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479270" y="20337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479270" y="24567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79270" y="28796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479270" y="33026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479270" y="37255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79270" y="41485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45675" y="7209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45675" y="10288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945675" y="13367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945675" y="16446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945675" y="19525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945675" y="22604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945675" y="25683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945675" y="28762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945675" y="31841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945675" y="34920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945675" y="37999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945675" y="41078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945675" y="44157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</p:grpSp>
        <p:grpSp>
          <p:nvGrpSpPr>
            <p:cNvPr id="34" name="Google Shape;34;p2"/>
            <p:cNvGrpSpPr/>
            <p:nvPr/>
          </p:nvGrpSpPr>
          <p:grpSpPr>
            <a:xfrm rot="-4997741">
              <a:off x="8365109" y="4429897"/>
              <a:ext cx="658037" cy="657481"/>
              <a:chOff x="7317000" y="1925613"/>
              <a:chExt cx="361350" cy="361025"/>
            </a:xfrm>
          </p:grpSpPr>
          <p:sp>
            <p:nvSpPr>
              <p:cNvPr id="35" name="Google Shape;35;p2"/>
              <p:cNvSpPr/>
              <p:nvPr/>
            </p:nvSpPr>
            <p:spPr>
              <a:xfrm>
                <a:off x="7621150" y="2214063"/>
                <a:ext cx="5720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903" extrusionOk="0">
                    <a:moveTo>
                      <a:pt x="1986" y="1694"/>
                    </a:moveTo>
                    <a:cubicBezTo>
                      <a:pt x="2287" y="491"/>
                      <a:pt x="602" y="1"/>
                      <a:pt x="301" y="1209"/>
                    </a:cubicBezTo>
                    <a:cubicBezTo>
                      <a:pt x="0" y="2412"/>
                      <a:pt x="1685" y="2902"/>
                      <a:pt x="1986" y="1694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7317000" y="1925613"/>
                <a:ext cx="57200" cy="724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899" extrusionOk="0">
                    <a:moveTo>
                      <a:pt x="1987" y="1695"/>
                    </a:moveTo>
                    <a:cubicBezTo>
                      <a:pt x="2288" y="487"/>
                      <a:pt x="603" y="1"/>
                      <a:pt x="302" y="1209"/>
                    </a:cubicBezTo>
                    <a:cubicBezTo>
                      <a:pt x="1" y="2412"/>
                      <a:pt x="1686" y="2898"/>
                      <a:pt x="1987" y="1695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7349675" y="1999563"/>
                <a:ext cx="260750" cy="256550"/>
              </a:xfrm>
              <a:custGeom>
                <a:avLst/>
                <a:gdLst/>
                <a:ahLst/>
                <a:cxnLst/>
                <a:rect l="l" t="t" r="r" b="b"/>
                <a:pathLst>
                  <a:path w="10430" h="10262" extrusionOk="0">
                    <a:moveTo>
                      <a:pt x="9626" y="8542"/>
                    </a:moveTo>
                    <a:cubicBezTo>
                      <a:pt x="6273" y="7149"/>
                      <a:pt x="2958" y="4652"/>
                      <a:pt x="1548" y="877"/>
                    </a:cubicBezTo>
                    <a:cubicBezTo>
                      <a:pt x="1217" y="0"/>
                      <a:pt x="1" y="619"/>
                      <a:pt x="327" y="1492"/>
                    </a:cubicBezTo>
                    <a:cubicBezTo>
                      <a:pt x="1871" y="5623"/>
                      <a:pt x="5473" y="8400"/>
                      <a:pt x="9144" y="9930"/>
                    </a:cubicBezTo>
                    <a:cubicBezTo>
                      <a:pt x="9948" y="10261"/>
                      <a:pt x="10429" y="8873"/>
                      <a:pt x="9626" y="8542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</p:grpSp>
        <p:grpSp>
          <p:nvGrpSpPr>
            <p:cNvPr id="38" name="Google Shape;38;p2"/>
            <p:cNvGrpSpPr/>
            <p:nvPr/>
          </p:nvGrpSpPr>
          <p:grpSpPr>
            <a:xfrm rot="-10583713" flipH="1">
              <a:off x="146712" y="131190"/>
              <a:ext cx="658056" cy="657500"/>
              <a:chOff x="7317000" y="1925613"/>
              <a:chExt cx="361350" cy="361025"/>
            </a:xfrm>
          </p:grpSpPr>
          <p:sp>
            <p:nvSpPr>
              <p:cNvPr id="39" name="Google Shape;39;p2"/>
              <p:cNvSpPr/>
              <p:nvPr/>
            </p:nvSpPr>
            <p:spPr>
              <a:xfrm>
                <a:off x="7621150" y="2214063"/>
                <a:ext cx="5720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903" extrusionOk="0">
                    <a:moveTo>
                      <a:pt x="1986" y="1694"/>
                    </a:moveTo>
                    <a:cubicBezTo>
                      <a:pt x="2287" y="491"/>
                      <a:pt x="602" y="1"/>
                      <a:pt x="301" y="1209"/>
                    </a:cubicBezTo>
                    <a:cubicBezTo>
                      <a:pt x="0" y="2412"/>
                      <a:pt x="1685" y="2902"/>
                      <a:pt x="1986" y="1694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7317000" y="1925613"/>
                <a:ext cx="57200" cy="724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899" extrusionOk="0">
                    <a:moveTo>
                      <a:pt x="1987" y="1695"/>
                    </a:moveTo>
                    <a:cubicBezTo>
                      <a:pt x="2288" y="487"/>
                      <a:pt x="603" y="1"/>
                      <a:pt x="302" y="1209"/>
                    </a:cubicBezTo>
                    <a:cubicBezTo>
                      <a:pt x="1" y="2412"/>
                      <a:pt x="1686" y="2898"/>
                      <a:pt x="1987" y="1695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7349675" y="1999563"/>
                <a:ext cx="260750" cy="256550"/>
              </a:xfrm>
              <a:custGeom>
                <a:avLst/>
                <a:gdLst/>
                <a:ahLst/>
                <a:cxnLst/>
                <a:rect l="l" t="t" r="r" b="b"/>
                <a:pathLst>
                  <a:path w="10430" h="10262" extrusionOk="0">
                    <a:moveTo>
                      <a:pt x="9626" y="8542"/>
                    </a:moveTo>
                    <a:cubicBezTo>
                      <a:pt x="6273" y="7149"/>
                      <a:pt x="2958" y="4652"/>
                      <a:pt x="1548" y="877"/>
                    </a:cubicBezTo>
                    <a:cubicBezTo>
                      <a:pt x="1217" y="0"/>
                      <a:pt x="1" y="619"/>
                      <a:pt x="327" y="1492"/>
                    </a:cubicBezTo>
                    <a:cubicBezTo>
                      <a:pt x="1871" y="5623"/>
                      <a:pt x="5473" y="8400"/>
                      <a:pt x="9144" y="9930"/>
                    </a:cubicBezTo>
                    <a:cubicBezTo>
                      <a:pt x="9948" y="10261"/>
                      <a:pt x="10429" y="8873"/>
                      <a:pt x="9626" y="8542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</p:grpSp>
      </p:grpSp>
      <p:sp>
        <p:nvSpPr>
          <p:cNvPr id="42" name="Google Shape;42;p2"/>
          <p:cNvSpPr txBox="1">
            <a:spLocks noGrp="1"/>
          </p:cNvSpPr>
          <p:nvPr>
            <p:ph type="ctrTitle"/>
          </p:nvPr>
        </p:nvSpPr>
        <p:spPr>
          <a:xfrm>
            <a:off x="1718433" y="1617205"/>
            <a:ext cx="7739200" cy="29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05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5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5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5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5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5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5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5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5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43" name="Google Shape;43;p2"/>
          <p:cNvSpPr txBox="1">
            <a:spLocks noGrp="1"/>
          </p:cNvSpPr>
          <p:nvPr>
            <p:ph type="subTitle" idx="1"/>
          </p:nvPr>
        </p:nvSpPr>
        <p:spPr>
          <a:xfrm>
            <a:off x="1980986" y="4366233"/>
            <a:ext cx="54864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5"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Section header">
  <p:cSld name="Section head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oogle Shape;45;p3"/>
          <p:cNvGrpSpPr/>
          <p:nvPr/>
        </p:nvGrpSpPr>
        <p:grpSpPr>
          <a:xfrm>
            <a:off x="168926" y="148205"/>
            <a:ext cx="11909784" cy="6683507"/>
            <a:chOff x="126694" y="111153"/>
            <a:chExt cx="8932338" cy="5012630"/>
          </a:xfrm>
        </p:grpSpPr>
        <p:grpSp>
          <p:nvGrpSpPr>
            <p:cNvPr id="46" name="Google Shape;46;p3"/>
            <p:cNvGrpSpPr/>
            <p:nvPr/>
          </p:nvGrpSpPr>
          <p:grpSpPr>
            <a:xfrm>
              <a:off x="242425" y="285150"/>
              <a:ext cx="8659200" cy="4573200"/>
              <a:chOff x="242425" y="285150"/>
              <a:chExt cx="8659200" cy="4573200"/>
            </a:xfrm>
          </p:grpSpPr>
          <p:sp>
            <p:nvSpPr>
              <p:cNvPr id="47" name="Google Shape;47;p3"/>
              <p:cNvSpPr/>
              <p:nvPr/>
            </p:nvSpPr>
            <p:spPr>
              <a:xfrm>
                <a:off x="242425" y="285150"/>
                <a:ext cx="8659200" cy="4573200"/>
              </a:xfrm>
              <a:prstGeom prst="roundRect">
                <a:avLst>
                  <a:gd name="adj" fmla="val 16667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dist="76200" dir="246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479270" y="7649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9" name="Google Shape;49;p3"/>
              <p:cNvSpPr/>
              <p:nvPr/>
            </p:nvSpPr>
            <p:spPr>
              <a:xfrm>
                <a:off x="479270" y="11878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479270" y="16108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479270" y="20337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479270" y="24567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479270" y="28796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479270" y="33026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479270" y="37255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479270" y="41485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945675" y="7209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945675" y="10288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945675" y="13367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945675" y="16446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945675" y="19525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945675" y="22604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945675" y="25683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945675" y="28762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945675" y="31841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945675" y="34920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945675" y="37999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945675" y="41078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945675" y="44157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 rot="-4997741">
              <a:off x="8365109" y="4429897"/>
              <a:ext cx="658037" cy="657481"/>
              <a:chOff x="7317000" y="1925613"/>
              <a:chExt cx="361350" cy="361025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7621150" y="2214063"/>
                <a:ext cx="5720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903" extrusionOk="0">
                    <a:moveTo>
                      <a:pt x="1986" y="1694"/>
                    </a:moveTo>
                    <a:cubicBezTo>
                      <a:pt x="2287" y="491"/>
                      <a:pt x="602" y="1"/>
                      <a:pt x="301" y="1209"/>
                    </a:cubicBezTo>
                    <a:cubicBezTo>
                      <a:pt x="0" y="2412"/>
                      <a:pt x="1685" y="2902"/>
                      <a:pt x="1986" y="1694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7317000" y="1925613"/>
                <a:ext cx="57200" cy="724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899" extrusionOk="0">
                    <a:moveTo>
                      <a:pt x="1987" y="1695"/>
                    </a:moveTo>
                    <a:cubicBezTo>
                      <a:pt x="2288" y="487"/>
                      <a:pt x="603" y="1"/>
                      <a:pt x="302" y="1209"/>
                    </a:cubicBezTo>
                    <a:cubicBezTo>
                      <a:pt x="1" y="2412"/>
                      <a:pt x="1686" y="2898"/>
                      <a:pt x="1987" y="1695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7349675" y="1999563"/>
                <a:ext cx="260750" cy="256550"/>
              </a:xfrm>
              <a:custGeom>
                <a:avLst/>
                <a:gdLst/>
                <a:ahLst/>
                <a:cxnLst/>
                <a:rect l="l" t="t" r="r" b="b"/>
                <a:pathLst>
                  <a:path w="10430" h="10262" extrusionOk="0">
                    <a:moveTo>
                      <a:pt x="9626" y="8542"/>
                    </a:moveTo>
                    <a:cubicBezTo>
                      <a:pt x="6273" y="7149"/>
                      <a:pt x="2958" y="4652"/>
                      <a:pt x="1548" y="877"/>
                    </a:cubicBezTo>
                    <a:cubicBezTo>
                      <a:pt x="1217" y="0"/>
                      <a:pt x="1" y="619"/>
                      <a:pt x="327" y="1492"/>
                    </a:cubicBezTo>
                    <a:cubicBezTo>
                      <a:pt x="1871" y="5623"/>
                      <a:pt x="5473" y="8400"/>
                      <a:pt x="9144" y="9930"/>
                    </a:cubicBezTo>
                    <a:cubicBezTo>
                      <a:pt x="9948" y="10261"/>
                      <a:pt x="10429" y="8873"/>
                      <a:pt x="9626" y="8542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</p:grpSp>
        <p:grpSp>
          <p:nvGrpSpPr>
            <p:cNvPr id="74" name="Google Shape;74;p3"/>
            <p:cNvGrpSpPr/>
            <p:nvPr/>
          </p:nvGrpSpPr>
          <p:grpSpPr>
            <a:xfrm rot="-10583713" flipH="1">
              <a:off x="146712" y="131190"/>
              <a:ext cx="658056" cy="657500"/>
              <a:chOff x="7317000" y="1925613"/>
              <a:chExt cx="361350" cy="361025"/>
            </a:xfrm>
          </p:grpSpPr>
          <p:sp>
            <p:nvSpPr>
              <p:cNvPr id="75" name="Google Shape;75;p3"/>
              <p:cNvSpPr/>
              <p:nvPr/>
            </p:nvSpPr>
            <p:spPr>
              <a:xfrm>
                <a:off x="7621150" y="2214063"/>
                <a:ext cx="5720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903" extrusionOk="0">
                    <a:moveTo>
                      <a:pt x="1986" y="1694"/>
                    </a:moveTo>
                    <a:cubicBezTo>
                      <a:pt x="2287" y="491"/>
                      <a:pt x="602" y="1"/>
                      <a:pt x="301" y="1209"/>
                    </a:cubicBezTo>
                    <a:cubicBezTo>
                      <a:pt x="0" y="2412"/>
                      <a:pt x="1685" y="2902"/>
                      <a:pt x="1986" y="1694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7317000" y="1925613"/>
                <a:ext cx="57200" cy="724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899" extrusionOk="0">
                    <a:moveTo>
                      <a:pt x="1987" y="1695"/>
                    </a:moveTo>
                    <a:cubicBezTo>
                      <a:pt x="2288" y="487"/>
                      <a:pt x="603" y="1"/>
                      <a:pt x="302" y="1209"/>
                    </a:cubicBezTo>
                    <a:cubicBezTo>
                      <a:pt x="1" y="2412"/>
                      <a:pt x="1686" y="2898"/>
                      <a:pt x="1987" y="1695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7349675" y="1999563"/>
                <a:ext cx="260750" cy="256550"/>
              </a:xfrm>
              <a:custGeom>
                <a:avLst/>
                <a:gdLst/>
                <a:ahLst/>
                <a:cxnLst/>
                <a:rect l="l" t="t" r="r" b="b"/>
                <a:pathLst>
                  <a:path w="10430" h="10262" extrusionOk="0">
                    <a:moveTo>
                      <a:pt x="9626" y="8542"/>
                    </a:moveTo>
                    <a:cubicBezTo>
                      <a:pt x="6273" y="7149"/>
                      <a:pt x="2958" y="4652"/>
                      <a:pt x="1548" y="877"/>
                    </a:cubicBezTo>
                    <a:cubicBezTo>
                      <a:pt x="1217" y="0"/>
                      <a:pt x="1" y="619"/>
                      <a:pt x="327" y="1492"/>
                    </a:cubicBezTo>
                    <a:cubicBezTo>
                      <a:pt x="1871" y="5623"/>
                      <a:pt x="5473" y="8400"/>
                      <a:pt x="9144" y="9930"/>
                    </a:cubicBezTo>
                    <a:cubicBezTo>
                      <a:pt x="9948" y="10261"/>
                      <a:pt x="10429" y="8873"/>
                      <a:pt x="9626" y="8542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</p:grpSp>
      </p:grp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only">
  <p:cSld name="Title only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oogle Shape;158;p6"/>
          <p:cNvGrpSpPr/>
          <p:nvPr/>
        </p:nvGrpSpPr>
        <p:grpSpPr>
          <a:xfrm>
            <a:off x="168926" y="148205"/>
            <a:ext cx="11909784" cy="6683507"/>
            <a:chOff x="126694" y="111153"/>
            <a:chExt cx="8932338" cy="5012630"/>
          </a:xfrm>
        </p:grpSpPr>
        <p:grpSp>
          <p:nvGrpSpPr>
            <p:cNvPr id="159" name="Google Shape;159;p6"/>
            <p:cNvGrpSpPr/>
            <p:nvPr/>
          </p:nvGrpSpPr>
          <p:grpSpPr>
            <a:xfrm>
              <a:off x="242425" y="285150"/>
              <a:ext cx="8659200" cy="4573200"/>
              <a:chOff x="242425" y="285150"/>
              <a:chExt cx="8659200" cy="4573200"/>
            </a:xfrm>
          </p:grpSpPr>
          <p:sp>
            <p:nvSpPr>
              <p:cNvPr id="160" name="Google Shape;160;p6"/>
              <p:cNvSpPr/>
              <p:nvPr/>
            </p:nvSpPr>
            <p:spPr>
              <a:xfrm>
                <a:off x="242425" y="285150"/>
                <a:ext cx="8659200" cy="4573200"/>
              </a:xfrm>
              <a:prstGeom prst="roundRect">
                <a:avLst>
                  <a:gd name="adj" fmla="val 16667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dist="76200" dir="246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61" name="Google Shape;161;p6"/>
              <p:cNvSpPr/>
              <p:nvPr/>
            </p:nvSpPr>
            <p:spPr>
              <a:xfrm>
                <a:off x="479270" y="7649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62" name="Google Shape;162;p6"/>
              <p:cNvSpPr/>
              <p:nvPr/>
            </p:nvSpPr>
            <p:spPr>
              <a:xfrm>
                <a:off x="479270" y="11878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63" name="Google Shape;163;p6"/>
              <p:cNvSpPr/>
              <p:nvPr/>
            </p:nvSpPr>
            <p:spPr>
              <a:xfrm>
                <a:off x="479270" y="16108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64" name="Google Shape;164;p6"/>
              <p:cNvSpPr/>
              <p:nvPr/>
            </p:nvSpPr>
            <p:spPr>
              <a:xfrm>
                <a:off x="479270" y="20337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65" name="Google Shape;165;p6"/>
              <p:cNvSpPr/>
              <p:nvPr/>
            </p:nvSpPr>
            <p:spPr>
              <a:xfrm>
                <a:off x="479270" y="24567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66" name="Google Shape;166;p6"/>
              <p:cNvSpPr/>
              <p:nvPr/>
            </p:nvSpPr>
            <p:spPr>
              <a:xfrm>
                <a:off x="479270" y="28796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67" name="Google Shape;167;p6"/>
              <p:cNvSpPr/>
              <p:nvPr/>
            </p:nvSpPr>
            <p:spPr>
              <a:xfrm>
                <a:off x="479270" y="33026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68" name="Google Shape;168;p6"/>
              <p:cNvSpPr/>
              <p:nvPr/>
            </p:nvSpPr>
            <p:spPr>
              <a:xfrm>
                <a:off x="479270" y="37255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69" name="Google Shape;169;p6"/>
              <p:cNvSpPr/>
              <p:nvPr/>
            </p:nvSpPr>
            <p:spPr>
              <a:xfrm>
                <a:off x="479270" y="41485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70" name="Google Shape;170;p6"/>
              <p:cNvSpPr/>
              <p:nvPr/>
            </p:nvSpPr>
            <p:spPr>
              <a:xfrm>
                <a:off x="945675" y="7209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71" name="Google Shape;171;p6"/>
              <p:cNvSpPr/>
              <p:nvPr/>
            </p:nvSpPr>
            <p:spPr>
              <a:xfrm>
                <a:off x="945675" y="10288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72" name="Google Shape;172;p6"/>
              <p:cNvSpPr/>
              <p:nvPr/>
            </p:nvSpPr>
            <p:spPr>
              <a:xfrm>
                <a:off x="945675" y="13367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73" name="Google Shape;173;p6"/>
              <p:cNvSpPr/>
              <p:nvPr/>
            </p:nvSpPr>
            <p:spPr>
              <a:xfrm>
                <a:off x="945675" y="16446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74" name="Google Shape;174;p6"/>
              <p:cNvSpPr/>
              <p:nvPr/>
            </p:nvSpPr>
            <p:spPr>
              <a:xfrm>
                <a:off x="945675" y="19525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75" name="Google Shape;175;p6"/>
              <p:cNvSpPr/>
              <p:nvPr/>
            </p:nvSpPr>
            <p:spPr>
              <a:xfrm>
                <a:off x="945675" y="22604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76" name="Google Shape;176;p6"/>
              <p:cNvSpPr/>
              <p:nvPr/>
            </p:nvSpPr>
            <p:spPr>
              <a:xfrm>
                <a:off x="945675" y="25683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77" name="Google Shape;177;p6"/>
              <p:cNvSpPr/>
              <p:nvPr/>
            </p:nvSpPr>
            <p:spPr>
              <a:xfrm>
                <a:off x="945675" y="28762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78" name="Google Shape;178;p6"/>
              <p:cNvSpPr/>
              <p:nvPr/>
            </p:nvSpPr>
            <p:spPr>
              <a:xfrm>
                <a:off x="945675" y="31841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79" name="Google Shape;179;p6"/>
              <p:cNvSpPr/>
              <p:nvPr/>
            </p:nvSpPr>
            <p:spPr>
              <a:xfrm>
                <a:off x="945675" y="34920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0" name="Google Shape;180;p6"/>
              <p:cNvSpPr/>
              <p:nvPr/>
            </p:nvSpPr>
            <p:spPr>
              <a:xfrm>
                <a:off x="945675" y="37999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1" name="Google Shape;181;p6"/>
              <p:cNvSpPr/>
              <p:nvPr/>
            </p:nvSpPr>
            <p:spPr>
              <a:xfrm>
                <a:off x="945675" y="41078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2" name="Google Shape;182;p6"/>
              <p:cNvSpPr/>
              <p:nvPr/>
            </p:nvSpPr>
            <p:spPr>
              <a:xfrm>
                <a:off x="945675" y="44157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</p:grpSp>
        <p:grpSp>
          <p:nvGrpSpPr>
            <p:cNvPr id="183" name="Google Shape;183;p6"/>
            <p:cNvGrpSpPr/>
            <p:nvPr/>
          </p:nvGrpSpPr>
          <p:grpSpPr>
            <a:xfrm rot="-4997741">
              <a:off x="8365109" y="4429897"/>
              <a:ext cx="658037" cy="657481"/>
              <a:chOff x="7317000" y="1925613"/>
              <a:chExt cx="361350" cy="361025"/>
            </a:xfrm>
          </p:grpSpPr>
          <p:sp>
            <p:nvSpPr>
              <p:cNvPr id="184" name="Google Shape;184;p6"/>
              <p:cNvSpPr/>
              <p:nvPr/>
            </p:nvSpPr>
            <p:spPr>
              <a:xfrm>
                <a:off x="7621150" y="2214063"/>
                <a:ext cx="5720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903" extrusionOk="0">
                    <a:moveTo>
                      <a:pt x="1986" y="1694"/>
                    </a:moveTo>
                    <a:cubicBezTo>
                      <a:pt x="2287" y="491"/>
                      <a:pt x="602" y="1"/>
                      <a:pt x="301" y="1209"/>
                    </a:cubicBezTo>
                    <a:cubicBezTo>
                      <a:pt x="0" y="2412"/>
                      <a:pt x="1685" y="2902"/>
                      <a:pt x="1986" y="1694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5" name="Google Shape;185;p6"/>
              <p:cNvSpPr/>
              <p:nvPr/>
            </p:nvSpPr>
            <p:spPr>
              <a:xfrm>
                <a:off x="7317000" y="1925613"/>
                <a:ext cx="57200" cy="724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899" extrusionOk="0">
                    <a:moveTo>
                      <a:pt x="1987" y="1695"/>
                    </a:moveTo>
                    <a:cubicBezTo>
                      <a:pt x="2288" y="487"/>
                      <a:pt x="603" y="1"/>
                      <a:pt x="302" y="1209"/>
                    </a:cubicBezTo>
                    <a:cubicBezTo>
                      <a:pt x="1" y="2412"/>
                      <a:pt x="1686" y="2898"/>
                      <a:pt x="1987" y="1695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6" name="Google Shape;186;p6"/>
              <p:cNvSpPr/>
              <p:nvPr/>
            </p:nvSpPr>
            <p:spPr>
              <a:xfrm>
                <a:off x="7349675" y="1999563"/>
                <a:ext cx="260750" cy="256550"/>
              </a:xfrm>
              <a:custGeom>
                <a:avLst/>
                <a:gdLst/>
                <a:ahLst/>
                <a:cxnLst/>
                <a:rect l="l" t="t" r="r" b="b"/>
                <a:pathLst>
                  <a:path w="10430" h="10262" extrusionOk="0">
                    <a:moveTo>
                      <a:pt x="9626" y="8542"/>
                    </a:moveTo>
                    <a:cubicBezTo>
                      <a:pt x="6273" y="7149"/>
                      <a:pt x="2958" y="4652"/>
                      <a:pt x="1548" y="877"/>
                    </a:cubicBezTo>
                    <a:cubicBezTo>
                      <a:pt x="1217" y="0"/>
                      <a:pt x="1" y="619"/>
                      <a:pt x="327" y="1492"/>
                    </a:cubicBezTo>
                    <a:cubicBezTo>
                      <a:pt x="1871" y="5623"/>
                      <a:pt x="5473" y="8400"/>
                      <a:pt x="9144" y="9930"/>
                    </a:cubicBezTo>
                    <a:cubicBezTo>
                      <a:pt x="9948" y="10261"/>
                      <a:pt x="10429" y="8873"/>
                      <a:pt x="9626" y="8542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</p:grpSp>
        <p:grpSp>
          <p:nvGrpSpPr>
            <p:cNvPr id="187" name="Google Shape;187;p6"/>
            <p:cNvGrpSpPr/>
            <p:nvPr/>
          </p:nvGrpSpPr>
          <p:grpSpPr>
            <a:xfrm rot="-10583713" flipH="1">
              <a:off x="146712" y="131190"/>
              <a:ext cx="658056" cy="657500"/>
              <a:chOff x="7317000" y="1925613"/>
              <a:chExt cx="361350" cy="361025"/>
            </a:xfrm>
          </p:grpSpPr>
          <p:sp>
            <p:nvSpPr>
              <p:cNvPr id="188" name="Google Shape;188;p6"/>
              <p:cNvSpPr/>
              <p:nvPr/>
            </p:nvSpPr>
            <p:spPr>
              <a:xfrm>
                <a:off x="7621150" y="2214063"/>
                <a:ext cx="5720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903" extrusionOk="0">
                    <a:moveTo>
                      <a:pt x="1986" y="1694"/>
                    </a:moveTo>
                    <a:cubicBezTo>
                      <a:pt x="2287" y="491"/>
                      <a:pt x="602" y="1"/>
                      <a:pt x="301" y="1209"/>
                    </a:cubicBezTo>
                    <a:cubicBezTo>
                      <a:pt x="0" y="2412"/>
                      <a:pt x="1685" y="2902"/>
                      <a:pt x="1986" y="1694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9" name="Google Shape;189;p6"/>
              <p:cNvSpPr/>
              <p:nvPr/>
            </p:nvSpPr>
            <p:spPr>
              <a:xfrm>
                <a:off x="7317000" y="1925613"/>
                <a:ext cx="57200" cy="724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899" extrusionOk="0">
                    <a:moveTo>
                      <a:pt x="1987" y="1695"/>
                    </a:moveTo>
                    <a:cubicBezTo>
                      <a:pt x="2288" y="487"/>
                      <a:pt x="603" y="1"/>
                      <a:pt x="302" y="1209"/>
                    </a:cubicBezTo>
                    <a:cubicBezTo>
                      <a:pt x="1" y="2412"/>
                      <a:pt x="1686" y="2898"/>
                      <a:pt x="1987" y="1695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90" name="Google Shape;190;p6"/>
              <p:cNvSpPr/>
              <p:nvPr/>
            </p:nvSpPr>
            <p:spPr>
              <a:xfrm>
                <a:off x="7349675" y="1999563"/>
                <a:ext cx="260750" cy="256550"/>
              </a:xfrm>
              <a:custGeom>
                <a:avLst/>
                <a:gdLst/>
                <a:ahLst/>
                <a:cxnLst/>
                <a:rect l="l" t="t" r="r" b="b"/>
                <a:pathLst>
                  <a:path w="10430" h="10262" extrusionOk="0">
                    <a:moveTo>
                      <a:pt x="9626" y="8542"/>
                    </a:moveTo>
                    <a:cubicBezTo>
                      <a:pt x="6273" y="7149"/>
                      <a:pt x="2958" y="4652"/>
                      <a:pt x="1548" y="877"/>
                    </a:cubicBezTo>
                    <a:cubicBezTo>
                      <a:pt x="1217" y="0"/>
                      <a:pt x="1" y="619"/>
                      <a:pt x="327" y="1492"/>
                    </a:cubicBezTo>
                    <a:cubicBezTo>
                      <a:pt x="1871" y="5623"/>
                      <a:pt x="5473" y="8400"/>
                      <a:pt x="9144" y="9930"/>
                    </a:cubicBezTo>
                    <a:cubicBezTo>
                      <a:pt x="9948" y="10261"/>
                      <a:pt x="10429" y="8873"/>
                      <a:pt x="9626" y="8542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</p:grpSp>
      </p:grp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chemeClr val="accent6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>
            <a:off x="168926" y="148205"/>
            <a:ext cx="11909784" cy="6683507"/>
            <a:chOff x="126694" y="111153"/>
            <a:chExt cx="8932338" cy="5012630"/>
          </a:xfrm>
        </p:grpSpPr>
        <p:grpSp>
          <p:nvGrpSpPr>
            <p:cNvPr id="900" name="Google Shape;900;p27"/>
            <p:cNvGrpSpPr/>
            <p:nvPr/>
          </p:nvGrpSpPr>
          <p:grpSpPr>
            <a:xfrm>
              <a:off x="242425" y="285150"/>
              <a:ext cx="8659200" cy="4573200"/>
              <a:chOff x="242425" y="285150"/>
              <a:chExt cx="8659200" cy="4573200"/>
            </a:xfrm>
          </p:grpSpPr>
          <p:sp>
            <p:nvSpPr>
              <p:cNvPr id="901" name="Google Shape;901;p27"/>
              <p:cNvSpPr/>
              <p:nvPr/>
            </p:nvSpPr>
            <p:spPr>
              <a:xfrm>
                <a:off x="242425" y="285150"/>
                <a:ext cx="8659200" cy="4573200"/>
              </a:xfrm>
              <a:prstGeom prst="roundRect">
                <a:avLst>
                  <a:gd name="adj" fmla="val 16667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dist="76200" dir="246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902" name="Google Shape;902;p27"/>
              <p:cNvSpPr/>
              <p:nvPr/>
            </p:nvSpPr>
            <p:spPr>
              <a:xfrm>
                <a:off x="479270" y="7649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903" name="Google Shape;903;p27"/>
              <p:cNvSpPr/>
              <p:nvPr/>
            </p:nvSpPr>
            <p:spPr>
              <a:xfrm>
                <a:off x="479270" y="11878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904" name="Google Shape;904;p27"/>
              <p:cNvSpPr/>
              <p:nvPr/>
            </p:nvSpPr>
            <p:spPr>
              <a:xfrm>
                <a:off x="479270" y="16108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905" name="Google Shape;905;p27"/>
              <p:cNvSpPr/>
              <p:nvPr/>
            </p:nvSpPr>
            <p:spPr>
              <a:xfrm>
                <a:off x="479270" y="20337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906" name="Google Shape;906;p27"/>
              <p:cNvSpPr/>
              <p:nvPr/>
            </p:nvSpPr>
            <p:spPr>
              <a:xfrm>
                <a:off x="479270" y="24567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907" name="Google Shape;907;p27"/>
              <p:cNvSpPr/>
              <p:nvPr/>
            </p:nvSpPr>
            <p:spPr>
              <a:xfrm>
                <a:off x="479270" y="28796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908" name="Google Shape;908;p27"/>
              <p:cNvSpPr/>
              <p:nvPr/>
            </p:nvSpPr>
            <p:spPr>
              <a:xfrm>
                <a:off x="479270" y="33026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909" name="Google Shape;909;p27"/>
              <p:cNvSpPr/>
              <p:nvPr/>
            </p:nvSpPr>
            <p:spPr>
              <a:xfrm>
                <a:off x="479270" y="37255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910" name="Google Shape;910;p27"/>
              <p:cNvSpPr/>
              <p:nvPr/>
            </p:nvSpPr>
            <p:spPr>
              <a:xfrm>
                <a:off x="479270" y="41485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911" name="Google Shape;911;p27"/>
              <p:cNvSpPr/>
              <p:nvPr/>
            </p:nvSpPr>
            <p:spPr>
              <a:xfrm>
                <a:off x="945675" y="7209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912" name="Google Shape;912;p27"/>
              <p:cNvSpPr/>
              <p:nvPr/>
            </p:nvSpPr>
            <p:spPr>
              <a:xfrm>
                <a:off x="945675" y="10288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913" name="Google Shape;913;p27"/>
              <p:cNvSpPr/>
              <p:nvPr/>
            </p:nvSpPr>
            <p:spPr>
              <a:xfrm>
                <a:off x="945675" y="13367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914" name="Google Shape;914;p27"/>
              <p:cNvSpPr/>
              <p:nvPr/>
            </p:nvSpPr>
            <p:spPr>
              <a:xfrm>
                <a:off x="945675" y="16446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915" name="Google Shape;915;p27"/>
              <p:cNvSpPr/>
              <p:nvPr/>
            </p:nvSpPr>
            <p:spPr>
              <a:xfrm>
                <a:off x="945675" y="19525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916" name="Google Shape;916;p27"/>
              <p:cNvSpPr/>
              <p:nvPr/>
            </p:nvSpPr>
            <p:spPr>
              <a:xfrm>
                <a:off x="945675" y="22604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917" name="Google Shape;917;p27"/>
              <p:cNvSpPr/>
              <p:nvPr/>
            </p:nvSpPr>
            <p:spPr>
              <a:xfrm>
                <a:off x="945675" y="25683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918" name="Google Shape;918;p27"/>
              <p:cNvSpPr/>
              <p:nvPr/>
            </p:nvSpPr>
            <p:spPr>
              <a:xfrm>
                <a:off x="945675" y="28762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919" name="Google Shape;919;p27"/>
              <p:cNvSpPr/>
              <p:nvPr/>
            </p:nvSpPr>
            <p:spPr>
              <a:xfrm>
                <a:off x="945675" y="31841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920" name="Google Shape;920;p27"/>
              <p:cNvSpPr/>
              <p:nvPr/>
            </p:nvSpPr>
            <p:spPr>
              <a:xfrm>
                <a:off x="945675" y="34920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921" name="Google Shape;921;p27"/>
              <p:cNvSpPr/>
              <p:nvPr/>
            </p:nvSpPr>
            <p:spPr>
              <a:xfrm>
                <a:off x="945675" y="37999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922" name="Google Shape;922;p27"/>
              <p:cNvSpPr/>
              <p:nvPr/>
            </p:nvSpPr>
            <p:spPr>
              <a:xfrm>
                <a:off x="945675" y="41078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923" name="Google Shape;923;p27"/>
              <p:cNvSpPr/>
              <p:nvPr/>
            </p:nvSpPr>
            <p:spPr>
              <a:xfrm>
                <a:off x="945675" y="44157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</p:grpSp>
        <p:grpSp>
          <p:nvGrpSpPr>
            <p:cNvPr id="924" name="Google Shape;924;p27"/>
            <p:cNvGrpSpPr/>
            <p:nvPr/>
          </p:nvGrpSpPr>
          <p:grpSpPr>
            <a:xfrm rot="-4997741">
              <a:off x="8365109" y="4429897"/>
              <a:ext cx="658037" cy="657481"/>
              <a:chOff x="7317000" y="1925613"/>
              <a:chExt cx="361350" cy="361025"/>
            </a:xfrm>
          </p:grpSpPr>
          <p:sp>
            <p:nvSpPr>
              <p:cNvPr id="925" name="Google Shape;925;p27"/>
              <p:cNvSpPr/>
              <p:nvPr/>
            </p:nvSpPr>
            <p:spPr>
              <a:xfrm>
                <a:off x="7621150" y="2214063"/>
                <a:ext cx="5720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903" extrusionOk="0">
                    <a:moveTo>
                      <a:pt x="1986" y="1694"/>
                    </a:moveTo>
                    <a:cubicBezTo>
                      <a:pt x="2287" y="491"/>
                      <a:pt x="602" y="1"/>
                      <a:pt x="301" y="1209"/>
                    </a:cubicBezTo>
                    <a:cubicBezTo>
                      <a:pt x="0" y="2412"/>
                      <a:pt x="1685" y="2902"/>
                      <a:pt x="1986" y="1694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926" name="Google Shape;926;p27"/>
              <p:cNvSpPr/>
              <p:nvPr/>
            </p:nvSpPr>
            <p:spPr>
              <a:xfrm>
                <a:off x="7317000" y="1925613"/>
                <a:ext cx="57200" cy="724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899" extrusionOk="0">
                    <a:moveTo>
                      <a:pt x="1987" y="1695"/>
                    </a:moveTo>
                    <a:cubicBezTo>
                      <a:pt x="2288" y="487"/>
                      <a:pt x="603" y="1"/>
                      <a:pt x="302" y="1209"/>
                    </a:cubicBezTo>
                    <a:cubicBezTo>
                      <a:pt x="1" y="2412"/>
                      <a:pt x="1686" y="2898"/>
                      <a:pt x="1987" y="1695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927" name="Google Shape;927;p27"/>
              <p:cNvSpPr/>
              <p:nvPr/>
            </p:nvSpPr>
            <p:spPr>
              <a:xfrm>
                <a:off x="7349675" y="1999563"/>
                <a:ext cx="260750" cy="256550"/>
              </a:xfrm>
              <a:custGeom>
                <a:avLst/>
                <a:gdLst/>
                <a:ahLst/>
                <a:cxnLst/>
                <a:rect l="l" t="t" r="r" b="b"/>
                <a:pathLst>
                  <a:path w="10430" h="10262" extrusionOk="0">
                    <a:moveTo>
                      <a:pt x="9626" y="8542"/>
                    </a:moveTo>
                    <a:cubicBezTo>
                      <a:pt x="6273" y="7149"/>
                      <a:pt x="2958" y="4652"/>
                      <a:pt x="1548" y="877"/>
                    </a:cubicBezTo>
                    <a:cubicBezTo>
                      <a:pt x="1217" y="0"/>
                      <a:pt x="1" y="619"/>
                      <a:pt x="327" y="1492"/>
                    </a:cubicBezTo>
                    <a:cubicBezTo>
                      <a:pt x="1871" y="5623"/>
                      <a:pt x="5473" y="8400"/>
                      <a:pt x="9144" y="9930"/>
                    </a:cubicBezTo>
                    <a:cubicBezTo>
                      <a:pt x="9948" y="10261"/>
                      <a:pt x="10429" y="8873"/>
                      <a:pt x="9626" y="8542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</p:grpSp>
        <p:grpSp>
          <p:nvGrpSpPr>
            <p:cNvPr id="928" name="Google Shape;928;p27"/>
            <p:cNvGrpSpPr/>
            <p:nvPr/>
          </p:nvGrpSpPr>
          <p:grpSpPr>
            <a:xfrm rot="-10583713" flipH="1">
              <a:off x="146712" y="131190"/>
              <a:ext cx="658056" cy="657500"/>
              <a:chOff x="7317000" y="1925613"/>
              <a:chExt cx="361350" cy="361025"/>
            </a:xfrm>
          </p:grpSpPr>
          <p:sp>
            <p:nvSpPr>
              <p:cNvPr id="929" name="Google Shape;929;p27"/>
              <p:cNvSpPr/>
              <p:nvPr/>
            </p:nvSpPr>
            <p:spPr>
              <a:xfrm>
                <a:off x="7621150" y="2214063"/>
                <a:ext cx="5720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903" extrusionOk="0">
                    <a:moveTo>
                      <a:pt x="1986" y="1694"/>
                    </a:moveTo>
                    <a:cubicBezTo>
                      <a:pt x="2287" y="491"/>
                      <a:pt x="602" y="1"/>
                      <a:pt x="301" y="1209"/>
                    </a:cubicBezTo>
                    <a:cubicBezTo>
                      <a:pt x="0" y="2412"/>
                      <a:pt x="1685" y="2902"/>
                      <a:pt x="1986" y="1694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930" name="Google Shape;930;p27"/>
              <p:cNvSpPr/>
              <p:nvPr/>
            </p:nvSpPr>
            <p:spPr>
              <a:xfrm>
                <a:off x="7317000" y="1925613"/>
                <a:ext cx="57200" cy="724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899" extrusionOk="0">
                    <a:moveTo>
                      <a:pt x="1987" y="1695"/>
                    </a:moveTo>
                    <a:cubicBezTo>
                      <a:pt x="2288" y="487"/>
                      <a:pt x="603" y="1"/>
                      <a:pt x="302" y="1209"/>
                    </a:cubicBezTo>
                    <a:cubicBezTo>
                      <a:pt x="1" y="2412"/>
                      <a:pt x="1686" y="2898"/>
                      <a:pt x="1987" y="1695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931" name="Google Shape;931;p27"/>
              <p:cNvSpPr/>
              <p:nvPr/>
            </p:nvSpPr>
            <p:spPr>
              <a:xfrm>
                <a:off x="7349675" y="1999563"/>
                <a:ext cx="260750" cy="256550"/>
              </a:xfrm>
              <a:custGeom>
                <a:avLst/>
                <a:gdLst/>
                <a:ahLst/>
                <a:cxnLst/>
                <a:rect l="l" t="t" r="r" b="b"/>
                <a:pathLst>
                  <a:path w="10430" h="10262" extrusionOk="0">
                    <a:moveTo>
                      <a:pt x="9626" y="8542"/>
                    </a:moveTo>
                    <a:cubicBezTo>
                      <a:pt x="6273" y="7149"/>
                      <a:pt x="2958" y="4652"/>
                      <a:pt x="1548" y="877"/>
                    </a:cubicBezTo>
                    <a:cubicBezTo>
                      <a:pt x="1217" y="0"/>
                      <a:pt x="1" y="619"/>
                      <a:pt x="327" y="1492"/>
                    </a:cubicBezTo>
                    <a:cubicBezTo>
                      <a:pt x="1871" y="5623"/>
                      <a:pt x="5473" y="8400"/>
                      <a:pt x="9144" y="9930"/>
                    </a:cubicBezTo>
                    <a:cubicBezTo>
                      <a:pt x="9948" y="10261"/>
                      <a:pt x="10429" y="8873"/>
                      <a:pt x="9626" y="8542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</p:grpSp>
      </p:grp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3" name="Google Shape;933;p28"/>
          <p:cNvGrpSpPr/>
          <p:nvPr/>
        </p:nvGrpSpPr>
        <p:grpSpPr>
          <a:xfrm>
            <a:off x="378360" y="380200"/>
            <a:ext cx="5396400" cy="6097600"/>
            <a:chOff x="242425" y="285150"/>
            <a:chExt cx="4047300" cy="4573200"/>
          </a:xfrm>
        </p:grpSpPr>
        <p:sp>
          <p:nvSpPr>
            <p:cNvPr id="934" name="Google Shape;934;p28"/>
            <p:cNvSpPr/>
            <p:nvPr/>
          </p:nvSpPr>
          <p:spPr>
            <a:xfrm>
              <a:off x="242425" y="285150"/>
              <a:ext cx="4047300" cy="4573200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>
              <a:noFill/>
            </a:ln>
            <a:effectLst>
              <a:outerShdw dist="76200" dir="246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35" name="Google Shape;935;p28"/>
            <p:cNvSpPr/>
            <p:nvPr/>
          </p:nvSpPr>
          <p:spPr>
            <a:xfrm>
              <a:off x="479270" y="76490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36" name="Google Shape;936;p28"/>
            <p:cNvSpPr/>
            <p:nvPr/>
          </p:nvSpPr>
          <p:spPr>
            <a:xfrm>
              <a:off x="479270" y="118785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37" name="Google Shape;937;p28"/>
            <p:cNvSpPr/>
            <p:nvPr/>
          </p:nvSpPr>
          <p:spPr>
            <a:xfrm>
              <a:off x="479270" y="161080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38" name="Google Shape;938;p28"/>
            <p:cNvSpPr/>
            <p:nvPr/>
          </p:nvSpPr>
          <p:spPr>
            <a:xfrm>
              <a:off x="479270" y="203375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39" name="Google Shape;939;p28"/>
            <p:cNvSpPr/>
            <p:nvPr/>
          </p:nvSpPr>
          <p:spPr>
            <a:xfrm>
              <a:off x="479270" y="245670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40" name="Google Shape;940;p28"/>
            <p:cNvSpPr/>
            <p:nvPr/>
          </p:nvSpPr>
          <p:spPr>
            <a:xfrm>
              <a:off x="479270" y="287965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41" name="Google Shape;941;p28"/>
            <p:cNvSpPr/>
            <p:nvPr/>
          </p:nvSpPr>
          <p:spPr>
            <a:xfrm>
              <a:off x="479270" y="330260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42" name="Google Shape;942;p28"/>
            <p:cNvSpPr/>
            <p:nvPr/>
          </p:nvSpPr>
          <p:spPr>
            <a:xfrm>
              <a:off x="479270" y="372555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43" name="Google Shape;943;p28"/>
            <p:cNvSpPr/>
            <p:nvPr/>
          </p:nvSpPr>
          <p:spPr>
            <a:xfrm>
              <a:off x="479270" y="414850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44" name="Google Shape;944;p28"/>
            <p:cNvSpPr/>
            <p:nvPr/>
          </p:nvSpPr>
          <p:spPr>
            <a:xfrm>
              <a:off x="945675" y="7209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45" name="Google Shape;945;p28"/>
            <p:cNvSpPr/>
            <p:nvPr/>
          </p:nvSpPr>
          <p:spPr>
            <a:xfrm>
              <a:off x="945675" y="10288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46" name="Google Shape;946;p28"/>
            <p:cNvSpPr/>
            <p:nvPr/>
          </p:nvSpPr>
          <p:spPr>
            <a:xfrm>
              <a:off x="945675" y="13367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47" name="Google Shape;947;p28"/>
            <p:cNvSpPr/>
            <p:nvPr/>
          </p:nvSpPr>
          <p:spPr>
            <a:xfrm>
              <a:off x="945675" y="16446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48" name="Google Shape;948;p28"/>
            <p:cNvSpPr/>
            <p:nvPr/>
          </p:nvSpPr>
          <p:spPr>
            <a:xfrm>
              <a:off x="945675" y="19525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49" name="Google Shape;949;p28"/>
            <p:cNvSpPr/>
            <p:nvPr/>
          </p:nvSpPr>
          <p:spPr>
            <a:xfrm>
              <a:off x="945675" y="22604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50" name="Google Shape;950;p28"/>
            <p:cNvSpPr/>
            <p:nvPr/>
          </p:nvSpPr>
          <p:spPr>
            <a:xfrm>
              <a:off x="945675" y="25683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51" name="Google Shape;951;p28"/>
            <p:cNvSpPr/>
            <p:nvPr/>
          </p:nvSpPr>
          <p:spPr>
            <a:xfrm>
              <a:off x="945675" y="28762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52" name="Google Shape;952;p28"/>
            <p:cNvSpPr/>
            <p:nvPr/>
          </p:nvSpPr>
          <p:spPr>
            <a:xfrm>
              <a:off x="945675" y="31841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53" name="Google Shape;953;p28"/>
            <p:cNvSpPr/>
            <p:nvPr/>
          </p:nvSpPr>
          <p:spPr>
            <a:xfrm>
              <a:off x="945675" y="34920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54" name="Google Shape;954;p28"/>
            <p:cNvSpPr/>
            <p:nvPr/>
          </p:nvSpPr>
          <p:spPr>
            <a:xfrm>
              <a:off x="945675" y="37999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55" name="Google Shape;955;p28"/>
            <p:cNvSpPr/>
            <p:nvPr/>
          </p:nvSpPr>
          <p:spPr>
            <a:xfrm>
              <a:off x="945675" y="41078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56" name="Google Shape;956;p28"/>
            <p:cNvSpPr/>
            <p:nvPr/>
          </p:nvSpPr>
          <p:spPr>
            <a:xfrm>
              <a:off x="945675" y="44157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957" name="Google Shape;957;p28"/>
          <p:cNvGrpSpPr/>
          <p:nvPr/>
        </p:nvGrpSpPr>
        <p:grpSpPr>
          <a:xfrm rot="-4997741">
            <a:off x="11153480" y="5906530"/>
            <a:ext cx="877383" cy="876642"/>
            <a:chOff x="7317000" y="1925613"/>
            <a:chExt cx="361350" cy="361025"/>
          </a:xfrm>
        </p:grpSpPr>
        <p:sp>
          <p:nvSpPr>
            <p:cNvPr id="958" name="Google Shape;958;p28"/>
            <p:cNvSpPr/>
            <p:nvPr/>
          </p:nvSpPr>
          <p:spPr>
            <a:xfrm>
              <a:off x="7621150" y="2214063"/>
              <a:ext cx="57200" cy="72575"/>
            </a:xfrm>
            <a:custGeom>
              <a:avLst/>
              <a:gdLst/>
              <a:ahLst/>
              <a:cxnLst/>
              <a:rect l="l" t="t" r="r" b="b"/>
              <a:pathLst>
                <a:path w="2288" h="2903" extrusionOk="0">
                  <a:moveTo>
                    <a:pt x="1986" y="1694"/>
                  </a:moveTo>
                  <a:cubicBezTo>
                    <a:pt x="2287" y="491"/>
                    <a:pt x="602" y="1"/>
                    <a:pt x="301" y="1209"/>
                  </a:cubicBezTo>
                  <a:cubicBezTo>
                    <a:pt x="0" y="2412"/>
                    <a:pt x="1685" y="2902"/>
                    <a:pt x="1986" y="1694"/>
                  </a:cubicBezTo>
                  <a:close/>
                </a:path>
              </a:pathLst>
            </a:custGeom>
            <a:solidFill>
              <a:srgbClr val="FFFFFF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59" name="Google Shape;959;p28"/>
            <p:cNvSpPr/>
            <p:nvPr/>
          </p:nvSpPr>
          <p:spPr>
            <a:xfrm>
              <a:off x="7317000" y="1925613"/>
              <a:ext cx="57200" cy="72475"/>
            </a:xfrm>
            <a:custGeom>
              <a:avLst/>
              <a:gdLst/>
              <a:ahLst/>
              <a:cxnLst/>
              <a:rect l="l" t="t" r="r" b="b"/>
              <a:pathLst>
                <a:path w="2288" h="2899" extrusionOk="0">
                  <a:moveTo>
                    <a:pt x="1987" y="1695"/>
                  </a:moveTo>
                  <a:cubicBezTo>
                    <a:pt x="2288" y="487"/>
                    <a:pt x="603" y="1"/>
                    <a:pt x="302" y="1209"/>
                  </a:cubicBezTo>
                  <a:cubicBezTo>
                    <a:pt x="1" y="2412"/>
                    <a:pt x="1686" y="2898"/>
                    <a:pt x="1987" y="1695"/>
                  </a:cubicBezTo>
                  <a:close/>
                </a:path>
              </a:pathLst>
            </a:custGeom>
            <a:solidFill>
              <a:srgbClr val="FFFFFF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60" name="Google Shape;960;p28"/>
            <p:cNvSpPr/>
            <p:nvPr/>
          </p:nvSpPr>
          <p:spPr>
            <a:xfrm>
              <a:off x="7349675" y="1999563"/>
              <a:ext cx="260750" cy="256550"/>
            </a:xfrm>
            <a:custGeom>
              <a:avLst/>
              <a:gdLst/>
              <a:ahLst/>
              <a:cxnLst/>
              <a:rect l="l" t="t" r="r" b="b"/>
              <a:pathLst>
                <a:path w="10430" h="10262" extrusionOk="0">
                  <a:moveTo>
                    <a:pt x="9626" y="8542"/>
                  </a:moveTo>
                  <a:cubicBezTo>
                    <a:pt x="6273" y="7149"/>
                    <a:pt x="2958" y="4652"/>
                    <a:pt x="1548" y="877"/>
                  </a:cubicBezTo>
                  <a:cubicBezTo>
                    <a:pt x="1217" y="0"/>
                    <a:pt x="1" y="619"/>
                    <a:pt x="327" y="1492"/>
                  </a:cubicBezTo>
                  <a:cubicBezTo>
                    <a:pt x="1871" y="5623"/>
                    <a:pt x="5473" y="8400"/>
                    <a:pt x="9144" y="9930"/>
                  </a:cubicBezTo>
                  <a:cubicBezTo>
                    <a:pt x="9948" y="10261"/>
                    <a:pt x="10429" y="8873"/>
                    <a:pt x="9626" y="8542"/>
                  </a:cubicBezTo>
                  <a:close/>
                </a:path>
              </a:pathLst>
            </a:custGeom>
            <a:solidFill>
              <a:srgbClr val="FFFFFF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961" name="Google Shape;961;p28"/>
          <p:cNvGrpSpPr/>
          <p:nvPr/>
        </p:nvGrpSpPr>
        <p:grpSpPr>
          <a:xfrm rot="-10583713" flipH="1">
            <a:off x="195616" y="174921"/>
            <a:ext cx="877408" cy="876667"/>
            <a:chOff x="7317000" y="1925613"/>
            <a:chExt cx="361350" cy="361025"/>
          </a:xfrm>
        </p:grpSpPr>
        <p:sp>
          <p:nvSpPr>
            <p:cNvPr id="962" name="Google Shape;962;p28"/>
            <p:cNvSpPr/>
            <p:nvPr/>
          </p:nvSpPr>
          <p:spPr>
            <a:xfrm>
              <a:off x="7621150" y="2214063"/>
              <a:ext cx="57200" cy="72575"/>
            </a:xfrm>
            <a:custGeom>
              <a:avLst/>
              <a:gdLst/>
              <a:ahLst/>
              <a:cxnLst/>
              <a:rect l="l" t="t" r="r" b="b"/>
              <a:pathLst>
                <a:path w="2288" h="2903" extrusionOk="0">
                  <a:moveTo>
                    <a:pt x="1986" y="1694"/>
                  </a:moveTo>
                  <a:cubicBezTo>
                    <a:pt x="2287" y="491"/>
                    <a:pt x="602" y="1"/>
                    <a:pt x="301" y="1209"/>
                  </a:cubicBezTo>
                  <a:cubicBezTo>
                    <a:pt x="0" y="2412"/>
                    <a:pt x="1685" y="2902"/>
                    <a:pt x="1986" y="1694"/>
                  </a:cubicBezTo>
                  <a:close/>
                </a:path>
              </a:pathLst>
            </a:custGeom>
            <a:solidFill>
              <a:srgbClr val="FFFFFF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63" name="Google Shape;963;p28"/>
            <p:cNvSpPr/>
            <p:nvPr/>
          </p:nvSpPr>
          <p:spPr>
            <a:xfrm>
              <a:off x="7317000" y="1925613"/>
              <a:ext cx="57200" cy="72475"/>
            </a:xfrm>
            <a:custGeom>
              <a:avLst/>
              <a:gdLst/>
              <a:ahLst/>
              <a:cxnLst/>
              <a:rect l="l" t="t" r="r" b="b"/>
              <a:pathLst>
                <a:path w="2288" h="2899" extrusionOk="0">
                  <a:moveTo>
                    <a:pt x="1987" y="1695"/>
                  </a:moveTo>
                  <a:cubicBezTo>
                    <a:pt x="2288" y="487"/>
                    <a:pt x="603" y="1"/>
                    <a:pt x="302" y="1209"/>
                  </a:cubicBezTo>
                  <a:cubicBezTo>
                    <a:pt x="1" y="2412"/>
                    <a:pt x="1686" y="2898"/>
                    <a:pt x="1987" y="1695"/>
                  </a:cubicBezTo>
                  <a:close/>
                </a:path>
              </a:pathLst>
            </a:custGeom>
            <a:solidFill>
              <a:srgbClr val="FFFFFF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64" name="Google Shape;964;p28"/>
            <p:cNvSpPr/>
            <p:nvPr/>
          </p:nvSpPr>
          <p:spPr>
            <a:xfrm>
              <a:off x="7349675" y="1999563"/>
              <a:ext cx="260750" cy="256550"/>
            </a:xfrm>
            <a:custGeom>
              <a:avLst/>
              <a:gdLst/>
              <a:ahLst/>
              <a:cxnLst/>
              <a:rect l="l" t="t" r="r" b="b"/>
              <a:pathLst>
                <a:path w="10430" h="10262" extrusionOk="0">
                  <a:moveTo>
                    <a:pt x="9626" y="8542"/>
                  </a:moveTo>
                  <a:cubicBezTo>
                    <a:pt x="6273" y="7149"/>
                    <a:pt x="2958" y="4652"/>
                    <a:pt x="1548" y="877"/>
                  </a:cubicBezTo>
                  <a:cubicBezTo>
                    <a:pt x="1217" y="0"/>
                    <a:pt x="1" y="619"/>
                    <a:pt x="327" y="1492"/>
                  </a:cubicBezTo>
                  <a:cubicBezTo>
                    <a:pt x="1871" y="5623"/>
                    <a:pt x="5473" y="8400"/>
                    <a:pt x="9144" y="9930"/>
                  </a:cubicBezTo>
                  <a:cubicBezTo>
                    <a:pt x="9948" y="10261"/>
                    <a:pt x="10429" y="8873"/>
                    <a:pt x="9626" y="8542"/>
                  </a:cubicBezTo>
                  <a:close/>
                </a:path>
              </a:pathLst>
            </a:custGeom>
            <a:solidFill>
              <a:srgbClr val="FFFFFF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965" name="Google Shape;965;p28"/>
          <p:cNvGrpSpPr/>
          <p:nvPr/>
        </p:nvGrpSpPr>
        <p:grpSpPr>
          <a:xfrm>
            <a:off x="6417240" y="380200"/>
            <a:ext cx="5396400" cy="6097600"/>
            <a:chOff x="242425" y="285150"/>
            <a:chExt cx="4047300" cy="4573200"/>
          </a:xfrm>
        </p:grpSpPr>
        <p:sp>
          <p:nvSpPr>
            <p:cNvPr id="966" name="Google Shape;966;p28"/>
            <p:cNvSpPr/>
            <p:nvPr/>
          </p:nvSpPr>
          <p:spPr>
            <a:xfrm>
              <a:off x="242425" y="285150"/>
              <a:ext cx="4047300" cy="4573200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>
              <a:noFill/>
            </a:ln>
            <a:effectLst>
              <a:outerShdw dist="76200" dir="246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67" name="Google Shape;967;p28"/>
            <p:cNvSpPr/>
            <p:nvPr/>
          </p:nvSpPr>
          <p:spPr>
            <a:xfrm>
              <a:off x="479270" y="76490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68" name="Google Shape;968;p28"/>
            <p:cNvSpPr/>
            <p:nvPr/>
          </p:nvSpPr>
          <p:spPr>
            <a:xfrm>
              <a:off x="479270" y="118785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69" name="Google Shape;969;p28"/>
            <p:cNvSpPr/>
            <p:nvPr/>
          </p:nvSpPr>
          <p:spPr>
            <a:xfrm>
              <a:off x="479270" y="161080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70" name="Google Shape;970;p28"/>
            <p:cNvSpPr/>
            <p:nvPr/>
          </p:nvSpPr>
          <p:spPr>
            <a:xfrm>
              <a:off x="479270" y="203375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71" name="Google Shape;971;p28"/>
            <p:cNvSpPr/>
            <p:nvPr/>
          </p:nvSpPr>
          <p:spPr>
            <a:xfrm>
              <a:off x="479270" y="245670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72" name="Google Shape;972;p28"/>
            <p:cNvSpPr/>
            <p:nvPr/>
          </p:nvSpPr>
          <p:spPr>
            <a:xfrm>
              <a:off x="479270" y="287965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73" name="Google Shape;973;p28"/>
            <p:cNvSpPr/>
            <p:nvPr/>
          </p:nvSpPr>
          <p:spPr>
            <a:xfrm>
              <a:off x="479270" y="330260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74" name="Google Shape;974;p28"/>
            <p:cNvSpPr/>
            <p:nvPr/>
          </p:nvSpPr>
          <p:spPr>
            <a:xfrm>
              <a:off x="479270" y="372555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75" name="Google Shape;975;p28"/>
            <p:cNvSpPr/>
            <p:nvPr/>
          </p:nvSpPr>
          <p:spPr>
            <a:xfrm>
              <a:off x="479270" y="414850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76" name="Google Shape;976;p28"/>
            <p:cNvSpPr/>
            <p:nvPr/>
          </p:nvSpPr>
          <p:spPr>
            <a:xfrm>
              <a:off x="945675" y="7209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77" name="Google Shape;977;p28"/>
            <p:cNvSpPr/>
            <p:nvPr/>
          </p:nvSpPr>
          <p:spPr>
            <a:xfrm>
              <a:off x="945675" y="10288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78" name="Google Shape;978;p28"/>
            <p:cNvSpPr/>
            <p:nvPr/>
          </p:nvSpPr>
          <p:spPr>
            <a:xfrm>
              <a:off x="945675" y="13367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79" name="Google Shape;979;p28"/>
            <p:cNvSpPr/>
            <p:nvPr/>
          </p:nvSpPr>
          <p:spPr>
            <a:xfrm>
              <a:off x="945675" y="16446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80" name="Google Shape;980;p28"/>
            <p:cNvSpPr/>
            <p:nvPr/>
          </p:nvSpPr>
          <p:spPr>
            <a:xfrm>
              <a:off x="945675" y="19525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81" name="Google Shape;981;p28"/>
            <p:cNvSpPr/>
            <p:nvPr/>
          </p:nvSpPr>
          <p:spPr>
            <a:xfrm>
              <a:off x="945675" y="22604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82" name="Google Shape;982;p28"/>
            <p:cNvSpPr/>
            <p:nvPr/>
          </p:nvSpPr>
          <p:spPr>
            <a:xfrm>
              <a:off x="945675" y="25683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83" name="Google Shape;983;p28"/>
            <p:cNvSpPr/>
            <p:nvPr/>
          </p:nvSpPr>
          <p:spPr>
            <a:xfrm>
              <a:off x="945675" y="28762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84" name="Google Shape;984;p28"/>
            <p:cNvSpPr/>
            <p:nvPr/>
          </p:nvSpPr>
          <p:spPr>
            <a:xfrm>
              <a:off x="945675" y="31841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945675" y="34920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945675" y="37999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945675" y="41078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945675" y="44157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1" y="4281105"/>
            <a:ext cx="2721429" cy="132309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5"/>
          <a:stretch>
            <a:fillRect/>
          </a:stretch>
        </p:blipFill>
        <p:spPr>
          <a:xfrm>
            <a:off x="0" y="4312798"/>
            <a:ext cx="1612056" cy="172514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"/>
          <a:stretch>
            <a:fillRect/>
          </a:stretch>
        </p:blipFill>
        <p:spPr>
          <a:xfrm>
            <a:off x="5384800" y="4713396"/>
            <a:ext cx="6807200" cy="172514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>
            <a:fillRect/>
          </a:stretch>
        </p:blipFill>
        <p:spPr>
          <a:xfrm>
            <a:off x="0" y="4813110"/>
            <a:ext cx="6350000" cy="172514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7943"/>
            <a:ext cx="12192000" cy="82005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38" y="1772413"/>
            <a:ext cx="1549907" cy="15499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1" y="4281105"/>
            <a:ext cx="2721429" cy="132309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5"/>
          <a:stretch>
            <a:fillRect/>
          </a:stretch>
        </p:blipFill>
        <p:spPr>
          <a:xfrm>
            <a:off x="0" y="4312798"/>
            <a:ext cx="1612056" cy="17251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"/>
          <a:stretch>
            <a:fillRect/>
          </a:stretch>
        </p:blipFill>
        <p:spPr>
          <a:xfrm>
            <a:off x="5384800" y="4713396"/>
            <a:ext cx="6807200" cy="17251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>
            <a:fillRect/>
          </a:stretch>
        </p:blipFill>
        <p:spPr>
          <a:xfrm>
            <a:off x="0" y="4813110"/>
            <a:ext cx="6350000" cy="172514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7943"/>
            <a:ext cx="12192000" cy="8200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8" name="bkgr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过渡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/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/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/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/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/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/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/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/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/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/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/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Picture 17" descr="A close-up of a map&#10;&#10;Description automatically generated with low confidence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0.xml"/><Relationship Id="rId7" Type="http://schemas.openxmlformats.org/officeDocument/2006/relationships/slideLayout" Target="../slideLayouts/slideLayout9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3" Type="http://schemas.openxmlformats.org/officeDocument/2006/relationships/theme" Target="../theme/theme3.xml"/><Relationship Id="rId12" Type="http://schemas.openxmlformats.org/officeDocument/2006/relationships/image" Target="../media/image29.jpeg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4" Type="http://schemas.openxmlformats.org/officeDocument/2006/relationships/theme" Target="../theme/theme4.xml"/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8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9.xml"/></Relationships>
</file>

<file path=ppt/slideMasters/_rels/slideMaster7.xml.rels><?xml version="1.0" encoding="UTF-8" standalone="yes"?>
<Relationships xmlns="http://schemas.openxmlformats.org/package/2006/relationships"><Relationship Id="rId7" Type="http://schemas.openxmlformats.org/officeDocument/2006/relationships/theme" Target="../theme/theme7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5" Type="http://schemas.openxmlformats.org/officeDocument/2006/relationships/theme" Target="../theme/theme8.xml"/><Relationship Id="rId14" Type="http://schemas.openxmlformats.org/officeDocument/2006/relationships/image" Target="../media/image37.png"/><Relationship Id="rId13" Type="http://schemas.openxmlformats.org/officeDocument/2006/relationships/image" Target="../media/image33.jpeg"/><Relationship Id="rId12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slow">
    <p:wipe/>
  </p:transition>
  <p:txStyles>
    <p:titleStyle>
      <a:lvl1pPr algn="l" defTabSz="866775" rtl="0" eaLnBrk="1" latinLnBrk="0" hangingPunct="1">
        <a:lnSpc>
          <a:spcPct val="90000"/>
        </a:lnSpc>
        <a:spcBef>
          <a:spcPct val="0"/>
        </a:spcBef>
        <a:buNone/>
        <a:defRPr sz="41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535" indent="-216535" algn="l" defTabSz="866775" rtl="0" eaLnBrk="1" latinLnBrk="0" hangingPunct="1">
        <a:lnSpc>
          <a:spcPct val="90000"/>
        </a:lnSpc>
        <a:spcBef>
          <a:spcPts val="950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4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94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701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95072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ransition spd="slow">
    <p:wip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" y="-7374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spd="slow">
    <p:wipe/>
  </p:transition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Itim"/>
              <a:buNone/>
              <a:defRPr sz="35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●"/>
              <a:defRPr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○"/>
              <a:defRPr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■"/>
              <a:defRPr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●"/>
              <a:defRPr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○"/>
              <a:defRPr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■"/>
              <a:defRPr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●"/>
              <a:defRPr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○"/>
              <a:defRPr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 SemiBold"/>
              <a:buChar char="■"/>
              <a:defRPr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9pPr>
          </a:lstStyle>
          <a:p/>
        </p:txBody>
      </p:sp>
      <p:sp>
        <p:nvSpPr>
          <p:cNvPr id="2" name="TextBox 1"/>
          <p:cNvSpPr txBox="1"/>
          <p:nvPr userDrawn="1"/>
        </p:nvSpPr>
        <p:spPr>
          <a:xfrm>
            <a:off x="3093753" y="7333353"/>
            <a:ext cx="6359383" cy="379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/>
              <a:t>Kho ppt Phan Linh_0916.604.268</a:t>
            </a:r>
            <a:endParaRPr lang="en-US" sz="18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7943"/>
            <a:ext cx="12192000" cy="82005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8.xml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1.xml"/><Relationship Id="rId1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8.xml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45.xml"/><Relationship Id="rId3" Type="http://schemas.openxmlformats.org/officeDocument/2006/relationships/image" Target="../media/image6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image" Target="../media/image65.png"/><Relationship Id="rId1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58.xml"/><Relationship Id="rId3" Type="http://schemas.openxmlformats.org/officeDocument/2006/relationships/image" Target="../media/image3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58.xml"/><Relationship Id="rId3" Type="http://schemas.openxmlformats.org/officeDocument/2006/relationships/image" Target="../media/image3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58.xml"/><Relationship Id="rId3" Type="http://schemas.openxmlformats.org/officeDocument/2006/relationships/image" Target="../media/image3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6.xml"/><Relationship Id="rId8" Type="http://schemas.openxmlformats.org/officeDocument/2006/relationships/slideLayout" Target="../slideLayouts/slideLayout45.xml"/><Relationship Id="rId7" Type="http://schemas.openxmlformats.org/officeDocument/2006/relationships/image" Target="../media/image75.png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8" Type="http://schemas.openxmlformats.org/officeDocument/2006/relationships/tags" Target="../tags/tag1.xml"/><Relationship Id="rId7" Type="http://schemas.openxmlformats.org/officeDocument/2006/relationships/image" Target="../media/image45.png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emf"/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39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83.png"/><Relationship Id="rId8" Type="http://schemas.openxmlformats.org/officeDocument/2006/relationships/image" Target="../media/image82.png"/><Relationship Id="rId7" Type="http://schemas.openxmlformats.org/officeDocument/2006/relationships/image" Target="../media/image81.png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4" Type="http://schemas.openxmlformats.org/officeDocument/2006/relationships/notesSlide" Target="../notesSlides/notesSlide17.xml"/><Relationship Id="rId13" Type="http://schemas.openxmlformats.org/officeDocument/2006/relationships/slideLayout" Target="../slideLayouts/slideLayout45.xml"/><Relationship Id="rId12" Type="http://schemas.openxmlformats.org/officeDocument/2006/relationships/image" Target="../media/image86.png"/><Relationship Id="rId11" Type="http://schemas.openxmlformats.org/officeDocument/2006/relationships/image" Target="../media/image85.png"/><Relationship Id="rId10" Type="http://schemas.openxmlformats.org/officeDocument/2006/relationships/image" Target="../media/image84.png"/><Relationship Id="rId1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8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5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5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audio" Target="../media/audio1.wav"/><Relationship Id="rId7" Type="http://schemas.openxmlformats.org/officeDocument/2006/relationships/image" Target="../media/image59.png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0" Type="http://schemas.openxmlformats.org/officeDocument/2006/relationships/notesSlide" Target="../notesSlides/notesSlide6.xml"/><Relationship Id="rId1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image" Target="../media/image6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1.xml"/><Relationship Id="rId1" Type="http://schemas.openxmlformats.org/officeDocument/2006/relationships/image" Target="../media/image6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1"/>
          <p:cNvSpPr txBox="1">
            <a:spLocks noGrp="1"/>
          </p:cNvSpPr>
          <p:nvPr>
            <p:ph type="ctrTitle" idx="4294967295"/>
          </p:nvPr>
        </p:nvSpPr>
        <p:spPr>
          <a:xfrm>
            <a:off x="1375610" y="1480108"/>
            <a:ext cx="9406275" cy="2730500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pPr algn="ctr"/>
            <a:r>
              <a:rPr lang="en-US" sz="11500" err="1">
                <a:solidFill>
                  <a:srgbClr val="7030A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KHỞI</a:t>
            </a:r>
            <a:r>
              <a:rPr lang="en-US" sz="11500">
                <a:solidFill>
                  <a:srgbClr val="7030A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ĐỘNG</a:t>
            </a:r>
            <a:endParaRPr sz="11500" i="1" dirty="0">
              <a:solidFill>
                <a:srgbClr val="0070C0"/>
              </a:solidFill>
              <a:latin typeface="+mj-lt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pSp>
        <p:nvGrpSpPr>
          <p:cNvPr id="393" name="Google Shape;393;p31"/>
          <p:cNvGrpSpPr/>
          <p:nvPr/>
        </p:nvGrpSpPr>
        <p:grpSpPr>
          <a:xfrm>
            <a:off x="-4054755" y="-908580"/>
            <a:ext cx="7697105" cy="7682746"/>
            <a:chOff x="-2852400" y="-689503"/>
            <a:chExt cx="5787146" cy="5776350"/>
          </a:xfrm>
        </p:grpSpPr>
        <p:sp>
          <p:nvSpPr>
            <p:cNvPr id="394" name="Google Shape;394;p31"/>
            <p:cNvSpPr/>
            <p:nvPr/>
          </p:nvSpPr>
          <p:spPr>
            <a:xfrm>
              <a:off x="-2852400" y="-689503"/>
              <a:ext cx="5787146" cy="5776350"/>
            </a:xfrm>
            <a:custGeom>
              <a:avLst/>
              <a:gdLst/>
              <a:ahLst/>
              <a:cxnLst/>
              <a:rect l="l" t="t" r="r" b="b"/>
              <a:pathLst>
                <a:path w="83083" h="82928" extrusionOk="0">
                  <a:moveTo>
                    <a:pt x="66985" y="1"/>
                  </a:moveTo>
                  <a:cubicBezTo>
                    <a:pt x="66866" y="1"/>
                    <a:pt x="66771" y="84"/>
                    <a:pt x="66771" y="203"/>
                  </a:cubicBezTo>
                  <a:cubicBezTo>
                    <a:pt x="66771" y="310"/>
                    <a:pt x="66866" y="417"/>
                    <a:pt x="66985" y="417"/>
                  </a:cubicBezTo>
                  <a:cubicBezTo>
                    <a:pt x="67521" y="429"/>
                    <a:pt x="68069" y="465"/>
                    <a:pt x="68616" y="501"/>
                  </a:cubicBezTo>
                  <a:lnTo>
                    <a:pt x="68640" y="501"/>
                  </a:lnTo>
                  <a:cubicBezTo>
                    <a:pt x="68735" y="501"/>
                    <a:pt x="68831" y="429"/>
                    <a:pt x="68843" y="310"/>
                  </a:cubicBezTo>
                  <a:cubicBezTo>
                    <a:pt x="68843" y="191"/>
                    <a:pt x="68771" y="96"/>
                    <a:pt x="68652" y="84"/>
                  </a:cubicBezTo>
                  <a:cubicBezTo>
                    <a:pt x="68104" y="36"/>
                    <a:pt x="67533" y="13"/>
                    <a:pt x="66985" y="1"/>
                  </a:cubicBezTo>
                  <a:close/>
                  <a:moveTo>
                    <a:pt x="64921" y="36"/>
                  </a:moveTo>
                  <a:cubicBezTo>
                    <a:pt x="64915" y="36"/>
                    <a:pt x="64908" y="36"/>
                    <a:pt x="64902" y="36"/>
                  </a:cubicBezTo>
                  <a:cubicBezTo>
                    <a:pt x="64330" y="72"/>
                    <a:pt x="63782" y="120"/>
                    <a:pt x="63235" y="179"/>
                  </a:cubicBezTo>
                  <a:cubicBezTo>
                    <a:pt x="63128" y="191"/>
                    <a:pt x="63044" y="286"/>
                    <a:pt x="63056" y="406"/>
                  </a:cubicBezTo>
                  <a:cubicBezTo>
                    <a:pt x="63068" y="501"/>
                    <a:pt x="63163" y="584"/>
                    <a:pt x="63259" y="584"/>
                  </a:cubicBezTo>
                  <a:cubicBezTo>
                    <a:pt x="63282" y="584"/>
                    <a:pt x="63282" y="584"/>
                    <a:pt x="63294" y="596"/>
                  </a:cubicBezTo>
                  <a:cubicBezTo>
                    <a:pt x="63830" y="536"/>
                    <a:pt x="64378" y="489"/>
                    <a:pt x="64925" y="453"/>
                  </a:cubicBezTo>
                  <a:cubicBezTo>
                    <a:pt x="65033" y="441"/>
                    <a:pt x="65128" y="358"/>
                    <a:pt x="65128" y="239"/>
                  </a:cubicBezTo>
                  <a:cubicBezTo>
                    <a:pt x="65105" y="137"/>
                    <a:pt x="65040" y="36"/>
                    <a:pt x="64921" y="36"/>
                  </a:cubicBezTo>
                  <a:close/>
                  <a:moveTo>
                    <a:pt x="70686" y="321"/>
                  </a:moveTo>
                  <a:cubicBezTo>
                    <a:pt x="70579" y="321"/>
                    <a:pt x="70497" y="390"/>
                    <a:pt x="70486" y="501"/>
                  </a:cubicBezTo>
                  <a:cubicBezTo>
                    <a:pt x="70462" y="620"/>
                    <a:pt x="70545" y="727"/>
                    <a:pt x="70664" y="739"/>
                  </a:cubicBezTo>
                  <a:cubicBezTo>
                    <a:pt x="71200" y="822"/>
                    <a:pt x="71748" y="906"/>
                    <a:pt x="72284" y="1013"/>
                  </a:cubicBezTo>
                  <a:lnTo>
                    <a:pt x="72331" y="1013"/>
                  </a:lnTo>
                  <a:cubicBezTo>
                    <a:pt x="72426" y="1013"/>
                    <a:pt x="72510" y="941"/>
                    <a:pt x="72522" y="834"/>
                  </a:cubicBezTo>
                  <a:cubicBezTo>
                    <a:pt x="72534" y="727"/>
                    <a:pt x="72474" y="608"/>
                    <a:pt x="72355" y="596"/>
                  </a:cubicBezTo>
                  <a:cubicBezTo>
                    <a:pt x="71819" y="489"/>
                    <a:pt x="71271" y="406"/>
                    <a:pt x="70712" y="322"/>
                  </a:cubicBezTo>
                  <a:cubicBezTo>
                    <a:pt x="70703" y="321"/>
                    <a:pt x="70695" y="321"/>
                    <a:pt x="70686" y="321"/>
                  </a:cubicBezTo>
                  <a:close/>
                  <a:moveTo>
                    <a:pt x="61202" y="487"/>
                  </a:moveTo>
                  <a:cubicBezTo>
                    <a:pt x="61193" y="487"/>
                    <a:pt x="61184" y="488"/>
                    <a:pt x="61175" y="489"/>
                  </a:cubicBezTo>
                  <a:cubicBezTo>
                    <a:pt x="60639" y="596"/>
                    <a:pt x="60092" y="715"/>
                    <a:pt x="59556" y="858"/>
                  </a:cubicBezTo>
                  <a:cubicBezTo>
                    <a:pt x="59437" y="894"/>
                    <a:pt x="59377" y="1013"/>
                    <a:pt x="59413" y="1120"/>
                  </a:cubicBezTo>
                  <a:cubicBezTo>
                    <a:pt x="59425" y="1203"/>
                    <a:pt x="59508" y="1263"/>
                    <a:pt x="59603" y="1263"/>
                  </a:cubicBezTo>
                  <a:lnTo>
                    <a:pt x="59663" y="1263"/>
                  </a:lnTo>
                  <a:cubicBezTo>
                    <a:pt x="60187" y="1108"/>
                    <a:pt x="60723" y="1001"/>
                    <a:pt x="61258" y="894"/>
                  </a:cubicBezTo>
                  <a:cubicBezTo>
                    <a:pt x="61377" y="882"/>
                    <a:pt x="61425" y="775"/>
                    <a:pt x="61413" y="656"/>
                  </a:cubicBezTo>
                  <a:cubicBezTo>
                    <a:pt x="61402" y="546"/>
                    <a:pt x="61301" y="487"/>
                    <a:pt x="61202" y="487"/>
                  </a:cubicBezTo>
                  <a:close/>
                  <a:moveTo>
                    <a:pt x="74345" y="1032"/>
                  </a:moveTo>
                  <a:cubicBezTo>
                    <a:pt x="74245" y="1032"/>
                    <a:pt x="74162" y="1098"/>
                    <a:pt x="74141" y="1191"/>
                  </a:cubicBezTo>
                  <a:cubicBezTo>
                    <a:pt x="74105" y="1310"/>
                    <a:pt x="74189" y="1418"/>
                    <a:pt x="74284" y="1441"/>
                  </a:cubicBezTo>
                  <a:cubicBezTo>
                    <a:pt x="74808" y="1572"/>
                    <a:pt x="75343" y="1727"/>
                    <a:pt x="75879" y="1870"/>
                  </a:cubicBezTo>
                  <a:cubicBezTo>
                    <a:pt x="75903" y="1894"/>
                    <a:pt x="75927" y="1894"/>
                    <a:pt x="75939" y="1894"/>
                  </a:cubicBezTo>
                  <a:cubicBezTo>
                    <a:pt x="76034" y="1894"/>
                    <a:pt x="76117" y="1834"/>
                    <a:pt x="76141" y="1727"/>
                  </a:cubicBezTo>
                  <a:cubicBezTo>
                    <a:pt x="76177" y="1620"/>
                    <a:pt x="76105" y="1501"/>
                    <a:pt x="75998" y="1477"/>
                  </a:cubicBezTo>
                  <a:cubicBezTo>
                    <a:pt x="75462" y="1322"/>
                    <a:pt x="74927" y="1179"/>
                    <a:pt x="74391" y="1037"/>
                  </a:cubicBezTo>
                  <a:cubicBezTo>
                    <a:pt x="74375" y="1033"/>
                    <a:pt x="74360" y="1032"/>
                    <a:pt x="74345" y="1032"/>
                  </a:cubicBezTo>
                  <a:close/>
                  <a:moveTo>
                    <a:pt x="57638" y="1472"/>
                  </a:moveTo>
                  <a:cubicBezTo>
                    <a:pt x="57614" y="1472"/>
                    <a:pt x="57590" y="1478"/>
                    <a:pt x="57567" y="1489"/>
                  </a:cubicBezTo>
                  <a:cubicBezTo>
                    <a:pt x="57044" y="1668"/>
                    <a:pt x="56520" y="1894"/>
                    <a:pt x="56020" y="2108"/>
                  </a:cubicBezTo>
                  <a:cubicBezTo>
                    <a:pt x="55912" y="2156"/>
                    <a:pt x="55865" y="2275"/>
                    <a:pt x="55912" y="2382"/>
                  </a:cubicBezTo>
                  <a:cubicBezTo>
                    <a:pt x="55960" y="2453"/>
                    <a:pt x="56031" y="2501"/>
                    <a:pt x="56103" y="2501"/>
                  </a:cubicBezTo>
                  <a:lnTo>
                    <a:pt x="56198" y="2501"/>
                  </a:lnTo>
                  <a:cubicBezTo>
                    <a:pt x="56686" y="2275"/>
                    <a:pt x="57210" y="2072"/>
                    <a:pt x="57710" y="1870"/>
                  </a:cubicBezTo>
                  <a:cubicBezTo>
                    <a:pt x="57817" y="1834"/>
                    <a:pt x="57877" y="1715"/>
                    <a:pt x="57829" y="1608"/>
                  </a:cubicBezTo>
                  <a:cubicBezTo>
                    <a:pt x="57793" y="1526"/>
                    <a:pt x="57715" y="1472"/>
                    <a:pt x="57638" y="1472"/>
                  </a:cubicBezTo>
                  <a:close/>
                  <a:moveTo>
                    <a:pt x="77923" y="2091"/>
                  </a:moveTo>
                  <a:cubicBezTo>
                    <a:pt x="77828" y="2091"/>
                    <a:pt x="77753" y="2146"/>
                    <a:pt x="77713" y="2227"/>
                  </a:cubicBezTo>
                  <a:cubicBezTo>
                    <a:pt x="77689" y="2346"/>
                    <a:pt x="77737" y="2453"/>
                    <a:pt x="77844" y="2501"/>
                  </a:cubicBezTo>
                  <a:cubicBezTo>
                    <a:pt x="78368" y="2680"/>
                    <a:pt x="78891" y="2870"/>
                    <a:pt x="79392" y="3084"/>
                  </a:cubicBezTo>
                  <a:cubicBezTo>
                    <a:pt x="79427" y="3096"/>
                    <a:pt x="79439" y="3096"/>
                    <a:pt x="79475" y="3096"/>
                  </a:cubicBezTo>
                  <a:cubicBezTo>
                    <a:pt x="79546" y="3096"/>
                    <a:pt x="79630" y="3049"/>
                    <a:pt x="79665" y="2942"/>
                  </a:cubicBezTo>
                  <a:cubicBezTo>
                    <a:pt x="79701" y="2846"/>
                    <a:pt x="79642" y="2727"/>
                    <a:pt x="79546" y="2680"/>
                  </a:cubicBezTo>
                  <a:cubicBezTo>
                    <a:pt x="79022" y="2465"/>
                    <a:pt x="78499" y="2275"/>
                    <a:pt x="77975" y="2096"/>
                  </a:cubicBezTo>
                  <a:cubicBezTo>
                    <a:pt x="77957" y="2093"/>
                    <a:pt x="77940" y="2091"/>
                    <a:pt x="77923" y="2091"/>
                  </a:cubicBezTo>
                  <a:close/>
                  <a:moveTo>
                    <a:pt x="54249" y="3034"/>
                  </a:moveTo>
                  <a:cubicBezTo>
                    <a:pt x="54216" y="3034"/>
                    <a:pt x="54183" y="3043"/>
                    <a:pt x="54150" y="3061"/>
                  </a:cubicBezTo>
                  <a:cubicBezTo>
                    <a:pt x="53662" y="3346"/>
                    <a:pt x="53186" y="3632"/>
                    <a:pt x="52722" y="3942"/>
                  </a:cubicBezTo>
                  <a:cubicBezTo>
                    <a:pt x="52626" y="4001"/>
                    <a:pt x="52602" y="4132"/>
                    <a:pt x="52662" y="4227"/>
                  </a:cubicBezTo>
                  <a:cubicBezTo>
                    <a:pt x="52710" y="4287"/>
                    <a:pt x="52781" y="4311"/>
                    <a:pt x="52841" y="4311"/>
                  </a:cubicBezTo>
                  <a:cubicBezTo>
                    <a:pt x="52888" y="4311"/>
                    <a:pt x="52936" y="4299"/>
                    <a:pt x="52960" y="4287"/>
                  </a:cubicBezTo>
                  <a:cubicBezTo>
                    <a:pt x="53424" y="3989"/>
                    <a:pt x="53888" y="3692"/>
                    <a:pt x="54365" y="3418"/>
                  </a:cubicBezTo>
                  <a:cubicBezTo>
                    <a:pt x="54448" y="3358"/>
                    <a:pt x="54496" y="3239"/>
                    <a:pt x="54436" y="3144"/>
                  </a:cubicBezTo>
                  <a:cubicBezTo>
                    <a:pt x="54395" y="3078"/>
                    <a:pt x="54324" y="3034"/>
                    <a:pt x="54249" y="3034"/>
                  </a:cubicBezTo>
                  <a:close/>
                  <a:moveTo>
                    <a:pt x="81371" y="3506"/>
                  </a:moveTo>
                  <a:cubicBezTo>
                    <a:pt x="81293" y="3506"/>
                    <a:pt x="81213" y="3553"/>
                    <a:pt x="81177" y="3632"/>
                  </a:cubicBezTo>
                  <a:cubicBezTo>
                    <a:pt x="81130" y="3739"/>
                    <a:pt x="81177" y="3858"/>
                    <a:pt x="81285" y="3894"/>
                  </a:cubicBezTo>
                  <a:cubicBezTo>
                    <a:pt x="82225" y="4335"/>
                    <a:pt x="82761" y="4632"/>
                    <a:pt x="82761" y="4632"/>
                  </a:cubicBezTo>
                  <a:cubicBezTo>
                    <a:pt x="82785" y="4644"/>
                    <a:pt x="82832" y="4656"/>
                    <a:pt x="82868" y="4656"/>
                  </a:cubicBezTo>
                  <a:cubicBezTo>
                    <a:pt x="82940" y="4656"/>
                    <a:pt x="82999" y="4608"/>
                    <a:pt x="83023" y="4549"/>
                  </a:cubicBezTo>
                  <a:cubicBezTo>
                    <a:pt x="83082" y="4454"/>
                    <a:pt x="83059" y="4335"/>
                    <a:pt x="82952" y="4275"/>
                  </a:cubicBezTo>
                  <a:cubicBezTo>
                    <a:pt x="82916" y="4251"/>
                    <a:pt x="82404" y="3954"/>
                    <a:pt x="81451" y="3525"/>
                  </a:cubicBezTo>
                  <a:cubicBezTo>
                    <a:pt x="81426" y="3512"/>
                    <a:pt x="81399" y="3506"/>
                    <a:pt x="81371" y="3506"/>
                  </a:cubicBezTo>
                  <a:close/>
                  <a:moveTo>
                    <a:pt x="51196" y="5112"/>
                  </a:moveTo>
                  <a:cubicBezTo>
                    <a:pt x="51148" y="5112"/>
                    <a:pt x="51098" y="5130"/>
                    <a:pt x="51055" y="5168"/>
                  </a:cubicBezTo>
                  <a:cubicBezTo>
                    <a:pt x="50626" y="5501"/>
                    <a:pt x="50197" y="5870"/>
                    <a:pt x="49793" y="6251"/>
                  </a:cubicBezTo>
                  <a:cubicBezTo>
                    <a:pt x="49709" y="6335"/>
                    <a:pt x="49709" y="6454"/>
                    <a:pt x="49781" y="6549"/>
                  </a:cubicBezTo>
                  <a:cubicBezTo>
                    <a:pt x="49816" y="6573"/>
                    <a:pt x="49864" y="6609"/>
                    <a:pt x="49924" y="6609"/>
                  </a:cubicBezTo>
                  <a:cubicBezTo>
                    <a:pt x="49983" y="6609"/>
                    <a:pt x="50031" y="6597"/>
                    <a:pt x="50078" y="6561"/>
                  </a:cubicBezTo>
                  <a:cubicBezTo>
                    <a:pt x="50471" y="6192"/>
                    <a:pt x="50888" y="5835"/>
                    <a:pt x="51329" y="5489"/>
                  </a:cubicBezTo>
                  <a:cubicBezTo>
                    <a:pt x="51412" y="5418"/>
                    <a:pt x="51424" y="5275"/>
                    <a:pt x="51352" y="5192"/>
                  </a:cubicBezTo>
                  <a:cubicBezTo>
                    <a:pt x="51313" y="5139"/>
                    <a:pt x="51256" y="5112"/>
                    <a:pt x="51196" y="5112"/>
                  </a:cubicBezTo>
                  <a:close/>
                  <a:moveTo>
                    <a:pt x="48461" y="7653"/>
                  </a:moveTo>
                  <a:cubicBezTo>
                    <a:pt x="48401" y="7653"/>
                    <a:pt x="48343" y="7677"/>
                    <a:pt x="48304" y="7728"/>
                  </a:cubicBezTo>
                  <a:cubicBezTo>
                    <a:pt x="47935" y="8121"/>
                    <a:pt x="47554" y="8537"/>
                    <a:pt x="47197" y="8978"/>
                  </a:cubicBezTo>
                  <a:cubicBezTo>
                    <a:pt x="47126" y="9061"/>
                    <a:pt x="47138" y="9192"/>
                    <a:pt x="47233" y="9276"/>
                  </a:cubicBezTo>
                  <a:cubicBezTo>
                    <a:pt x="47280" y="9299"/>
                    <a:pt x="47328" y="9311"/>
                    <a:pt x="47364" y="9311"/>
                  </a:cubicBezTo>
                  <a:cubicBezTo>
                    <a:pt x="47423" y="9311"/>
                    <a:pt x="47483" y="9288"/>
                    <a:pt x="47530" y="9240"/>
                  </a:cubicBezTo>
                  <a:cubicBezTo>
                    <a:pt x="47888" y="8811"/>
                    <a:pt x="48245" y="8395"/>
                    <a:pt x="48614" y="8002"/>
                  </a:cubicBezTo>
                  <a:cubicBezTo>
                    <a:pt x="48685" y="7918"/>
                    <a:pt x="48685" y="7787"/>
                    <a:pt x="48602" y="7704"/>
                  </a:cubicBezTo>
                  <a:cubicBezTo>
                    <a:pt x="48563" y="7671"/>
                    <a:pt x="48512" y="7653"/>
                    <a:pt x="48461" y="7653"/>
                  </a:cubicBezTo>
                  <a:close/>
                  <a:moveTo>
                    <a:pt x="46110" y="10535"/>
                  </a:moveTo>
                  <a:cubicBezTo>
                    <a:pt x="46043" y="10535"/>
                    <a:pt x="45972" y="10569"/>
                    <a:pt x="45935" y="10621"/>
                  </a:cubicBezTo>
                  <a:cubicBezTo>
                    <a:pt x="45625" y="11073"/>
                    <a:pt x="45304" y="11538"/>
                    <a:pt x="45006" y="12014"/>
                  </a:cubicBezTo>
                  <a:cubicBezTo>
                    <a:pt x="44947" y="12097"/>
                    <a:pt x="44971" y="12228"/>
                    <a:pt x="45066" y="12288"/>
                  </a:cubicBezTo>
                  <a:cubicBezTo>
                    <a:pt x="45102" y="12312"/>
                    <a:pt x="45137" y="12324"/>
                    <a:pt x="45185" y="12324"/>
                  </a:cubicBezTo>
                  <a:cubicBezTo>
                    <a:pt x="45256" y="12324"/>
                    <a:pt x="45316" y="12276"/>
                    <a:pt x="45340" y="12216"/>
                  </a:cubicBezTo>
                  <a:cubicBezTo>
                    <a:pt x="45637" y="11752"/>
                    <a:pt x="45959" y="11300"/>
                    <a:pt x="46268" y="10859"/>
                  </a:cubicBezTo>
                  <a:cubicBezTo>
                    <a:pt x="46340" y="10776"/>
                    <a:pt x="46316" y="10633"/>
                    <a:pt x="46221" y="10573"/>
                  </a:cubicBezTo>
                  <a:cubicBezTo>
                    <a:pt x="46190" y="10547"/>
                    <a:pt x="46151" y="10535"/>
                    <a:pt x="46110" y="10535"/>
                  </a:cubicBezTo>
                  <a:close/>
                  <a:moveTo>
                    <a:pt x="60068" y="13181"/>
                  </a:moveTo>
                  <a:cubicBezTo>
                    <a:pt x="59925" y="13181"/>
                    <a:pt x="59841" y="13264"/>
                    <a:pt x="59841" y="13383"/>
                  </a:cubicBezTo>
                  <a:cubicBezTo>
                    <a:pt x="59830" y="13502"/>
                    <a:pt x="59913" y="13598"/>
                    <a:pt x="60032" y="13598"/>
                  </a:cubicBezTo>
                  <a:cubicBezTo>
                    <a:pt x="60603" y="13633"/>
                    <a:pt x="61127" y="13705"/>
                    <a:pt x="61639" y="13824"/>
                  </a:cubicBezTo>
                  <a:lnTo>
                    <a:pt x="61687" y="13824"/>
                  </a:lnTo>
                  <a:cubicBezTo>
                    <a:pt x="61770" y="13824"/>
                    <a:pt x="61866" y="13764"/>
                    <a:pt x="61889" y="13657"/>
                  </a:cubicBezTo>
                  <a:cubicBezTo>
                    <a:pt x="61913" y="13538"/>
                    <a:pt x="61830" y="13431"/>
                    <a:pt x="61735" y="13407"/>
                  </a:cubicBezTo>
                  <a:cubicBezTo>
                    <a:pt x="61211" y="13288"/>
                    <a:pt x="60639" y="13217"/>
                    <a:pt x="60068" y="13181"/>
                  </a:cubicBezTo>
                  <a:close/>
                  <a:moveTo>
                    <a:pt x="57985" y="13261"/>
                  </a:moveTo>
                  <a:cubicBezTo>
                    <a:pt x="57973" y="13261"/>
                    <a:pt x="57961" y="13262"/>
                    <a:pt x="57948" y="13264"/>
                  </a:cubicBezTo>
                  <a:cubicBezTo>
                    <a:pt x="57413" y="13324"/>
                    <a:pt x="56865" y="13407"/>
                    <a:pt x="56293" y="13526"/>
                  </a:cubicBezTo>
                  <a:cubicBezTo>
                    <a:pt x="56174" y="13538"/>
                    <a:pt x="56103" y="13657"/>
                    <a:pt x="56139" y="13764"/>
                  </a:cubicBezTo>
                  <a:cubicBezTo>
                    <a:pt x="56162" y="13871"/>
                    <a:pt x="56258" y="13931"/>
                    <a:pt x="56341" y="13931"/>
                  </a:cubicBezTo>
                  <a:cubicBezTo>
                    <a:pt x="56353" y="13931"/>
                    <a:pt x="56365" y="13931"/>
                    <a:pt x="56389" y="13919"/>
                  </a:cubicBezTo>
                  <a:cubicBezTo>
                    <a:pt x="56924" y="13800"/>
                    <a:pt x="57472" y="13717"/>
                    <a:pt x="57996" y="13657"/>
                  </a:cubicBezTo>
                  <a:cubicBezTo>
                    <a:pt x="58091" y="13645"/>
                    <a:pt x="58187" y="13562"/>
                    <a:pt x="58175" y="13443"/>
                  </a:cubicBezTo>
                  <a:cubicBezTo>
                    <a:pt x="58153" y="13347"/>
                    <a:pt x="58084" y="13261"/>
                    <a:pt x="57985" y="13261"/>
                  </a:cubicBezTo>
                  <a:close/>
                  <a:moveTo>
                    <a:pt x="54324" y="14056"/>
                  </a:moveTo>
                  <a:cubicBezTo>
                    <a:pt x="54306" y="14056"/>
                    <a:pt x="54287" y="14058"/>
                    <a:pt x="54269" y="14062"/>
                  </a:cubicBezTo>
                  <a:cubicBezTo>
                    <a:pt x="53769" y="14229"/>
                    <a:pt x="53234" y="14419"/>
                    <a:pt x="52710" y="14645"/>
                  </a:cubicBezTo>
                  <a:cubicBezTo>
                    <a:pt x="52591" y="14693"/>
                    <a:pt x="52543" y="14812"/>
                    <a:pt x="52591" y="14907"/>
                  </a:cubicBezTo>
                  <a:cubicBezTo>
                    <a:pt x="52626" y="15003"/>
                    <a:pt x="52710" y="15050"/>
                    <a:pt x="52781" y="15050"/>
                  </a:cubicBezTo>
                  <a:cubicBezTo>
                    <a:pt x="52817" y="15050"/>
                    <a:pt x="52841" y="15026"/>
                    <a:pt x="52876" y="15026"/>
                  </a:cubicBezTo>
                  <a:cubicBezTo>
                    <a:pt x="53376" y="14824"/>
                    <a:pt x="53900" y="14633"/>
                    <a:pt x="54400" y="14467"/>
                  </a:cubicBezTo>
                  <a:cubicBezTo>
                    <a:pt x="54507" y="14419"/>
                    <a:pt x="54567" y="14300"/>
                    <a:pt x="54543" y="14193"/>
                  </a:cubicBezTo>
                  <a:cubicBezTo>
                    <a:pt x="54504" y="14104"/>
                    <a:pt x="54415" y="14056"/>
                    <a:pt x="54324" y="14056"/>
                  </a:cubicBezTo>
                  <a:close/>
                  <a:moveTo>
                    <a:pt x="63604" y="14113"/>
                  </a:moveTo>
                  <a:cubicBezTo>
                    <a:pt x="63528" y="14113"/>
                    <a:pt x="63456" y="14153"/>
                    <a:pt x="63413" y="14229"/>
                  </a:cubicBezTo>
                  <a:cubicBezTo>
                    <a:pt x="63366" y="14336"/>
                    <a:pt x="63401" y="14455"/>
                    <a:pt x="63497" y="14514"/>
                  </a:cubicBezTo>
                  <a:cubicBezTo>
                    <a:pt x="63997" y="14764"/>
                    <a:pt x="64425" y="15086"/>
                    <a:pt x="64794" y="15443"/>
                  </a:cubicBezTo>
                  <a:cubicBezTo>
                    <a:pt x="64842" y="15491"/>
                    <a:pt x="64902" y="15503"/>
                    <a:pt x="64949" y="15503"/>
                  </a:cubicBezTo>
                  <a:cubicBezTo>
                    <a:pt x="64997" y="15503"/>
                    <a:pt x="65045" y="15491"/>
                    <a:pt x="65080" y="15431"/>
                  </a:cubicBezTo>
                  <a:cubicBezTo>
                    <a:pt x="65164" y="15348"/>
                    <a:pt x="65164" y="15205"/>
                    <a:pt x="65080" y="15134"/>
                  </a:cubicBezTo>
                  <a:cubicBezTo>
                    <a:pt x="64675" y="14753"/>
                    <a:pt x="64211" y="14419"/>
                    <a:pt x="63699" y="14133"/>
                  </a:cubicBezTo>
                  <a:cubicBezTo>
                    <a:pt x="63668" y="14119"/>
                    <a:pt x="63636" y="14113"/>
                    <a:pt x="63604" y="14113"/>
                  </a:cubicBezTo>
                  <a:close/>
                  <a:moveTo>
                    <a:pt x="44124" y="13676"/>
                  </a:moveTo>
                  <a:cubicBezTo>
                    <a:pt x="44052" y="13676"/>
                    <a:pt x="43986" y="13713"/>
                    <a:pt x="43947" y="13776"/>
                  </a:cubicBezTo>
                  <a:cubicBezTo>
                    <a:pt x="43661" y="14288"/>
                    <a:pt x="43411" y="14776"/>
                    <a:pt x="43173" y="15253"/>
                  </a:cubicBezTo>
                  <a:cubicBezTo>
                    <a:pt x="43113" y="15360"/>
                    <a:pt x="43161" y="15491"/>
                    <a:pt x="43256" y="15538"/>
                  </a:cubicBezTo>
                  <a:cubicBezTo>
                    <a:pt x="43292" y="15550"/>
                    <a:pt x="43316" y="15550"/>
                    <a:pt x="43351" y="15550"/>
                  </a:cubicBezTo>
                  <a:cubicBezTo>
                    <a:pt x="43423" y="15550"/>
                    <a:pt x="43494" y="15503"/>
                    <a:pt x="43530" y="15443"/>
                  </a:cubicBezTo>
                  <a:cubicBezTo>
                    <a:pt x="43768" y="14967"/>
                    <a:pt x="44018" y="14479"/>
                    <a:pt x="44304" y="13991"/>
                  </a:cubicBezTo>
                  <a:cubicBezTo>
                    <a:pt x="44363" y="13883"/>
                    <a:pt x="44328" y="13764"/>
                    <a:pt x="44232" y="13705"/>
                  </a:cubicBezTo>
                  <a:cubicBezTo>
                    <a:pt x="44197" y="13685"/>
                    <a:pt x="44160" y="13676"/>
                    <a:pt x="44124" y="13676"/>
                  </a:cubicBezTo>
                  <a:close/>
                  <a:moveTo>
                    <a:pt x="50923" y="15498"/>
                  </a:moveTo>
                  <a:cubicBezTo>
                    <a:pt x="50888" y="15498"/>
                    <a:pt x="50851" y="15507"/>
                    <a:pt x="50817" y="15526"/>
                  </a:cubicBezTo>
                  <a:cubicBezTo>
                    <a:pt x="50340" y="15788"/>
                    <a:pt x="49852" y="16062"/>
                    <a:pt x="49376" y="16360"/>
                  </a:cubicBezTo>
                  <a:cubicBezTo>
                    <a:pt x="49269" y="16419"/>
                    <a:pt x="49245" y="16538"/>
                    <a:pt x="49304" y="16634"/>
                  </a:cubicBezTo>
                  <a:cubicBezTo>
                    <a:pt x="49340" y="16717"/>
                    <a:pt x="49412" y="16741"/>
                    <a:pt x="49483" y="16741"/>
                  </a:cubicBezTo>
                  <a:cubicBezTo>
                    <a:pt x="49519" y="16741"/>
                    <a:pt x="49554" y="16729"/>
                    <a:pt x="49590" y="16717"/>
                  </a:cubicBezTo>
                  <a:cubicBezTo>
                    <a:pt x="50066" y="16419"/>
                    <a:pt x="50543" y="16146"/>
                    <a:pt x="51019" y="15896"/>
                  </a:cubicBezTo>
                  <a:cubicBezTo>
                    <a:pt x="51114" y="15836"/>
                    <a:pt x="51162" y="15717"/>
                    <a:pt x="51102" y="15610"/>
                  </a:cubicBezTo>
                  <a:cubicBezTo>
                    <a:pt x="51062" y="15538"/>
                    <a:pt x="50995" y="15498"/>
                    <a:pt x="50923" y="15498"/>
                  </a:cubicBezTo>
                  <a:close/>
                  <a:moveTo>
                    <a:pt x="66142" y="16770"/>
                  </a:moveTo>
                  <a:cubicBezTo>
                    <a:pt x="66114" y="16770"/>
                    <a:pt x="66085" y="16776"/>
                    <a:pt x="66057" y="16788"/>
                  </a:cubicBezTo>
                  <a:cubicBezTo>
                    <a:pt x="65949" y="16848"/>
                    <a:pt x="65914" y="16967"/>
                    <a:pt x="65949" y="17074"/>
                  </a:cubicBezTo>
                  <a:cubicBezTo>
                    <a:pt x="66176" y="17527"/>
                    <a:pt x="66342" y="18039"/>
                    <a:pt x="66461" y="18586"/>
                  </a:cubicBezTo>
                  <a:cubicBezTo>
                    <a:pt x="66497" y="18693"/>
                    <a:pt x="66580" y="18753"/>
                    <a:pt x="66676" y="18753"/>
                  </a:cubicBezTo>
                  <a:cubicBezTo>
                    <a:pt x="66688" y="18753"/>
                    <a:pt x="66699" y="18753"/>
                    <a:pt x="66711" y="18741"/>
                  </a:cubicBezTo>
                  <a:cubicBezTo>
                    <a:pt x="66830" y="18717"/>
                    <a:pt x="66914" y="18622"/>
                    <a:pt x="66878" y="18503"/>
                  </a:cubicBezTo>
                  <a:cubicBezTo>
                    <a:pt x="66759" y="17931"/>
                    <a:pt x="66580" y="17384"/>
                    <a:pt x="66342" y="16896"/>
                  </a:cubicBezTo>
                  <a:cubicBezTo>
                    <a:pt x="66298" y="16817"/>
                    <a:pt x="66222" y="16770"/>
                    <a:pt x="66142" y="16770"/>
                  </a:cubicBezTo>
                  <a:close/>
                  <a:moveTo>
                    <a:pt x="47767" y="17473"/>
                  </a:moveTo>
                  <a:cubicBezTo>
                    <a:pt x="47724" y="17473"/>
                    <a:pt x="47682" y="17487"/>
                    <a:pt x="47649" y="17515"/>
                  </a:cubicBezTo>
                  <a:cubicBezTo>
                    <a:pt x="47209" y="17848"/>
                    <a:pt x="46757" y="18205"/>
                    <a:pt x="46340" y="18562"/>
                  </a:cubicBezTo>
                  <a:cubicBezTo>
                    <a:pt x="46245" y="18634"/>
                    <a:pt x="46233" y="18765"/>
                    <a:pt x="46316" y="18860"/>
                  </a:cubicBezTo>
                  <a:cubicBezTo>
                    <a:pt x="46352" y="18896"/>
                    <a:pt x="46411" y="18932"/>
                    <a:pt x="46471" y="18932"/>
                  </a:cubicBezTo>
                  <a:cubicBezTo>
                    <a:pt x="46518" y="18932"/>
                    <a:pt x="46566" y="18920"/>
                    <a:pt x="46614" y="18872"/>
                  </a:cubicBezTo>
                  <a:cubicBezTo>
                    <a:pt x="47007" y="18515"/>
                    <a:pt x="47447" y="18170"/>
                    <a:pt x="47888" y="17848"/>
                  </a:cubicBezTo>
                  <a:cubicBezTo>
                    <a:pt x="47983" y="17789"/>
                    <a:pt x="48007" y="17646"/>
                    <a:pt x="47935" y="17562"/>
                  </a:cubicBezTo>
                  <a:cubicBezTo>
                    <a:pt x="47899" y="17505"/>
                    <a:pt x="47833" y="17473"/>
                    <a:pt x="47767" y="17473"/>
                  </a:cubicBezTo>
                  <a:close/>
                  <a:moveTo>
                    <a:pt x="42500" y="17022"/>
                  </a:moveTo>
                  <a:cubicBezTo>
                    <a:pt x="42418" y="17022"/>
                    <a:pt x="42340" y="17076"/>
                    <a:pt x="42304" y="17158"/>
                  </a:cubicBezTo>
                  <a:cubicBezTo>
                    <a:pt x="42101" y="17693"/>
                    <a:pt x="41923" y="18229"/>
                    <a:pt x="41768" y="18753"/>
                  </a:cubicBezTo>
                  <a:cubicBezTo>
                    <a:pt x="41744" y="18860"/>
                    <a:pt x="41815" y="18979"/>
                    <a:pt x="41923" y="19003"/>
                  </a:cubicBezTo>
                  <a:cubicBezTo>
                    <a:pt x="41946" y="19015"/>
                    <a:pt x="41970" y="19015"/>
                    <a:pt x="41982" y="19015"/>
                  </a:cubicBezTo>
                  <a:cubicBezTo>
                    <a:pt x="42077" y="19015"/>
                    <a:pt x="42161" y="18955"/>
                    <a:pt x="42173" y="18860"/>
                  </a:cubicBezTo>
                  <a:cubicBezTo>
                    <a:pt x="42315" y="18348"/>
                    <a:pt x="42482" y="17824"/>
                    <a:pt x="42696" y="17312"/>
                  </a:cubicBezTo>
                  <a:cubicBezTo>
                    <a:pt x="42732" y="17205"/>
                    <a:pt x="42673" y="17086"/>
                    <a:pt x="42577" y="17039"/>
                  </a:cubicBezTo>
                  <a:cubicBezTo>
                    <a:pt x="42552" y="17027"/>
                    <a:pt x="42526" y="17022"/>
                    <a:pt x="42500" y="17022"/>
                  </a:cubicBezTo>
                  <a:close/>
                  <a:moveTo>
                    <a:pt x="44973" y="19924"/>
                  </a:moveTo>
                  <a:cubicBezTo>
                    <a:pt x="44917" y="19924"/>
                    <a:pt x="44865" y="19948"/>
                    <a:pt x="44828" y="19991"/>
                  </a:cubicBezTo>
                  <a:cubicBezTo>
                    <a:pt x="44435" y="20372"/>
                    <a:pt x="44054" y="20789"/>
                    <a:pt x="43697" y="21206"/>
                  </a:cubicBezTo>
                  <a:cubicBezTo>
                    <a:pt x="43613" y="21301"/>
                    <a:pt x="43613" y="21432"/>
                    <a:pt x="43709" y="21503"/>
                  </a:cubicBezTo>
                  <a:cubicBezTo>
                    <a:pt x="43756" y="21539"/>
                    <a:pt x="43792" y="21551"/>
                    <a:pt x="43839" y="21551"/>
                  </a:cubicBezTo>
                  <a:cubicBezTo>
                    <a:pt x="43887" y="21551"/>
                    <a:pt x="43947" y="21539"/>
                    <a:pt x="44006" y="21491"/>
                  </a:cubicBezTo>
                  <a:cubicBezTo>
                    <a:pt x="44363" y="21075"/>
                    <a:pt x="44732" y="20670"/>
                    <a:pt x="45125" y="20289"/>
                  </a:cubicBezTo>
                  <a:cubicBezTo>
                    <a:pt x="45209" y="20194"/>
                    <a:pt x="45197" y="20063"/>
                    <a:pt x="45125" y="19991"/>
                  </a:cubicBezTo>
                  <a:cubicBezTo>
                    <a:pt x="45079" y="19945"/>
                    <a:pt x="45025" y="19924"/>
                    <a:pt x="44973" y="19924"/>
                  </a:cubicBezTo>
                  <a:close/>
                  <a:moveTo>
                    <a:pt x="66830" y="20408"/>
                  </a:moveTo>
                  <a:cubicBezTo>
                    <a:pt x="66711" y="20408"/>
                    <a:pt x="66628" y="20479"/>
                    <a:pt x="66616" y="20598"/>
                  </a:cubicBezTo>
                  <a:cubicBezTo>
                    <a:pt x="66580" y="21122"/>
                    <a:pt x="66473" y="21658"/>
                    <a:pt x="66318" y="22158"/>
                  </a:cubicBezTo>
                  <a:cubicBezTo>
                    <a:pt x="66283" y="22265"/>
                    <a:pt x="66342" y="22384"/>
                    <a:pt x="66449" y="22408"/>
                  </a:cubicBezTo>
                  <a:cubicBezTo>
                    <a:pt x="66461" y="22432"/>
                    <a:pt x="66497" y="22432"/>
                    <a:pt x="66509" y="22432"/>
                  </a:cubicBezTo>
                  <a:cubicBezTo>
                    <a:pt x="66592" y="22432"/>
                    <a:pt x="66676" y="22372"/>
                    <a:pt x="66699" y="22289"/>
                  </a:cubicBezTo>
                  <a:cubicBezTo>
                    <a:pt x="66878" y="21753"/>
                    <a:pt x="66985" y="21194"/>
                    <a:pt x="67021" y="20622"/>
                  </a:cubicBezTo>
                  <a:cubicBezTo>
                    <a:pt x="67021" y="20503"/>
                    <a:pt x="66950" y="20420"/>
                    <a:pt x="66830" y="20408"/>
                  </a:cubicBezTo>
                  <a:close/>
                  <a:moveTo>
                    <a:pt x="41566" y="20633"/>
                  </a:moveTo>
                  <a:cubicBezTo>
                    <a:pt x="41469" y="20633"/>
                    <a:pt x="41386" y="20702"/>
                    <a:pt x="41375" y="20813"/>
                  </a:cubicBezTo>
                  <a:cubicBezTo>
                    <a:pt x="41327" y="21229"/>
                    <a:pt x="41292" y="21658"/>
                    <a:pt x="41292" y="22051"/>
                  </a:cubicBezTo>
                  <a:cubicBezTo>
                    <a:pt x="41292" y="22206"/>
                    <a:pt x="41303" y="22349"/>
                    <a:pt x="41303" y="22503"/>
                  </a:cubicBezTo>
                  <a:cubicBezTo>
                    <a:pt x="41303" y="22611"/>
                    <a:pt x="41411" y="22694"/>
                    <a:pt x="41518" y="22694"/>
                  </a:cubicBezTo>
                  <a:cubicBezTo>
                    <a:pt x="41637" y="22682"/>
                    <a:pt x="41732" y="22587"/>
                    <a:pt x="41708" y="22492"/>
                  </a:cubicBezTo>
                  <a:cubicBezTo>
                    <a:pt x="41696" y="22337"/>
                    <a:pt x="41696" y="22206"/>
                    <a:pt x="41696" y="22051"/>
                  </a:cubicBezTo>
                  <a:cubicBezTo>
                    <a:pt x="41696" y="21670"/>
                    <a:pt x="41732" y="21265"/>
                    <a:pt x="41768" y="20860"/>
                  </a:cubicBezTo>
                  <a:cubicBezTo>
                    <a:pt x="41780" y="20765"/>
                    <a:pt x="41708" y="20658"/>
                    <a:pt x="41589" y="20634"/>
                  </a:cubicBezTo>
                  <a:cubicBezTo>
                    <a:pt x="41581" y="20633"/>
                    <a:pt x="41574" y="20633"/>
                    <a:pt x="41566" y="20633"/>
                  </a:cubicBezTo>
                  <a:close/>
                  <a:moveTo>
                    <a:pt x="65617" y="23867"/>
                  </a:moveTo>
                  <a:cubicBezTo>
                    <a:pt x="65547" y="23867"/>
                    <a:pt x="65477" y="23901"/>
                    <a:pt x="65437" y="23956"/>
                  </a:cubicBezTo>
                  <a:cubicBezTo>
                    <a:pt x="65152" y="24397"/>
                    <a:pt x="64806" y="24813"/>
                    <a:pt x="64425" y="25206"/>
                  </a:cubicBezTo>
                  <a:cubicBezTo>
                    <a:pt x="64330" y="25301"/>
                    <a:pt x="64330" y="25432"/>
                    <a:pt x="64425" y="25504"/>
                  </a:cubicBezTo>
                  <a:cubicBezTo>
                    <a:pt x="64473" y="25551"/>
                    <a:pt x="64533" y="25563"/>
                    <a:pt x="64568" y="25563"/>
                  </a:cubicBezTo>
                  <a:cubicBezTo>
                    <a:pt x="64616" y="25563"/>
                    <a:pt x="64675" y="25540"/>
                    <a:pt x="64723" y="25492"/>
                  </a:cubicBezTo>
                  <a:cubicBezTo>
                    <a:pt x="65128" y="25075"/>
                    <a:pt x="65485" y="24635"/>
                    <a:pt x="65783" y="24182"/>
                  </a:cubicBezTo>
                  <a:cubicBezTo>
                    <a:pt x="65842" y="24099"/>
                    <a:pt x="65807" y="23956"/>
                    <a:pt x="65723" y="23896"/>
                  </a:cubicBezTo>
                  <a:cubicBezTo>
                    <a:pt x="65691" y="23876"/>
                    <a:pt x="65654" y="23867"/>
                    <a:pt x="65617" y="23867"/>
                  </a:cubicBezTo>
                  <a:close/>
                  <a:moveTo>
                    <a:pt x="42526" y="22771"/>
                  </a:moveTo>
                  <a:cubicBezTo>
                    <a:pt x="42461" y="22771"/>
                    <a:pt x="42399" y="22803"/>
                    <a:pt x="42363" y="22861"/>
                  </a:cubicBezTo>
                  <a:cubicBezTo>
                    <a:pt x="42054" y="23313"/>
                    <a:pt x="41744" y="23777"/>
                    <a:pt x="41458" y="24254"/>
                  </a:cubicBezTo>
                  <a:cubicBezTo>
                    <a:pt x="41399" y="24361"/>
                    <a:pt x="41423" y="24480"/>
                    <a:pt x="41530" y="24539"/>
                  </a:cubicBezTo>
                  <a:cubicBezTo>
                    <a:pt x="41577" y="24575"/>
                    <a:pt x="41625" y="24575"/>
                    <a:pt x="41673" y="24575"/>
                  </a:cubicBezTo>
                  <a:lnTo>
                    <a:pt x="41673" y="24587"/>
                  </a:lnTo>
                  <a:cubicBezTo>
                    <a:pt x="41851" y="25123"/>
                    <a:pt x="42101" y="25647"/>
                    <a:pt x="42399" y="26123"/>
                  </a:cubicBezTo>
                  <a:cubicBezTo>
                    <a:pt x="42446" y="26182"/>
                    <a:pt x="42506" y="26206"/>
                    <a:pt x="42577" y="26206"/>
                  </a:cubicBezTo>
                  <a:cubicBezTo>
                    <a:pt x="42625" y="26206"/>
                    <a:pt x="42649" y="26206"/>
                    <a:pt x="42661" y="26171"/>
                  </a:cubicBezTo>
                  <a:cubicBezTo>
                    <a:pt x="42756" y="26123"/>
                    <a:pt x="42780" y="25980"/>
                    <a:pt x="42720" y="25897"/>
                  </a:cubicBezTo>
                  <a:cubicBezTo>
                    <a:pt x="42435" y="25444"/>
                    <a:pt x="42196" y="24956"/>
                    <a:pt x="42042" y="24444"/>
                  </a:cubicBezTo>
                  <a:cubicBezTo>
                    <a:pt x="42006" y="24373"/>
                    <a:pt x="41958" y="24325"/>
                    <a:pt x="41887" y="24313"/>
                  </a:cubicBezTo>
                  <a:cubicBezTo>
                    <a:pt x="42137" y="23896"/>
                    <a:pt x="42411" y="23492"/>
                    <a:pt x="42696" y="23099"/>
                  </a:cubicBezTo>
                  <a:cubicBezTo>
                    <a:pt x="42768" y="23004"/>
                    <a:pt x="42732" y="22873"/>
                    <a:pt x="42649" y="22813"/>
                  </a:cubicBezTo>
                  <a:cubicBezTo>
                    <a:pt x="42611" y="22785"/>
                    <a:pt x="42568" y="22771"/>
                    <a:pt x="42526" y="22771"/>
                  </a:cubicBezTo>
                  <a:close/>
                  <a:moveTo>
                    <a:pt x="63002" y="26502"/>
                  </a:moveTo>
                  <a:cubicBezTo>
                    <a:pt x="62957" y="26502"/>
                    <a:pt x="62912" y="26515"/>
                    <a:pt x="62878" y="26540"/>
                  </a:cubicBezTo>
                  <a:cubicBezTo>
                    <a:pt x="62461" y="26849"/>
                    <a:pt x="61997" y="27147"/>
                    <a:pt x="61508" y="27409"/>
                  </a:cubicBezTo>
                  <a:cubicBezTo>
                    <a:pt x="61413" y="27468"/>
                    <a:pt x="61365" y="27587"/>
                    <a:pt x="61425" y="27695"/>
                  </a:cubicBezTo>
                  <a:cubicBezTo>
                    <a:pt x="61461" y="27754"/>
                    <a:pt x="61532" y="27802"/>
                    <a:pt x="61616" y="27802"/>
                  </a:cubicBezTo>
                  <a:cubicBezTo>
                    <a:pt x="61639" y="27802"/>
                    <a:pt x="61675" y="27802"/>
                    <a:pt x="61699" y="27766"/>
                  </a:cubicBezTo>
                  <a:cubicBezTo>
                    <a:pt x="62211" y="27492"/>
                    <a:pt x="62687" y="27171"/>
                    <a:pt x="63116" y="26861"/>
                  </a:cubicBezTo>
                  <a:cubicBezTo>
                    <a:pt x="63199" y="26802"/>
                    <a:pt x="63235" y="26671"/>
                    <a:pt x="63163" y="26575"/>
                  </a:cubicBezTo>
                  <a:cubicBezTo>
                    <a:pt x="63129" y="26527"/>
                    <a:pt x="63066" y="26502"/>
                    <a:pt x="63002" y="26502"/>
                  </a:cubicBezTo>
                  <a:close/>
                  <a:moveTo>
                    <a:pt x="40692" y="25962"/>
                  </a:moveTo>
                  <a:cubicBezTo>
                    <a:pt x="40609" y="25962"/>
                    <a:pt x="40529" y="26008"/>
                    <a:pt x="40494" y="26087"/>
                  </a:cubicBezTo>
                  <a:cubicBezTo>
                    <a:pt x="40256" y="26575"/>
                    <a:pt x="40029" y="27099"/>
                    <a:pt x="39839" y="27623"/>
                  </a:cubicBezTo>
                  <a:cubicBezTo>
                    <a:pt x="39791" y="27718"/>
                    <a:pt x="39851" y="27837"/>
                    <a:pt x="39958" y="27885"/>
                  </a:cubicBezTo>
                  <a:cubicBezTo>
                    <a:pt x="39982" y="27909"/>
                    <a:pt x="39994" y="27909"/>
                    <a:pt x="40029" y="27909"/>
                  </a:cubicBezTo>
                  <a:cubicBezTo>
                    <a:pt x="40125" y="27909"/>
                    <a:pt x="40196" y="27861"/>
                    <a:pt x="40244" y="27766"/>
                  </a:cubicBezTo>
                  <a:cubicBezTo>
                    <a:pt x="40434" y="27266"/>
                    <a:pt x="40637" y="26754"/>
                    <a:pt x="40875" y="26266"/>
                  </a:cubicBezTo>
                  <a:cubicBezTo>
                    <a:pt x="40922" y="26159"/>
                    <a:pt x="40875" y="26028"/>
                    <a:pt x="40780" y="25980"/>
                  </a:cubicBezTo>
                  <a:cubicBezTo>
                    <a:pt x="40751" y="25968"/>
                    <a:pt x="40722" y="25962"/>
                    <a:pt x="40692" y="25962"/>
                  </a:cubicBezTo>
                  <a:close/>
                  <a:moveTo>
                    <a:pt x="43921" y="27343"/>
                  </a:moveTo>
                  <a:cubicBezTo>
                    <a:pt x="43863" y="27343"/>
                    <a:pt x="43807" y="27364"/>
                    <a:pt x="43768" y="27409"/>
                  </a:cubicBezTo>
                  <a:cubicBezTo>
                    <a:pt x="43685" y="27504"/>
                    <a:pt x="43709" y="27635"/>
                    <a:pt x="43792" y="27706"/>
                  </a:cubicBezTo>
                  <a:cubicBezTo>
                    <a:pt x="44197" y="28064"/>
                    <a:pt x="44673" y="28397"/>
                    <a:pt x="45173" y="28683"/>
                  </a:cubicBezTo>
                  <a:cubicBezTo>
                    <a:pt x="45209" y="28695"/>
                    <a:pt x="45256" y="28707"/>
                    <a:pt x="45280" y="28707"/>
                  </a:cubicBezTo>
                  <a:cubicBezTo>
                    <a:pt x="45352" y="28707"/>
                    <a:pt x="45435" y="28659"/>
                    <a:pt x="45459" y="28588"/>
                  </a:cubicBezTo>
                  <a:cubicBezTo>
                    <a:pt x="45518" y="28480"/>
                    <a:pt x="45494" y="28361"/>
                    <a:pt x="45387" y="28302"/>
                  </a:cubicBezTo>
                  <a:cubicBezTo>
                    <a:pt x="44899" y="28028"/>
                    <a:pt x="44447" y="27730"/>
                    <a:pt x="44066" y="27385"/>
                  </a:cubicBezTo>
                  <a:cubicBezTo>
                    <a:pt x="44022" y="27358"/>
                    <a:pt x="43971" y="27343"/>
                    <a:pt x="43921" y="27343"/>
                  </a:cubicBezTo>
                  <a:close/>
                  <a:moveTo>
                    <a:pt x="59747" y="28307"/>
                  </a:moveTo>
                  <a:cubicBezTo>
                    <a:pt x="59719" y="28307"/>
                    <a:pt x="59691" y="28313"/>
                    <a:pt x="59663" y="28326"/>
                  </a:cubicBezTo>
                  <a:cubicBezTo>
                    <a:pt x="59175" y="28516"/>
                    <a:pt x="58651" y="28707"/>
                    <a:pt x="58127" y="28873"/>
                  </a:cubicBezTo>
                  <a:cubicBezTo>
                    <a:pt x="58020" y="28897"/>
                    <a:pt x="57960" y="29016"/>
                    <a:pt x="57996" y="29123"/>
                  </a:cubicBezTo>
                  <a:cubicBezTo>
                    <a:pt x="58020" y="29219"/>
                    <a:pt x="58103" y="29266"/>
                    <a:pt x="58187" y="29266"/>
                  </a:cubicBezTo>
                  <a:cubicBezTo>
                    <a:pt x="58192" y="29266"/>
                    <a:pt x="58204" y="29263"/>
                    <a:pt x="58215" y="29263"/>
                  </a:cubicBezTo>
                  <a:cubicBezTo>
                    <a:pt x="58225" y="29263"/>
                    <a:pt x="58234" y="29266"/>
                    <a:pt x="58234" y="29278"/>
                  </a:cubicBezTo>
                  <a:cubicBezTo>
                    <a:pt x="58770" y="29111"/>
                    <a:pt x="59306" y="28921"/>
                    <a:pt x="59806" y="28707"/>
                  </a:cubicBezTo>
                  <a:cubicBezTo>
                    <a:pt x="59925" y="28659"/>
                    <a:pt x="59972" y="28540"/>
                    <a:pt x="59925" y="28445"/>
                  </a:cubicBezTo>
                  <a:cubicBezTo>
                    <a:pt x="59898" y="28356"/>
                    <a:pt x="59826" y="28307"/>
                    <a:pt x="59747" y="28307"/>
                  </a:cubicBezTo>
                  <a:close/>
                  <a:moveTo>
                    <a:pt x="47175" y="29101"/>
                  </a:moveTo>
                  <a:cubicBezTo>
                    <a:pt x="47082" y="29101"/>
                    <a:pt x="47002" y="29156"/>
                    <a:pt x="46983" y="29242"/>
                  </a:cubicBezTo>
                  <a:cubicBezTo>
                    <a:pt x="46947" y="29361"/>
                    <a:pt x="47007" y="29481"/>
                    <a:pt x="47114" y="29516"/>
                  </a:cubicBezTo>
                  <a:cubicBezTo>
                    <a:pt x="47626" y="29671"/>
                    <a:pt x="48173" y="29826"/>
                    <a:pt x="48733" y="29933"/>
                  </a:cubicBezTo>
                  <a:lnTo>
                    <a:pt x="48781" y="29933"/>
                  </a:lnTo>
                  <a:cubicBezTo>
                    <a:pt x="48888" y="29933"/>
                    <a:pt x="48971" y="29862"/>
                    <a:pt x="48983" y="29754"/>
                  </a:cubicBezTo>
                  <a:cubicBezTo>
                    <a:pt x="49007" y="29647"/>
                    <a:pt x="48947" y="29528"/>
                    <a:pt x="48828" y="29516"/>
                  </a:cubicBezTo>
                  <a:cubicBezTo>
                    <a:pt x="48269" y="29409"/>
                    <a:pt x="47757" y="29278"/>
                    <a:pt x="47245" y="29111"/>
                  </a:cubicBezTo>
                  <a:cubicBezTo>
                    <a:pt x="47221" y="29104"/>
                    <a:pt x="47198" y="29101"/>
                    <a:pt x="47175" y="29101"/>
                  </a:cubicBezTo>
                  <a:close/>
                  <a:moveTo>
                    <a:pt x="56196" y="29369"/>
                  </a:moveTo>
                  <a:cubicBezTo>
                    <a:pt x="56181" y="29369"/>
                    <a:pt x="56166" y="29370"/>
                    <a:pt x="56151" y="29373"/>
                  </a:cubicBezTo>
                  <a:cubicBezTo>
                    <a:pt x="55615" y="29481"/>
                    <a:pt x="55067" y="29564"/>
                    <a:pt x="54531" y="29647"/>
                  </a:cubicBezTo>
                  <a:cubicBezTo>
                    <a:pt x="54412" y="29659"/>
                    <a:pt x="54329" y="29766"/>
                    <a:pt x="54353" y="29885"/>
                  </a:cubicBezTo>
                  <a:cubicBezTo>
                    <a:pt x="54365" y="29992"/>
                    <a:pt x="54448" y="30064"/>
                    <a:pt x="54555" y="30064"/>
                  </a:cubicBezTo>
                  <a:lnTo>
                    <a:pt x="54567" y="30064"/>
                  </a:lnTo>
                  <a:cubicBezTo>
                    <a:pt x="55127" y="29992"/>
                    <a:pt x="55674" y="29897"/>
                    <a:pt x="56222" y="29778"/>
                  </a:cubicBezTo>
                  <a:cubicBezTo>
                    <a:pt x="56341" y="29766"/>
                    <a:pt x="56412" y="29659"/>
                    <a:pt x="56389" y="29540"/>
                  </a:cubicBezTo>
                  <a:cubicBezTo>
                    <a:pt x="56378" y="29436"/>
                    <a:pt x="56296" y="29369"/>
                    <a:pt x="56196" y="29369"/>
                  </a:cubicBezTo>
                  <a:close/>
                  <a:moveTo>
                    <a:pt x="50852" y="29778"/>
                  </a:moveTo>
                  <a:cubicBezTo>
                    <a:pt x="50709" y="29778"/>
                    <a:pt x="50626" y="29850"/>
                    <a:pt x="50626" y="29969"/>
                  </a:cubicBezTo>
                  <a:cubicBezTo>
                    <a:pt x="50626" y="30088"/>
                    <a:pt x="50697" y="30195"/>
                    <a:pt x="50817" y="30195"/>
                  </a:cubicBezTo>
                  <a:cubicBezTo>
                    <a:pt x="51209" y="30207"/>
                    <a:pt x="51590" y="30231"/>
                    <a:pt x="51995" y="30231"/>
                  </a:cubicBezTo>
                  <a:lnTo>
                    <a:pt x="52483" y="30219"/>
                  </a:lnTo>
                  <a:cubicBezTo>
                    <a:pt x="52602" y="30219"/>
                    <a:pt x="52698" y="30135"/>
                    <a:pt x="52698" y="30016"/>
                  </a:cubicBezTo>
                  <a:cubicBezTo>
                    <a:pt x="52698" y="29897"/>
                    <a:pt x="52602" y="29814"/>
                    <a:pt x="52483" y="29814"/>
                  </a:cubicBezTo>
                  <a:cubicBezTo>
                    <a:pt x="52346" y="29817"/>
                    <a:pt x="52209" y="29818"/>
                    <a:pt x="52071" y="29818"/>
                  </a:cubicBezTo>
                  <a:cubicBezTo>
                    <a:pt x="51658" y="29818"/>
                    <a:pt x="51245" y="29805"/>
                    <a:pt x="50852" y="29778"/>
                  </a:cubicBezTo>
                  <a:close/>
                  <a:moveTo>
                    <a:pt x="39425" y="29460"/>
                  </a:moveTo>
                  <a:cubicBezTo>
                    <a:pt x="39330" y="29460"/>
                    <a:pt x="39252" y="29532"/>
                    <a:pt x="39232" y="29611"/>
                  </a:cubicBezTo>
                  <a:cubicBezTo>
                    <a:pt x="39077" y="30147"/>
                    <a:pt x="38958" y="30707"/>
                    <a:pt x="38875" y="31255"/>
                  </a:cubicBezTo>
                  <a:cubicBezTo>
                    <a:pt x="38839" y="31374"/>
                    <a:pt x="38910" y="31481"/>
                    <a:pt x="39029" y="31493"/>
                  </a:cubicBezTo>
                  <a:lnTo>
                    <a:pt x="39065" y="31493"/>
                  </a:lnTo>
                  <a:cubicBezTo>
                    <a:pt x="39148" y="31493"/>
                    <a:pt x="39244" y="31433"/>
                    <a:pt x="39291" y="31314"/>
                  </a:cubicBezTo>
                  <a:cubicBezTo>
                    <a:pt x="39375" y="30778"/>
                    <a:pt x="39494" y="30243"/>
                    <a:pt x="39625" y="29719"/>
                  </a:cubicBezTo>
                  <a:cubicBezTo>
                    <a:pt x="39660" y="29611"/>
                    <a:pt x="39589" y="29492"/>
                    <a:pt x="39482" y="29469"/>
                  </a:cubicBezTo>
                  <a:cubicBezTo>
                    <a:pt x="39463" y="29463"/>
                    <a:pt x="39444" y="29460"/>
                    <a:pt x="39425" y="29460"/>
                  </a:cubicBezTo>
                  <a:close/>
                  <a:moveTo>
                    <a:pt x="38814" y="33123"/>
                  </a:moveTo>
                  <a:cubicBezTo>
                    <a:pt x="38696" y="33123"/>
                    <a:pt x="38613" y="33203"/>
                    <a:pt x="38613" y="33314"/>
                  </a:cubicBezTo>
                  <a:cubicBezTo>
                    <a:pt x="38589" y="33731"/>
                    <a:pt x="38577" y="34172"/>
                    <a:pt x="38577" y="34600"/>
                  </a:cubicBezTo>
                  <a:lnTo>
                    <a:pt x="38577" y="34993"/>
                  </a:lnTo>
                  <a:cubicBezTo>
                    <a:pt x="38577" y="35100"/>
                    <a:pt x="38660" y="35195"/>
                    <a:pt x="38779" y="35195"/>
                  </a:cubicBezTo>
                  <a:cubicBezTo>
                    <a:pt x="38898" y="35195"/>
                    <a:pt x="38994" y="35112"/>
                    <a:pt x="38994" y="34981"/>
                  </a:cubicBezTo>
                  <a:lnTo>
                    <a:pt x="38994" y="34600"/>
                  </a:lnTo>
                  <a:cubicBezTo>
                    <a:pt x="38994" y="34183"/>
                    <a:pt x="39006" y="33767"/>
                    <a:pt x="39029" y="33350"/>
                  </a:cubicBezTo>
                  <a:cubicBezTo>
                    <a:pt x="39029" y="33231"/>
                    <a:pt x="38958" y="33124"/>
                    <a:pt x="38839" y="33124"/>
                  </a:cubicBezTo>
                  <a:cubicBezTo>
                    <a:pt x="38830" y="33123"/>
                    <a:pt x="38822" y="33123"/>
                    <a:pt x="38814" y="33123"/>
                  </a:cubicBezTo>
                  <a:close/>
                  <a:moveTo>
                    <a:pt x="38919" y="36861"/>
                  </a:moveTo>
                  <a:cubicBezTo>
                    <a:pt x="38912" y="36861"/>
                    <a:pt x="38905" y="36862"/>
                    <a:pt x="38898" y="36862"/>
                  </a:cubicBezTo>
                  <a:cubicBezTo>
                    <a:pt x="38791" y="36862"/>
                    <a:pt x="38708" y="36970"/>
                    <a:pt x="38720" y="37089"/>
                  </a:cubicBezTo>
                  <a:cubicBezTo>
                    <a:pt x="38779" y="37636"/>
                    <a:pt x="38863" y="38184"/>
                    <a:pt x="38970" y="38744"/>
                  </a:cubicBezTo>
                  <a:cubicBezTo>
                    <a:pt x="39006" y="38827"/>
                    <a:pt x="39089" y="38898"/>
                    <a:pt x="39184" y="38898"/>
                  </a:cubicBezTo>
                  <a:lnTo>
                    <a:pt x="39208" y="38898"/>
                  </a:lnTo>
                  <a:cubicBezTo>
                    <a:pt x="39327" y="38886"/>
                    <a:pt x="39387" y="38779"/>
                    <a:pt x="39375" y="38660"/>
                  </a:cubicBezTo>
                  <a:cubicBezTo>
                    <a:pt x="39267" y="38124"/>
                    <a:pt x="39184" y="37577"/>
                    <a:pt x="39125" y="37041"/>
                  </a:cubicBezTo>
                  <a:cubicBezTo>
                    <a:pt x="39125" y="36941"/>
                    <a:pt x="39020" y="36861"/>
                    <a:pt x="38919" y="36861"/>
                  </a:cubicBezTo>
                  <a:close/>
                  <a:moveTo>
                    <a:pt x="39672" y="40500"/>
                  </a:moveTo>
                  <a:cubicBezTo>
                    <a:pt x="39656" y="40500"/>
                    <a:pt x="39640" y="40502"/>
                    <a:pt x="39625" y="40506"/>
                  </a:cubicBezTo>
                  <a:cubicBezTo>
                    <a:pt x="39506" y="40541"/>
                    <a:pt x="39446" y="40660"/>
                    <a:pt x="39482" y="40768"/>
                  </a:cubicBezTo>
                  <a:cubicBezTo>
                    <a:pt x="39625" y="41303"/>
                    <a:pt x="39791" y="41839"/>
                    <a:pt x="39982" y="42351"/>
                  </a:cubicBezTo>
                  <a:cubicBezTo>
                    <a:pt x="40018" y="42434"/>
                    <a:pt x="40089" y="42494"/>
                    <a:pt x="40184" y="42494"/>
                  </a:cubicBezTo>
                  <a:lnTo>
                    <a:pt x="40268" y="42494"/>
                  </a:lnTo>
                  <a:cubicBezTo>
                    <a:pt x="40375" y="42446"/>
                    <a:pt x="40434" y="42327"/>
                    <a:pt x="40387" y="42220"/>
                  </a:cubicBezTo>
                  <a:cubicBezTo>
                    <a:pt x="40196" y="41696"/>
                    <a:pt x="40029" y="41184"/>
                    <a:pt x="39887" y="40660"/>
                  </a:cubicBezTo>
                  <a:cubicBezTo>
                    <a:pt x="39856" y="40559"/>
                    <a:pt x="39765" y="40500"/>
                    <a:pt x="39672" y="40500"/>
                  </a:cubicBezTo>
                  <a:close/>
                  <a:moveTo>
                    <a:pt x="40960" y="43988"/>
                  </a:moveTo>
                  <a:cubicBezTo>
                    <a:pt x="40932" y="43988"/>
                    <a:pt x="40903" y="43994"/>
                    <a:pt x="40875" y="44006"/>
                  </a:cubicBezTo>
                  <a:cubicBezTo>
                    <a:pt x="40780" y="44054"/>
                    <a:pt x="40732" y="44173"/>
                    <a:pt x="40780" y="44280"/>
                  </a:cubicBezTo>
                  <a:cubicBezTo>
                    <a:pt x="40994" y="44780"/>
                    <a:pt x="41232" y="45292"/>
                    <a:pt x="41482" y="45780"/>
                  </a:cubicBezTo>
                  <a:cubicBezTo>
                    <a:pt x="41518" y="45852"/>
                    <a:pt x="41589" y="45899"/>
                    <a:pt x="41673" y="45899"/>
                  </a:cubicBezTo>
                  <a:cubicBezTo>
                    <a:pt x="41696" y="45899"/>
                    <a:pt x="41732" y="45899"/>
                    <a:pt x="41768" y="45875"/>
                  </a:cubicBezTo>
                  <a:cubicBezTo>
                    <a:pt x="41875" y="45828"/>
                    <a:pt x="41923" y="45697"/>
                    <a:pt x="41863" y="45602"/>
                  </a:cubicBezTo>
                  <a:cubicBezTo>
                    <a:pt x="41601" y="45101"/>
                    <a:pt x="41375" y="44601"/>
                    <a:pt x="41149" y="44113"/>
                  </a:cubicBezTo>
                  <a:cubicBezTo>
                    <a:pt x="41114" y="44034"/>
                    <a:pt x="41040" y="43988"/>
                    <a:pt x="40960" y="43988"/>
                  </a:cubicBezTo>
                  <a:close/>
                  <a:moveTo>
                    <a:pt x="42563" y="47338"/>
                  </a:moveTo>
                  <a:cubicBezTo>
                    <a:pt x="42536" y="47338"/>
                    <a:pt x="42509" y="47343"/>
                    <a:pt x="42482" y="47352"/>
                  </a:cubicBezTo>
                  <a:cubicBezTo>
                    <a:pt x="42375" y="47399"/>
                    <a:pt x="42339" y="47518"/>
                    <a:pt x="42375" y="47626"/>
                  </a:cubicBezTo>
                  <a:cubicBezTo>
                    <a:pt x="42601" y="48126"/>
                    <a:pt x="42804" y="48650"/>
                    <a:pt x="42958" y="49161"/>
                  </a:cubicBezTo>
                  <a:cubicBezTo>
                    <a:pt x="42994" y="49245"/>
                    <a:pt x="43066" y="49304"/>
                    <a:pt x="43161" y="49304"/>
                  </a:cubicBezTo>
                  <a:cubicBezTo>
                    <a:pt x="43173" y="49304"/>
                    <a:pt x="43197" y="49304"/>
                    <a:pt x="43208" y="49292"/>
                  </a:cubicBezTo>
                  <a:cubicBezTo>
                    <a:pt x="43316" y="49245"/>
                    <a:pt x="43375" y="49126"/>
                    <a:pt x="43351" y="49019"/>
                  </a:cubicBezTo>
                  <a:cubicBezTo>
                    <a:pt x="43173" y="48507"/>
                    <a:pt x="42970" y="47983"/>
                    <a:pt x="42756" y="47459"/>
                  </a:cubicBezTo>
                  <a:cubicBezTo>
                    <a:pt x="42720" y="47379"/>
                    <a:pt x="42644" y="47338"/>
                    <a:pt x="42563" y="47338"/>
                  </a:cubicBezTo>
                  <a:close/>
                  <a:moveTo>
                    <a:pt x="19600" y="51137"/>
                  </a:moveTo>
                  <a:cubicBezTo>
                    <a:pt x="19491" y="51137"/>
                    <a:pt x="19408" y="51217"/>
                    <a:pt x="19408" y="51328"/>
                  </a:cubicBezTo>
                  <a:cubicBezTo>
                    <a:pt x="19384" y="51447"/>
                    <a:pt x="19479" y="51555"/>
                    <a:pt x="19598" y="51555"/>
                  </a:cubicBezTo>
                  <a:cubicBezTo>
                    <a:pt x="19908" y="51567"/>
                    <a:pt x="20075" y="51578"/>
                    <a:pt x="20075" y="51578"/>
                  </a:cubicBezTo>
                  <a:lnTo>
                    <a:pt x="20087" y="51578"/>
                  </a:lnTo>
                  <a:cubicBezTo>
                    <a:pt x="20194" y="51578"/>
                    <a:pt x="20277" y="51507"/>
                    <a:pt x="20301" y="51388"/>
                  </a:cubicBezTo>
                  <a:cubicBezTo>
                    <a:pt x="20313" y="51281"/>
                    <a:pt x="20229" y="51186"/>
                    <a:pt x="20110" y="51162"/>
                  </a:cubicBezTo>
                  <a:cubicBezTo>
                    <a:pt x="20110" y="51162"/>
                    <a:pt x="19944" y="51150"/>
                    <a:pt x="19622" y="51138"/>
                  </a:cubicBezTo>
                  <a:cubicBezTo>
                    <a:pt x="19615" y="51137"/>
                    <a:pt x="19607" y="51137"/>
                    <a:pt x="19600" y="51137"/>
                  </a:cubicBezTo>
                  <a:close/>
                  <a:moveTo>
                    <a:pt x="17515" y="51126"/>
                  </a:moveTo>
                  <a:cubicBezTo>
                    <a:pt x="16967" y="51138"/>
                    <a:pt x="16396" y="51162"/>
                    <a:pt x="15848" y="51221"/>
                  </a:cubicBezTo>
                  <a:cubicBezTo>
                    <a:pt x="15741" y="51245"/>
                    <a:pt x="15657" y="51328"/>
                    <a:pt x="15669" y="51447"/>
                  </a:cubicBezTo>
                  <a:cubicBezTo>
                    <a:pt x="15681" y="51567"/>
                    <a:pt x="15776" y="51638"/>
                    <a:pt x="15872" y="51638"/>
                  </a:cubicBezTo>
                  <a:cubicBezTo>
                    <a:pt x="15896" y="51638"/>
                    <a:pt x="15896" y="51638"/>
                    <a:pt x="15896" y="51626"/>
                  </a:cubicBezTo>
                  <a:cubicBezTo>
                    <a:pt x="16431" y="51578"/>
                    <a:pt x="16979" y="51543"/>
                    <a:pt x="17527" y="51519"/>
                  </a:cubicBezTo>
                  <a:cubicBezTo>
                    <a:pt x="17634" y="51519"/>
                    <a:pt x="17717" y="51436"/>
                    <a:pt x="17717" y="51317"/>
                  </a:cubicBezTo>
                  <a:cubicBezTo>
                    <a:pt x="17717" y="51209"/>
                    <a:pt x="17622" y="51126"/>
                    <a:pt x="17515" y="51126"/>
                  </a:cubicBezTo>
                  <a:close/>
                  <a:moveTo>
                    <a:pt x="13833" y="51518"/>
                  </a:moveTo>
                  <a:cubicBezTo>
                    <a:pt x="13826" y="51518"/>
                    <a:pt x="13819" y="51518"/>
                    <a:pt x="13812" y="51519"/>
                  </a:cubicBezTo>
                  <a:cubicBezTo>
                    <a:pt x="13240" y="51626"/>
                    <a:pt x="12693" y="51745"/>
                    <a:pt x="12169" y="51876"/>
                  </a:cubicBezTo>
                  <a:cubicBezTo>
                    <a:pt x="12062" y="51912"/>
                    <a:pt x="11990" y="52031"/>
                    <a:pt x="12026" y="52138"/>
                  </a:cubicBezTo>
                  <a:cubicBezTo>
                    <a:pt x="12038" y="52221"/>
                    <a:pt x="12121" y="52281"/>
                    <a:pt x="12216" y="52281"/>
                  </a:cubicBezTo>
                  <a:cubicBezTo>
                    <a:pt x="12228" y="52281"/>
                    <a:pt x="12240" y="52281"/>
                    <a:pt x="12276" y="52269"/>
                  </a:cubicBezTo>
                  <a:cubicBezTo>
                    <a:pt x="12800" y="52150"/>
                    <a:pt x="13336" y="52031"/>
                    <a:pt x="13883" y="51924"/>
                  </a:cubicBezTo>
                  <a:cubicBezTo>
                    <a:pt x="13991" y="51912"/>
                    <a:pt x="14062" y="51805"/>
                    <a:pt x="14050" y="51686"/>
                  </a:cubicBezTo>
                  <a:cubicBezTo>
                    <a:pt x="14028" y="51586"/>
                    <a:pt x="13924" y="51518"/>
                    <a:pt x="13833" y="51518"/>
                  </a:cubicBezTo>
                  <a:close/>
                  <a:moveTo>
                    <a:pt x="43694" y="50907"/>
                  </a:moveTo>
                  <a:cubicBezTo>
                    <a:pt x="43679" y="50907"/>
                    <a:pt x="43664" y="50909"/>
                    <a:pt x="43649" y="50912"/>
                  </a:cubicBezTo>
                  <a:cubicBezTo>
                    <a:pt x="43530" y="50924"/>
                    <a:pt x="43447" y="51031"/>
                    <a:pt x="43482" y="51150"/>
                  </a:cubicBezTo>
                  <a:cubicBezTo>
                    <a:pt x="43589" y="51674"/>
                    <a:pt x="43673" y="52221"/>
                    <a:pt x="43732" y="52757"/>
                  </a:cubicBezTo>
                  <a:cubicBezTo>
                    <a:pt x="43756" y="52864"/>
                    <a:pt x="43839" y="52936"/>
                    <a:pt x="43947" y="52936"/>
                  </a:cubicBezTo>
                  <a:cubicBezTo>
                    <a:pt x="43959" y="52936"/>
                    <a:pt x="43970" y="52936"/>
                    <a:pt x="43970" y="52948"/>
                  </a:cubicBezTo>
                  <a:cubicBezTo>
                    <a:pt x="44078" y="52936"/>
                    <a:pt x="44161" y="52852"/>
                    <a:pt x="44149" y="52733"/>
                  </a:cubicBezTo>
                  <a:cubicBezTo>
                    <a:pt x="44090" y="52174"/>
                    <a:pt x="44006" y="51614"/>
                    <a:pt x="43887" y="51078"/>
                  </a:cubicBezTo>
                  <a:cubicBezTo>
                    <a:pt x="43866" y="50975"/>
                    <a:pt x="43791" y="50907"/>
                    <a:pt x="43694" y="50907"/>
                  </a:cubicBezTo>
                  <a:close/>
                  <a:moveTo>
                    <a:pt x="10234" y="52479"/>
                  </a:moveTo>
                  <a:cubicBezTo>
                    <a:pt x="10208" y="52479"/>
                    <a:pt x="10182" y="52484"/>
                    <a:pt x="10157" y="52495"/>
                  </a:cubicBezTo>
                  <a:cubicBezTo>
                    <a:pt x="9621" y="52686"/>
                    <a:pt x="9109" y="52888"/>
                    <a:pt x="8609" y="53126"/>
                  </a:cubicBezTo>
                  <a:cubicBezTo>
                    <a:pt x="8514" y="53186"/>
                    <a:pt x="8466" y="53305"/>
                    <a:pt x="8514" y="53412"/>
                  </a:cubicBezTo>
                  <a:cubicBezTo>
                    <a:pt x="8549" y="53483"/>
                    <a:pt x="8633" y="53531"/>
                    <a:pt x="8704" y="53531"/>
                  </a:cubicBezTo>
                  <a:cubicBezTo>
                    <a:pt x="8728" y="53531"/>
                    <a:pt x="8764" y="53531"/>
                    <a:pt x="8811" y="53507"/>
                  </a:cubicBezTo>
                  <a:cubicBezTo>
                    <a:pt x="9288" y="53281"/>
                    <a:pt x="9788" y="53067"/>
                    <a:pt x="10311" y="52876"/>
                  </a:cubicBezTo>
                  <a:cubicBezTo>
                    <a:pt x="10419" y="52829"/>
                    <a:pt x="10478" y="52710"/>
                    <a:pt x="10431" y="52614"/>
                  </a:cubicBezTo>
                  <a:cubicBezTo>
                    <a:pt x="10394" y="52533"/>
                    <a:pt x="10316" y="52479"/>
                    <a:pt x="10234" y="52479"/>
                  </a:cubicBezTo>
                  <a:close/>
                  <a:moveTo>
                    <a:pt x="6896" y="54129"/>
                  </a:moveTo>
                  <a:cubicBezTo>
                    <a:pt x="6857" y="54129"/>
                    <a:pt x="6819" y="54140"/>
                    <a:pt x="6787" y="54162"/>
                  </a:cubicBezTo>
                  <a:cubicBezTo>
                    <a:pt x="6311" y="54460"/>
                    <a:pt x="5859" y="54793"/>
                    <a:pt x="5430" y="55138"/>
                  </a:cubicBezTo>
                  <a:cubicBezTo>
                    <a:pt x="5335" y="55210"/>
                    <a:pt x="5323" y="55353"/>
                    <a:pt x="5394" y="55436"/>
                  </a:cubicBezTo>
                  <a:cubicBezTo>
                    <a:pt x="5442" y="55484"/>
                    <a:pt x="5501" y="55508"/>
                    <a:pt x="5561" y="55508"/>
                  </a:cubicBezTo>
                  <a:cubicBezTo>
                    <a:pt x="5609" y="55508"/>
                    <a:pt x="5656" y="55484"/>
                    <a:pt x="5680" y="55448"/>
                  </a:cubicBezTo>
                  <a:cubicBezTo>
                    <a:pt x="6097" y="55103"/>
                    <a:pt x="6549" y="54793"/>
                    <a:pt x="7002" y="54495"/>
                  </a:cubicBezTo>
                  <a:cubicBezTo>
                    <a:pt x="7097" y="54436"/>
                    <a:pt x="7121" y="54305"/>
                    <a:pt x="7061" y="54210"/>
                  </a:cubicBezTo>
                  <a:cubicBezTo>
                    <a:pt x="7024" y="54158"/>
                    <a:pt x="6959" y="54129"/>
                    <a:pt x="6896" y="54129"/>
                  </a:cubicBezTo>
                  <a:close/>
                  <a:moveTo>
                    <a:pt x="44066" y="54591"/>
                  </a:moveTo>
                  <a:cubicBezTo>
                    <a:pt x="43947" y="54591"/>
                    <a:pt x="43851" y="54674"/>
                    <a:pt x="43851" y="54793"/>
                  </a:cubicBezTo>
                  <a:cubicBezTo>
                    <a:pt x="43851" y="55353"/>
                    <a:pt x="43828" y="55889"/>
                    <a:pt x="43780" y="56436"/>
                  </a:cubicBezTo>
                  <a:cubicBezTo>
                    <a:pt x="43780" y="56555"/>
                    <a:pt x="43851" y="56639"/>
                    <a:pt x="43970" y="56662"/>
                  </a:cubicBezTo>
                  <a:lnTo>
                    <a:pt x="43994" y="56662"/>
                  </a:lnTo>
                  <a:cubicBezTo>
                    <a:pt x="44090" y="56662"/>
                    <a:pt x="44185" y="56567"/>
                    <a:pt x="44197" y="56460"/>
                  </a:cubicBezTo>
                  <a:cubicBezTo>
                    <a:pt x="44244" y="55912"/>
                    <a:pt x="44268" y="55353"/>
                    <a:pt x="44268" y="54793"/>
                  </a:cubicBezTo>
                  <a:cubicBezTo>
                    <a:pt x="44268" y="54674"/>
                    <a:pt x="44185" y="54591"/>
                    <a:pt x="44066" y="54591"/>
                  </a:cubicBezTo>
                  <a:close/>
                  <a:moveTo>
                    <a:pt x="4061" y="56515"/>
                  </a:moveTo>
                  <a:cubicBezTo>
                    <a:pt x="4005" y="56515"/>
                    <a:pt x="3949" y="56536"/>
                    <a:pt x="3906" y="56579"/>
                  </a:cubicBezTo>
                  <a:cubicBezTo>
                    <a:pt x="3537" y="56996"/>
                    <a:pt x="3192" y="57436"/>
                    <a:pt x="2870" y="57889"/>
                  </a:cubicBezTo>
                  <a:cubicBezTo>
                    <a:pt x="2799" y="57984"/>
                    <a:pt x="2822" y="58115"/>
                    <a:pt x="2918" y="58175"/>
                  </a:cubicBezTo>
                  <a:cubicBezTo>
                    <a:pt x="2942" y="58198"/>
                    <a:pt x="2989" y="58222"/>
                    <a:pt x="3037" y="58222"/>
                  </a:cubicBezTo>
                  <a:cubicBezTo>
                    <a:pt x="3096" y="58222"/>
                    <a:pt x="3156" y="58186"/>
                    <a:pt x="3215" y="58127"/>
                  </a:cubicBezTo>
                  <a:cubicBezTo>
                    <a:pt x="3525" y="57698"/>
                    <a:pt x="3870" y="57270"/>
                    <a:pt x="4227" y="56865"/>
                  </a:cubicBezTo>
                  <a:cubicBezTo>
                    <a:pt x="4299" y="56770"/>
                    <a:pt x="4299" y="56639"/>
                    <a:pt x="4204" y="56567"/>
                  </a:cubicBezTo>
                  <a:cubicBezTo>
                    <a:pt x="4164" y="56533"/>
                    <a:pt x="4112" y="56515"/>
                    <a:pt x="4061" y="56515"/>
                  </a:cubicBezTo>
                  <a:close/>
                  <a:moveTo>
                    <a:pt x="43693" y="58280"/>
                  </a:moveTo>
                  <a:cubicBezTo>
                    <a:pt x="43596" y="58280"/>
                    <a:pt x="43504" y="58339"/>
                    <a:pt x="43482" y="58448"/>
                  </a:cubicBezTo>
                  <a:cubicBezTo>
                    <a:pt x="43375" y="58972"/>
                    <a:pt x="43244" y="59520"/>
                    <a:pt x="43089" y="60032"/>
                  </a:cubicBezTo>
                  <a:cubicBezTo>
                    <a:pt x="43066" y="60139"/>
                    <a:pt x="43137" y="60258"/>
                    <a:pt x="43244" y="60282"/>
                  </a:cubicBezTo>
                  <a:cubicBezTo>
                    <a:pt x="43256" y="60306"/>
                    <a:pt x="43292" y="60306"/>
                    <a:pt x="43304" y="60306"/>
                  </a:cubicBezTo>
                  <a:cubicBezTo>
                    <a:pt x="43399" y="60306"/>
                    <a:pt x="43470" y="60246"/>
                    <a:pt x="43482" y="60139"/>
                  </a:cubicBezTo>
                  <a:cubicBezTo>
                    <a:pt x="43649" y="59603"/>
                    <a:pt x="43780" y="59056"/>
                    <a:pt x="43887" y="58520"/>
                  </a:cubicBezTo>
                  <a:cubicBezTo>
                    <a:pt x="43899" y="58413"/>
                    <a:pt x="43839" y="58305"/>
                    <a:pt x="43720" y="58282"/>
                  </a:cubicBezTo>
                  <a:cubicBezTo>
                    <a:pt x="43711" y="58281"/>
                    <a:pt x="43702" y="58280"/>
                    <a:pt x="43693" y="58280"/>
                  </a:cubicBezTo>
                  <a:close/>
                  <a:moveTo>
                    <a:pt x="1983" y="59577"/>
                  </a:moveTo>
                  <a:cubicBezTo>
                    <a:pt x="1905" y="59577"/>
                    <a:pt x="1832" y="59620"/>
                    <a:pt x="1799" y="59687"/>
                  </a:cubicBezTo>
                  <a:cubicBezTo>
                    <a:pt x="1548" y="60187"/>
                    <a:pt x="1322" y="60687"/>
                    <a:pt x="1132" y="61223"/>
                  </a:cubicBezTo>
                  <a:cubicBezTo>
                    <a:pt x="1084" y="61330"/>
                    <a:pt x="1144" y="61449"/>
                    <a:pt x="1251" y="61496"/>
                  </a:cubicBezTo>
                  <a:cubicBezTo>
                    <a:pt x="1275" y="61508"/>
                    <a:pt x="1287" y="61508"/>
                    <a:pt x="1322" y="61508"/>
                  </a:cubicBezTo>
                  <a:cubicBezTo>
                    <a:pt x="1394" y="61508"/>
                    <a:pt x="1489" y="61449"/>
                    <a:pt x="1525" y="61377"/>
                  </a:cubicBezTo>
                  <a:cubicBezTo>
                    <a:pt x="1703" y="60865"/>
                    <a:pt x="1929" y="60365"/>
                    <a:pt x="2168" y="59889"/>
                  </a:cubicBezTo>
                  <a:cubicBezTo>
                    <a:pt x="2227" y="59782"/>
                    <a:pt x="2180" y="59651"/>
                    <a:pt x="2084" y="59603"/>
                  </a:cubicBezTo>
                  <a:cubicBezTo>
                    <a:pt x="2052" y="59585"/>
                    <a:pt x="2017" y="59577"/>
                    <a:pt x="1983" y="59577"/>
                  </a:cubicBezTo>
                  <a:close/>
                  <a:moveTo>
                    <a:pt x="42631" y="61849"/>
                  </a:moveTo>
                  <a:cubicBezTo>
                    <a:pt x="42549" y="61849"/>
                    <a:pt x="42474" y="61903"/>
                    <a:pt x="42446" y="61985"/>
                  </a:cubicBezTo>
                  <a:cubicBezTo>
                    <a:pt x="42232" y="62496"/>
                    <a:pt x="42030" y="62997"/>
                    <a:pt x="41792" y="63485"/>
                  </a:cubicBezTo>
                  <a:cubicBezTo>
                    <a:pt x="41744" y="63592"/>
                    <a:pt x="41792" y="63723"/>
                    <a:pt x="41887" y="63770"/>
                  </a:cubicBezTo>
                  <a:cubicBezTo>
                    <a:pt x="41923" y="63782"/>
                    <a:pt x="41946" y="63782"/>
                    <a:pt x="41982" y="63782"/>
                  </a:cubicBezTo>
                  <a:cubicBezTo>
                    <a:pt x="42054" y="63782"/>
                    <a:pt x="42125" y="63747"/>
                    <a:pt x="42173" y="63663"/>
                  </a:cubicBezTo>
                  <a:cubicBezTo>
                    <a:pt x="42411" y="63163"/>
                    <a:pt x="42637" y="62639"/>
                    <a:pt x="42827" y="62127"/>
                  </a:cubicBezTo>
                  <a:cubicBezTo>
                    <a:pt x="42875" y="62032"/>
                    <a:pt x="42816" y="61913"/>
                    <a:pt x="42708" y="61865"/>
                  </a:cubicBezTo>
                  <a:cubicBezTo>
                    <a:pt x="42683" y="61854"/>
                    <a:pt x="42657" y="61849"/>
                    <a:pt x="42631" y="61849"/>
                  </a:cubicBezTo>
                  <a:close/>
                  <a:moveTo>
                    <a:pt x="725" y="63082"/>
                  </a:moveTo>
                  <a:cubicBezTo>
                    <a:pt x="632" y="63082"/>
                    <a:pt x="556" y="63146"/>
                    <a:pt x="536" y="63235"/>
                  </a:cubicBezTo>
                  <a:cubicBezTo>
                    <a:pt x="394" y="63759"/>
                    <a:pt x="298" y="64306"/>
                    <a:pt x="215" y="64878"/>
                  </a:cubicBezTo>
                  <a:cubicBezTo>
                    <a:pt x="203" y="64997"/>
                    <a:pt x="275" y="65092"/>
                    <a:pt x="394" y="65116"/>
                  </a:cubicBezTo>
                  <a:lnTo>
                    <a:pt x="429" y="65116"/>
                  </a:lnTo>
                  <a:cubicBezTo>
                    <a:pt x="536" y="65116"/>
                    <a:pt x="620" y="65032"/>
                    <a:pt x="632" y="64949"/>
                  </a:cubicBezTo>
                  <a:cubicBezTo>
                    <a:pt x="715" y="64401"/>
                    <a:pt x="810" y="63854"/>
                    <a:pt x="929" y="63342"/>
                  </a:cubicBezTo>
                  <a:cubicBezTo>
                    <a:pt x="965" y="63223"/>
                    <a:pt x="894" y="63116"/>
                    <a:pt x="786" y="63092"/>
                  </a:cubicBezTo>
                  <a:cubicBezTo>
                    <a:pt x="765" y="63085"/>
                    <a:pt x="745" y="63082"/>
                    <a:pt x="725" y="63082"/>
                  </a:cubicBezTo>
                  <a:close/>
                  <a:moveTo>
                    <a:pt x="40997" y="65215"/>
                  </a:moveTo>
                  <a:cubicBezTo>
                    <a:pt x="40928" y="65215"/>
                    <a:pt x="40865" y="65249"/>
                    <a:pt x="40827" y="65318"/>
                  </a:cubicBezTo>
                  <a:cubicBezTo>
                    <a:pt x="40565" y="65783"/>
                    <a:pt x="40268" y="66259"/>
                    <a:pt x="39970" y="66723"/>
                  </a:cubicBezTo>
                  <a:cubicBezTo>
                    <a:pt x="39910" y="66807"/>
                    <a:pt x="39946" y="66937"/>
                    <a:pt x="40029" y="66997"/>
                  </a:cubicBezTo>
                  <a:cubicBezTo>
                    <a:pt x="40077" y="67021"/>
                    <a:pt x="40101" y="67033"/>
                    <a:pt x="40149" y="67033"/>
                  </a:cubicBezTo>
                  <a:cubicBezTo>
                    <a:pt x="40220" y="67033"/>
                    <a:pt x="40280" y="66985"/>
                    <a:pt x="40315" y="66937"/>
                  </a:cubicBezTo>
                  <a:cubicBezTo>
                    <a:pt x="40625" y="66485"/>
                    <a:pt x="40922" y="66009"/>
                    <a:pt x="41184" y="65533"/>
                  </a:cubicBezTo>
                  <a:cubicBezTo>
                    <a:pt x="41256" y="65425"/>
                    <a:pt x="41220" y="65306"/>
                    <a:pt x="41113" y="65247"/>
                  </a:cubicBezTo>
                  <a:cubicBezTo>
                    <a:pt x="41075" y="65226"/>
                    <a:pt x="41035" y="65215"/>
                    <a:pt x="40997" y="65215"/>
                  </a:cubicBezTo>
                  <a:close/>
                  <a:moveTo>
                    <a:pt x="226" y="66746"/>
                  </a:moveTo>
                  <a:cubicBezTo>
                    <a:pt x="108" y="66746"/>
                    <a:pt x="24" y="66826"/>
                    <a:pt x="24" y="66937"/>
                  </a:cubicBezTo>
                  <a:cubicBezTo>
                    <a:pt x="13" y="67342"/>
                    <a:pt x="1" y="67759"/>
                    <a:pt x="1" y="68176"/>
                  </a:cubicBezTo>
                  <a:lnTo>
                    <a:pt x="1" y="68604"/>
                  </a:lnTo>
                  <a:cubicBezTo>
                    <a:pt x="1" y="68723"/>
                    <a:pt x="84" y="68819"/>
                    <a:pt x="203" y="68819"/>
                  </a:cubicBezTo>
                  <a:cubicBezTo>
                    <a:pt x="322" y="68819"/>
                    <a:pt x="417" y="68712"/>
                    <a:pt x="417" y="68604"/>
                  </a:cubicBezTo>
                  <a:lnTo>
                    <a:pt x="417" y="68188"/>
                  </a:lnTo>
                  <a:cubicBezTo>
                    <a:pt x="417" y="67771"/>
                    <a:pt x="429" y="67354"/>
                    <a:pt x="441" y="66973"/>
                  </a:cubicBezTo>
                  <a:cubicBezTo>
                    <a:pt x="453" y="66854"/>
                    <a:pt x="370" y="66747"/>
                    <a:pt x="251" y="66747"/>
                  </a:cubicBezTo>
                  <a:cubicBezTo>
                    <a:pt x="242" y="66746"/>
                    <a:pt x="234" y="66746"/>
                    <a:pt x="226" y="66746"/>
                  </a:cubicBezTo>
                  <a:close/>
                  <a:moveTo>
                    <a:pt x="38963" y="68306"/>
                  </a:moveTo>
                  <a:cubicBezTo>
                    <a:pt x="38903" y="68306"/>
                    <a:pt x="38841" y="68333"/>
                    <a:pt x="38791" y="68390"/>
                  </a:cubicBezTo>
                  <a:cubicBezTo>
                    <a:pt x="38470" y="68807"/>
                    <a:pt x="38124" y="69247"/>
                    <a:pt x="37767" y="69664"/>
                  </a:cubicBezTo>
                  <a:cubicBezTo>
                    <a:pt x="37696" y="69759"/>
                    <a:pt x="37708" y="69890"/>
                    <a:pt x="37803" y="69962"/>
                  </a:cubicBezTo>
                  <a:cubicBezTo>
                    <a:pt x="37839" y="69997"/>
                    <a:pt x="37886" y="70009"/>
                    <a:pt x="37934" y="70009"/>
                  </a:cubicBezTo>
                  <a:cubicBezTo>
                    <a:pt x="37994" y="70009"/>
                    <a:pt x="38053" y="69974"/>
                    <a:pt x="38077" y="69938"/>
                  </a:cubicBezTo>
                  <a:cubicBezTo>
                    <a:pt x="38434" y="69497"/>
                    <a:pt x="38791" y="69057"/>
                    <a:pt x="39125" y="68628"/>
                  </a:cubicBezTo>
                  <a:cubicBezTo>
                    <a:pt x="39184" y="68533"/>
                    <a:pt x="39172" y="68414"/>
                    <a:pt x="39077" y="68342"/>
                  </a:cubicBezTo>
                  <a:cubicBezTo>
                    <a:pt x="39043" y="68318"/>
                    <a:pt x="39004" y="68306"/>
                    <a:pt x="38963" y="68306"/>
                  </a:cubicBezTo>
                  <a:close/>
                  <a:moveTo>
                    <a:pt x="310" y="70486"/>
                  </a:moveTo>
                  <a:cubicBezTo>
                    <a:pt x="191" y="70497"/>
                    <a:pt x="96" y="70593"/>
                    <a:pt x="120" y="70700"/>
                  </a:cubicBezTo>
                  <a:cubicBezTo>
                    <a:pt x="179" y="71271"/>
                    <a:pt x="251" y="71819"/>
                    <a:pt x="334" y="72355"/>
                  </a:cubicBezTo>
                  <a:cubicBezTo>
                    <a:pt x="370" y="72450"/>
                    <a:pt x="441" y="72522"/>
                    <a:pt x="548" y="72522"/>
                  </a:cubicBezTo>
                  <a:cubicBezTo>
                    <a:pt x="554" y="72522"/>
                    <a:pt x="557" y="72519"/>
                    <a:pt x="563" y="72519"/>
                  </a:cubicBezTo>
                  <a:cubicBezTo>
                    <a:pt x="569" y="72519"/>
                    <a:pt x="578" y="72522"/>
                    <a:pt x="596" y="72533"/>
                  </a:cubicBezTo>
                  <a:cubicBezTo>
                    <a:pt x="691" y="72522"/>
                    <a:pt x="775" y="72414"/>
                    <a:pt x="751" y="72295"/>
                  </a:cubicBezTo>
                  <a:cubicBezTo>
                    <a:pt x="667" y="71771"/>
                    <a:pt x="596" y="71224"/>
                    <a:pt x="536" y="70676"/>
                  </a:cubicBezTo>
                  <a:cubicBezTo>
                    <a:pt x="513" y="70557"/>
                    <a:pt x="417" y="70486"/>
                    <a:pt x="310" y="70486"/>
                  </a:cubicBezTo>
                  <a:close/>
                  <a:moveTo>
                    <a:pt x="36549" y="71148"/>
                  </a:moveTo>
                  <a:cubicBezTo>
                    <a:pt x="36492" y="71148"/>
                    <a:pt x="36435" y="71169"/>
                    <a:pt x="36398" y="71212"/>
                  </a:cubicBezTo>
                  <a:cubicBezTo>
                    <a:pt x="36029" y="71593"/>
                    <a:pt x="35624" y="71998"/>
                    <a:pt x="35231" y="72379"/>
                  </a:cubicBezTo>
                  <a:cubicBezTo>
                    <a:pt x="35160" y="72462"/>
                    <a:pt x="35160" y="72581"/>
                    <a:pt x="35231" y="72676"/>
                  </a:cubicBezTo>
                  <a:cubicBezTo>
                    <a:pt x="35279" y="72712"/>
                    <a:pt x="35327" y="72736"/>
                    <a:pt x="35386" y="72736"/>
                  </a:cubicBezTo>
                  <a:cubicBezTo>
                    <a:pt x="35446" y="72736"/>
                    <a:pt x="35493" y="72712"/>
                    <a:pt x="35529" y="72676"/>
                  </a:cubicBezTo>
                  <a:cubicBezTo>
                    <a:pt x="35934" y="72295"/>
                    <a:pt x="36339" y="71902"/>
                    <a:pt x="36708" y="71498"/>
                  </a:cubicBezTo>
                  <a:cubicBezTo>
                    <a:pt x="36779" y="71402"/>
                    <a:pt x="36779" y="71271"/>
                    <a:pt x="36696" y="71200"/>
                  </a:cubicBezTo>
                  <a:cubicBezTo>
                    <a:pt x="36656" y="71166"/>
                    <a:pt x="36602" y="71148"/>
                    <a:pt x="36549" y="71148"/>
                  </a:cubicBezTo>
                  <a:close/>
                  <a:moveTo>
                    <a:pt x="33859" y="73707"/>
                  </a:moveTo>
                  <a:cubicBezTo>
                    <a:pt x="33811" y="73707"/>
                    <a:pt x="33761" y="73723"/>
                    <a:pt x="33719" y="73760"/>
                  </a:cubicBezTo>
                  <a:cubicBezTo>
                    <a:pt x="33314" y="74117"/>
                    <a:pt x="32886" y="74474"/>
                    <a:pt x="32457" y="74819"/>
                  </a:cubicBezTo>
                  <a:cubicBezTo>
                    <a:pt x="32362" y="74891"/>
                    <a:pt x="32350" y="75022"/>
                    <a:pt x="32421" y="75117"/>
                  </a:cubicBezTo>
                  <a:cubicBezTo>
                    <a:pt x="32469" y="75153"/>
                    <a:pt x="32529" y="75189"/>
                    <a:pt x="32588" y="75189"/>
                  </a:cubicBezTo>
                  <a:cubicBezTo>
                    <a:pt x="32636" y="75189"/>
                    <a:pt x="32683" y="75165"/>
                    <a:pt x="32719" y="75129"/>
                  </a:cubicBezTo>
                  <a:cubicBezTo>
                    <a:pt x="33160" y="74784"/>
                    <a:pt x="33588" y="74427"/>
                    <a:pt x="34005" y="74069"/>
                  </a:cubicBezTo>
                  <a:cubicBezTo>
                    <a:pt x="34076" y="73998"/>
                    <a:pt x="34088" y="73867"/>
                    <a:pt x="34017" y="73772"/>
                  </a:cubicBezTo>
                  <a:cubicBezTo>
                    <a:pt x="33977" y="73732"/>
                    <a:pt x="33919" y="73707"/>
                    <a:pt x="33859" y="73707"/>
                  </a:cubicBezTo>
                  <a:close/>
                  <a:moveTo>
                    <a:pt x="1023" y="74119"/>
                  </a:moveTo>
                  <a:cubicBezTo>
                    <a:pt x="1004" y="74119"/>
                    <a:pt x="984" y="74122"/>
                    <a:pt x="965" y="74129"/>
                  </a:cubicBezTo>
                  <a:cubicBezTo>
                    <a:pt x="858" y="74165"/>
                    <a:pt x="798" y="74272"/>
                    <a:pt x="834" y="74379"/>
                  </a:cubicBezTo>
                  <a:cubicBezTo>
                    <a:pt x="989" y="74938"/>
                    <a:pt x="1191" y="75474"/>
                    <a:pt x="1406" y="75962"/>
                  </a:cubicBezTo>
                  <a:cubicBezTo>
                    <a:pt x="1453" y="76034"/>
                    <a:pt x="1525" y="76081"/>
                    <a:pt x="1608" y="76081"/>
                  </a:cubicBezTo>
                  <a:cubicBezTo>
                    <a:pt x="1632" y="76081"/>
                    <a:pt x="1668" y="76058"/>
                    <a:pt x="1679" y="76058"/>
                  </a:cubicBezTo>
                  <a:cubicBezTo>
                    <a:pt x="1787" y="76022"/>
                    <a:pt x="1822" y="75903"/>
                    <a:pt x="1787" y="75796"/>
                  </a:cubicBezTo>
                  <a:cubicBezTo>
                    <a:pt x="1572" y="75308"/>
                    <a:pt x="1382" y="74796"/>
                    <a:pt x="1215" y="74260"/>
                  </a:cubicBezTo>
                  <a:cubicBezTo>
                    <a:pt x="1196" y="74182"/>
                    <a:pt x="1112" y="74119"/>
                    <a:pt x="1023" y="74119"/>
                  </a:cubicBezTo>
                  <a:close/>
                  <a:moveTo>
                    <a:pt x="30931" y="76013"/>
                  </a:moveTo>
                  <a:cubicBezTo>
                    <a:pt x="30891" y="76013"/>
                    <a:pt x="30850" y="76023"/>
                    <a:pt x="30814" y="76046"/>
                  </a:cubicBezTo>
                  <a:cubicBezTo>
                    <a:pt x="30374" y="76379"/>
                    <a:pt x="29909" y="76689"/>
                    <a:pt x="29445" y="76986"/>
                  </a:cubicBezTo>
                  <a:cubicBezTo>
                    <a:pt x="29361" y="77046"/>
                    <a:pt x="29326" y="77177"/>
                    <a:pt x="29385" y="77272"/>
                  </a:cubicBezTo>
                  <a:cubicBezTo>
                    <a:pt x="29433" y="77332"/>
                    <a:pt x="29492" y="77355"/>
                    <a:pt x="29564" y="77355"/>
                  </a:cubicBezTo>
                  <a:cubicBezTo>
                    <a:pt x="29600" y="77355"/>
                    <a:pt x="29647" y="77344"/>
                    <a:pt x="29671" y="77308"/>
                  </a:cubicBezTo>
                  <a:cubicBezTo>
                    <a:pt x="30147" y="77010"/>
                    <a:pt x="30612" y="76701"/>
                    <a:pt x="31052" y="76379"/>
                  </a:cubicBezTo>
                  <a:cubicBezTo>
                    <a:pt x="31147" y="76320"/>
                    <a:pt x="31159" y="76189"/>
                    <a:pt x="31100" y="76093"/>
                  </a:cubicBezTo>
                  <a:cubicBezTo>
                    <a:pt x="31063" y="76041"/>
                    <a:pt x="30998" y="76013"/>
                    <a:pt x="30931" y="76013"/>
                  </a:cubicBezTo>
                  <a:close/>
                  <a:moveTo>
                    <a:pt x="2583" y="77493"/>
                  </a:moveTo>
                  <a:cubicBezTo>
                    <a:pt x="2546" y="77493"/>
                    <a:pt x="2510" y="77502"/>
                    <a:pt x="2477" y="77522"/>
                  </a:cubicBezTo>
                  <a:cubicBezTo>
                    <a:pt x="2394" y="77582"/>
                    <a:pt x="2358" y="77713"/>
                    <a:pt x="2418" y="77808"/>
                  </a:cubicBezTo>
                  <a:cubicBezTo>
                    <a:pt x="2739" y="78272"/>
                    <a:pt x="3072" y="78713"/>
                    <a:pt x="3453" y="79129"/>
                  </a:cubicBezTo>
                  <a:cubicBezTo>
                    <a:pt x="3477" y="79177"/>
                    <a:pt x="3537" y="79201"/>
                    <a:pt x="3596" y="79201"/>
                  </a:cubicBezTo>
                  <a:cubicBezTo>
                    <a:pt x="3644" y="79201"/>
                    <a:pt x="3692" y="79177"/>
                    <a:pt x="3751" y="79165"/>
                  </a:cubicBezTo>
                  <a:cubicBezTo>
                    <a:pt x="3834" y="79070"/>
                    <a:pt x="3834" y="78951"/>
                    <a:pt x="3763" y="78868"/>
                  </a:cubicBezTo>
                  <a:cubicBezTo>
                    <a:pt x="3406" y="78475"/>
                    <a:pt x="3061" y="78046"/>
                    <a:pt x="2763" y="77582"/>
                  </a:cubicBezTo>
                  <a:cubicBezTo>
                    <a:pt x="2724" y="77527"/>
                    <a:pt x="2654" y="77493"/>
                    <a:pt x="2583" y="77493"/>
                  </a:cubicBezTo>
                  <a:close/>
                  <a:moveTo>
                    <a:pt x="27815" y="78029"/>
                  </a:moveTo>
                  <a:cubicBezTo>
                    <a:pt x="27779" y="78029"/>
                    <a:pt x="27742" y="78038"/>
                    <a:pt x="27707" y="78058"/>
                  </a:cubicBezTo>
                  <a:cubicBezTo>
                    <a:pt x="27230" y="78344"/>
                    <a:pt x="26742" y="78606"/>
                    <a:pt x="26266" y="78868"/>
                  </a:cubicBezTo>
                  <a:cubicBezTo>
                    <a:pt x="26159" y="78927"/>
                    <a:pt x="26111" y="79034"/>
                    <a:pt x="26171" y="79141"/>
                  </a:cubicBezTo>
                  <a:cubicBezTo>
                    <a:pt x="26206" y="79201"/>
                    <a:pt x="26278" y="79249"/>
                    <a:pt x="26349" y="79249"/>
                  </a:cubicBezTo>
                  <a:cubicBezTo>
                    <a:pt x="26385" y="79249"/>
                    <a:pt x="26409" y="79237"/>
                    <a:pt x="26456" y="79225"/>
                  </a:cubicBezTo>
                  <a:cubicBezTo>
                    <a:pt x="26945" y="78963"/>
                    <a:pt x="27421" y="78701"/>
                    <a:pt x="27921" y="78415"/>
                  </a:cubicBezTo>
                  <a:cubicBezTo>
                    <a:pt x="28016" y="78356"/>
                    <a:pt x="28052" y="78236"/>
                    <a:pt x="27992" y="78129"/>
                  </a:cubicBezTo>
                  <a:cubicBezTo>
                    <a:pt x="27953" y="78066"/>
                    <a:pt x="27886" y="78029"/>
                    <a:pt x="27815" y="78029"/>
                  </a:cubicBezTo>
                  <a:close/>
                  <a:moveTo>
                    <a:pt x="24507" y="79742"/>
                  </a:moveTo>
                  <a:cubicBezTo>
                    <a:pt x="24479" y="79742"/>
                    <a:pt x="24449" y="79748"/>
                    <a:pt x="24420" y="79760"/>
                  </a:cubicBezTo>
                  <a:cubicBezTo>
                    <a:pt x="23908" y="79999"/>
                    <a:pt x="23408" y="80201"/>
                    <a:pt x="22896" y="80415"/>
                  </a:cubicBezTo>
                  <a:cubicBezTo>
                    <a:pt x="22801" y="80451"/>
                    <a:pt x="22742" y="80570"/>
                    <a:pt x="22777" y="80677"/>
                  </a:cubicBezTo>
                  <a:cubicBezTo>
                    <a:pt x="22813" y="80773"/>
                    <a:pt x="22896" y="80808"/>
                    <a:pt x="22980" y="80808"/>
                  </a:cubicBezTo>
                  <a:cubicBezTo>
                    <a:pt x="23004" y="80808"/>
                    <a:pt x="23015" y="80808"/>
                    <a:pt x="23051" y="80784"/>
                  </a:cubicBezTo>
                  <a:cubicBezTo>
                    <a:pt x="23575" y="80570"/>
                    <a:pt x="24075" y="80356"/>
                    <a:pt x="24587" y="80130"/>
                  </a:cubicBezTo>
                  <a:cubicBezTo>
                    <a:pt x="24682" y="80082"/>
                    <a:pt x="24730" y="79963"/>
                    <a:pt x="24682" y="79856"/>
                  </a:cubicBezTo>
                  <a:cubicBezTo>
                    <a:pt x="24656" y="79786"/>
                    <a:pt x="24585" y="79742"/>
                    <a:pt x="24507" y="79742"/>
                  </a:cubicBezTo>
                  <a:close/>
                  <a:moveTo>
                    <a:pt x="5125" y="80180"/>
                  </a:moveTo>
                  <a:cubicBezTo>
                    <a:pt x="5061" y="80180"/>
                    <a:pt x="4998" y="80209"/>
                    <a:pt x="4954" y="80261"/>
                  </a:cubicBezTo>
                  <a:cubicBezTo>
                    <a:pt x="4894" y="80356"/>
                    <a:pt x="4906" y="80475"/>
                    <a:pt x="5001" y="80546"/>
                  </a:cubicBezTo>
                  <a:cubicBezTo>
                    <a:pt x="5442" y="80868"/>
                    <a:pt x="5918" y="81165"/>
                    <a:pt x="6430" y="81439"/>
                  </a:cubicBezTo>
                  <a:cubicBezTo>
                    <a:pt x="6454" y="81451"/>
                    <a:pt x="6490" y="81463"/>
                    <a:pt x="6513" y="81463"/>
                  </a:cubicBezTo>
                  <a:cubicBezTo>
                    <a:pt x="6585" y="81463"/>
                    <a:pt x="6668" y="81415"/>
                    <a:pt x="6692" y="81368"/>
                  </a:cubicBezTo>
                  <a:cubicBezTo>
                    <a:pt x="6740" y="81261"/>
                    <a:pt x="6704" y="81142"/>
                    <a:pt x="6609" y="81082"/>
                  </a:cubicBezTo>
                  <a:cubicBezTo>
                    <a:pt x="6132" y="80832"/>
                    <a:pt x="5668" y="80534"/>
                    <a:pt x="5239" y="80213"/>
                  </a:cubicBezTo>
                  <a:cubicBezTo>
                    <a:pt x="5203" y="80190"/>
                    <a:pt x="5164" y="80180"/>
                    <a:pt x="5125" y="80180"/>
                  </a:cubicBezTo>
                  <a:close/>
                  <a:moveTo>
                    <a:pt x="21044" y="81131"/>
                  </a:moveTo>
                  <a:cubicBezTo>
                    <a:pt x="21022" y="81131"/>
                    <a:pt x="21001" y="81135"/>
                    <a:pt x="20979" y="81142"/>
                  </a:cubicBezTo>
                  <a:cubicBezTo>
                    <a:pt x="20444" y="81320"/>
                    <a:pt x="19920" y="81463"/>
                    <a:pt x="19408" y="81618"/>
                  </a:cubicBezTo>
                  <a:cubicBezTo>
                    <a:pt x="19289" y="81642"/>
                    <a:pt x="19229" y="81761"/>
                    <a:pt x="19253" y="81868"/>
                  </a:cubicBezTo>
                  <a:cubicBezTo>
                    <a:pt x="19265" y="81963"/>
                    <a:pt x="19360" y="82011"/>
                    <a:pt x="19444" y="82011"/>
                  </a:cubicBezTo>
                  <a:cubicBezTo>
                    <a:pt x="19453" y="82011"/>
                    <a:pt x="19461" y="82009"/>
                    <a:pt x="19469" y="82009"/>
                  </a:cubicBezTo>
                  <a:cubicBezTo>
                    <a:pt x="19483" y="82009"/>
                    <a:pt x="19498" y="82013"/>
                    <a:pt x="19527" y="82035"/>
                  </a:cubicBezTo>
                  <a:cubicBezTo>
                    <a:pt x="20039" y="81880"/>
                    <a:pt x="20575" y="81713"/>
                    <a:pt x="21110" y="81535"/>
                  </a:cubicBezTo>
                  <a:cubicBezTo>
                    <a:pt x="21218" y="81499"/>
                    <a:pt x="21277" y="81380"/>
                    <a:pt x="21253" y="81273"/>
                  </a:cubicBezTo>
                  <a:cubicBezTo>
                    <a:pt x="21215" y="81187"/>
                    <a:pt x="21131" y="81131"/>
                    <a:pt x="21044" y="81131"/>
                  </a:cubicBezTo>
                  <a:close/>
                  <a:moveTo>
                    <a:pt x="8414" y="81858"/>
                  </a:moveTo>
                  <a:cubicBezTo>
                    <a:pt x="8327" y="81858"/>
                    <a:pt x="8247" y="81913"/>
                    <a:pt x="8228" y="81999"/>
                  </a:cubicBezTo>
                  <a:cubicBezTo>
                    <a:pt x="8192" y="82106"/>
                    <a:pt x="8252" y="82225"/>
                    <a:pt x="8359" y="82261"/>
                  </a:cubicBezTo>
                  <a:cubicBezTo>
                    <a:pt x="8871" y="82416"/>
                    <a:pt x="9419" y="82558"/>
                    <a:pt x="9978" y="82654"/>
                  </a:cubicBezTo>
                  <a:lnTo>
                    <a:pt x="10026" y="82654"/>
                  </a:lnTo>
                  <a:cubicBezTo>
                    <a:pt x="10133" y="82654"/>
                    <a:pt x="10216" y="82582"/>
                    <a:pt x="10216" y="82511"/>
                  </a:cubicBezTo>
                  <a:cubicBezTo>
                    <a:pt x="10252" y="82404"/>
                    <a:pt x="10181" y="82285"/>
                    <a:pt x="10061" y="82273"/>
                  </a:cubicBezTo>
                  <a:cubicBezTo>
                    <a:pt x="9502" y="82166"/>
                    <a:pt x="8990" y="82035"/>
                    <a:pt x="8478" y="81868"/>
                  </a:cubicBezTo>
                  <a:cubicBezTo>
                    <a:pt x="8457" y="81861"/>
                    <a:pt x="8435" y="81858"/>
                    <a:pt x="8414" y="81858"/>
                  </a:cubicBezTo>
                  <a:close/>
                  <a:moveTo>
                    <a:pt x="17441" y="82054"/>
                  </a:moveTo>
                  <a:cubicBezTo>
                    <a:pt x="17426" y="82054"/>
                    <a:pt x="17411" y="82055"/>
                    <a:pt x="17396" y="82058"/>
                  </a:cubicBezTo>
                  <a:cubicBezTo>
                    <a:pt x="16848" y="82166"/>
                    <a:pt x="16312" y="82261"/>
                    <a:pt x="15776" y="82332"/>
                  </a:cubicBezTo>
                  <a:cubicBezTo>
                    <a:pt x="15657" y="82344"/>
                    <a:pt x="15574" y="82451"/>
                    <a:pt x="15598" y="82570"/>
                  </a:cubicBezTo>
                  <a:cubicBezTo>
                    <a:pt x="15610" y="82678"/>
                    <a:pt x="15693" y="82749"/>
                    <a:pt x="15800" y="82749"/>
                  </a:cubicBezTo>
                  <a:cubicBezTo>
                    <a:pt x="15812" y="82749"/>
                    <a:pt x="15812" y="82749"/>
                    <a:pt x="15812" y="82737"/>
                  </a:cubicBezTo>
                  <a:cubicBezTo>
                    <a:pt x="16372" y="82654"/>
                    <a:pt x="16919" y="82570"/>
                    <a:pt x="17467" y="82463"/>
                  </a:cubicBezTo>
                  <a:cubicBezTo>
                    <a:pt x="17586" y="82451"/>
                    <a:pt x="17646" y="82344"/>
                    <a:pt x="17634" y="82225"/>
                  </a:cubicBezTo>
                  <a:cubicBezTo>
                    <a:pt x="17623" y="82121"/>
                    <a:pt x="17541" y="82054"/>
                    <a:pt x="17441" y="82054"/>
                  </a:cubicBezTo>
                  <a:close/>
                  <a:moveTo>
                    <a:pt x="12077" y="82474"/>
                  </a:moveTo>
                  <a:cubicBezTo>
                    <a:pt x="11966" y="82474"/>
                    <a:pt x="11871" y="82565"/>
                    <a:pt x="11871" y="82666"/>
                  </a:cubicBezTo>
                  <a:cubicBezTo>
                    <a:pt x="11859" y="82785"/>
                    <a:pt x="11943" y="82892"/>
                    <a:pt x="12062" y="82892"/>
                  </a:cubicBezTo>
                  <a:cubicBezTo>
                    <a:pt x="12407" y="82904"/>
                    <a:pt x="12764" y="82928"/>
                    <a:pt x="13109" y="82928"/>
                  </a:cubicBezTo>
                  <a:cubicBezTo>
                    <a:pt x="13336" y="82928"/>
                    <a:pt x="13538" y="82928"/>
                    <a:pt x="13752" y="82892"/>
                  </a:cubicBezTo>
                  <a:cubicBezTo>
                    <a:pt x="13848" y="82892"/>
                    <a:pt x="13943" y="82808"/>
                    <a:pt x="13943" y="82689"/>
                  </a:cubicBezTo>
                  <a:cubicBezTo>
                    <a:pt x="13943" y="82592"/>
                    <a:pt x="13865" y="82496"/>
                    <a:pt x="13762" y="82496"/>
                  </a:cubicBezTo>
                  <a:cubicBezTo>
                    <a:pt x="13751" y="82496"/>
                    <a:pt x="13740" y="82497"/>
                    <a:pt x="13729" y="82499"/>
                  </a:cubicBezTo>
                  <a:cubicBezTo>
                    <a:pt x="13528" y="82503"/>
                    <a:pt x="13328" y="82506"/>
                    <a:pt x="13128" y="82506"/>
                  </a:cubicBezTo>
                  <a:cubicBezTo>
                    <a:pt x="12782" y="82506"/>
                    <a:pt x="12437" y="82498"/>
                    <a:pt x="12097" y="82475"/>
                  </a:cubicBezTo>
                  <a:cubicBezTo>
                    <a:pt x="12091" y="82474"/>
                    <a:pt x="12084" y="82474"/>
                    <a:pt x="12077" y="824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248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95" name="Google Shape;395;p31"/>
            <p:cNvGrpSpPr/>
            <p:nvPr/>
          </p:nvGrpSpPr>
          <p:grpSpPr>
            <a:xfrm>
              <a:off x="982141" y="772856"/>
              <a:ext cx="747117" cy="563426"/>
              <a:chOff x="500936" y="675624"/>
              <a:chExt cx="816700" cy="615900"/>
            </a:xfrm>
          </p:grpSpPr>
          <p:sp>
            <p:nvSpPr>
              <p:cNvPr id="396" name="Google Shape;396;p31"/>
              <p:cNvSpPr/>
              <p:nvPr/>
            </p:nvSpPr>
            <p:spPr>
              <a:xfrm>
                <a:off x="839666" y="675624"/>
                <a:ext cx="477970" cy="615900"/>
              </a:xfrm>
              <a:custGeom>
                <a:avLst/>
                <a:gdLst/>
                <a:ahLst/>
                <a:cxnLst/>
                <a:rect l="l" t="t" r="r" b="b"/>
                <a:pathLst>
                  <a:path w="11003" h="14179" extrusionOk="0">
                    <a:moveTo>
                      <a:pt x="2764" y="0"/>
                    </a:moveTo>
                    <a:cubicBezTo>
                      <a:pt x="2398" y="0"/>
                      <a:pt x="2029" y="84"/>
                      <a:pt x="1680" y="269"/>
                    </a:cubicBezTo>
                    <a:cubicBezTo>
                      <a:pt x="299" y="1019"/>
                      <a:pt x="1" y="2805"/>
                      <a:pt x="13" y="4234"/>
                    </a:cubicBezTo>
                    <a:cubicBezTo>
                      <a:pt x="37" y="5853"/>
                      <a:pt x="311" y="7472"/>
                      <a:pt x="822" y="9020"/>
                    </a:cubicBezTo>
                    <a:cubicBezTo>
                      <a:pt x="1370" y="10734"/>
                      <a:pt x="2204" y="12306"/>
                      <a:pt x="3287" y="13735"/>
                    </a:cubicBezTo>
                    <a:cubicBezTo>
                      <a:pt x="3311" y="13759"/>
                      <a:pt x="3311" y="13782"/>
                      <a:pt x="3323" y="13794"/>
                    </a:cubicBezTo>
                    <a:cubicBezTo>
                      <a:pt x="3411" y="14019"/>
                      <a:pt x="3673" y="14179"/>
                      <a:pt x="3918" y="14179"/>
                    </a:cubicBezTo>
                    <a:cubicBezTo>
                      <a:pt x="4036" y="14179"/>
                      <a:pt x="4150" y="14142"/>
                      <a:pt x="4240" y="14056"/>
                    </a:cubicBezTo>
                    <a:cubicBezTo>
                      <a:pt x="6430" y="11996"/>
                      <a:pt x="8323" y="9627"/>
                      <a:pt x="9812" y="6996"/>
                    </a:cubicBezTo>
                    <a:cubicBezTo>
                      <a:pt x="10455" y="5900"/>
                      <a:pt x="11002" y="4626"/>
                      <a:pt x="10574" y="3352"/>
                    </a:cubicBezTo>
                    <a:cubicBezTo>
                      <a:pt x="10244" y="2402"/>
                      <a:pt x="9408" y="1775"/>
                      <a:pt x="8466" y="1775"/>
                    </a:cubicBezTo>
                    <a:cubicBezTo>
                      <a:pt x="8252" y="1775"/>
                      <a:pt x="8032" y="1808"/>
                      <a:pt x="7811" y="1876"/>
                    </a:cubicBezTo>
                    <a:cubicBezTo>
                      <a:pt x="6883" y="2174"/>
                      <a:pt x="6347" y="2900"/>
                      <a:pt x="5775" y="3614"/>
                    </a:cubicBezTo>
                    <a:cubicBezTo>
                      <a:pt x="5787" y="2781"/>
                      <a:pt x="5609" y="1948"/>
                      <a:pt x="5109" y="1257"/>
                    </a:cubicBezTo>
                    <a:cubicBezTo>
                      <a:pt x="4558" y="511"/>
                      <a:pt x="3668" y="0"/>
                      <a:pt x="27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248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31"/>
              <p:cNvSpPr/>
              <p:nvPr/>
            </p:nvSpPr>
            <p:spPr>
              <a:xfrm>
                <a:off x="500936" y="679620"/>
                <a:ext cx="223977" cy="276349"/>
              </a:xfrm>
              <a:custGeom>
                <a:avLst/>
                <a:gdLst/>
                <a:ahLst/>
                <a:cxnLst/>
                <a:rect l="l" t="t" r="r" b="b"/>
                <a:pathLst>
                  <a:path w="5156" h="6362" extrusionOk="0">
                    <a:moveTo>
                      <a:pt x="3196" y="1"/>
                    </a:moveTo>
                    <a:cubicBezTo>
                      <a:pt x="2638" y="1"/>
                      <a:pt x="2179" y="458"/>
                      <a:pt x="2024" y="986"/>
                    </a:cubicBezTo>
                    <a:cubicBezTo>
                      <a:pt x="1917" y="1367"/>
                      <a:pt x="1977" y="1760"/>
                      <a:pt x="2120" y="2094"/>
                    </a:cubicBezTo>
                    <a:cubicBezTo>
                      <a:pt x="1780" y="1890"/>
                      <a:pt x="1440" y="1675"/>
                      <a:pt x="1019" y="1675"/>
                    </a:cubicBezTo>
                    <a:cubicBezTo>
                      <a:pt x="997" y="1675"/>
                      <a:pt x="975" y="1676"/>
                      <a:pt x="953" y="1677"/>
                    </a:cubicBezTo>
                    <a:cubicBezTo>
                      <a:pt x="369" y="1713"/>
                      <a:pt x="0" y="2201"/>
                      <a:pt x="12" y="2749"/>
                    </a:cubicBezTo>
                    <a:cubicBezTo>
                      <a:pt x="36" y="3380"/>
                      <a:pt x="477" y="3820"/>
                      <a:pt x="929" y="4189"/>
                    </a:cubicBezTo>
                    <a:cubicBezTo>
                      <a:pt x="2001" y="5106"/>
                      <a:pt x="3191" y="5808"/>
                      <a:pt x="4465" y="6344"/>
                    </a:cubicBezTo>
                    <a:cubicBezTo>
                      <a:pt x="4492" y="6356"/>
                      <a:pt x="4520" y="6361"/>
                      <a:pt x="4548" y="6361"/>
                    </a:cubicBezTo>
                    <a:cubicBezTo>
                      <a:pt x="4689" y="6361"/>
                      <a:pt x="4822" y="6222"/>
                      <a:pt x="4822" y="6082"/>
                    </a:cubicBezTo>
                    <a:lnTo>
                      <a:pt x="4822" y="6058"/>
                    </a:lnTo>
                    <a:cubicBezTo>
                      <a:pt x="5061" y="5273"/>
                      <a:pt x="5156" y="4463"/>
                      <a:pt x="5120" y="3630"/>
                    </a:cubicBezTo>
                    <a:cubicBezTo>
                      <a:pt x="5096" y="2891"/>
                      <a:pt x="4941" y="2141"/>
                      <a:pt x="4691" y="1439"/>
                    </a:cubicBezTo>
                    <a:cubicBezTo>
                      <a:pt x="4465" y="832"/>
                      <a:pt x="4048" y="117"/>
                      <a:pt x="3334" y="10"/>
                    </a:cubicBezTo>
                    <a:cubicBezTo>
                      <a:pt x="3287" y="4"/>
                      <a:pt x="3241" y="1"/>
                      <a:pt x="31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248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>
            <a:fillRect/>
          </a:stretch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0" t="4741"/>
          <a:stretch>
            <a:fillRect/>
          </a:stretch>
        </p:blipFill>
        <p:spPr>
          <a:xfrm>
            <a:off x="4187925" y="325120"/>
            <a:ext cx="7656576" cy="65328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>
            <a:fillRect/>
          </a:stretch>
        </p:blipFill>
        <p:spPr>
          <a:xfrm>
            <a:off x="161073" y="1168400"/>
            <a:ext cx="5998205" cy="60147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0" t="2371" b="22251"/>
          <a:stretch>
            <a:fillRect/>
          </a:stretch>
        </p:blipFill>
        <p:spPr>
          <a:xfrm>
            <a:off x="7432480" y="-123395"/>
            <a:ext cx="4779264" cy="5169408"/>
          </a:xfrm>
          <a:prstGeom prst="rect">
            <a:avLst/>
          </a:prstGeom>
        </p:spPr>
      </p:pic>
      <p:sp>
        <p:nvSpPr>
          <p:cNvPr id="3" name="Google Shape;362;p31"/>
          <p:cNvSpPr txBox="1"/>
          <p:nvPr/>
        </p:nvSpPr>
        <p:spPr>
          <a:xfrm>
            <a:off x="-206746" y="954744"/>
            <a:ext cx="6423270" cy="2730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100"/>
              <a:buFont typeface="Londrina Solid"/>
              <a:buNone/>
              <a:defRPr sz="5455" b="1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100"/>
              <a:buFont typeface="Londrina Solid"/>
              <a:buNone/>
              <a:defRPr sz="4100" b="1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100"/>
              <a:buFont typeface="Londrina Solid"/>
              <a:buNone/>
              <a:defRPr sz="4100" b="1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100"/>
              <a:buFont typeface="Londrina Solid"/>
              <a:buNone/>
              <a:defRPr sz="4100" b="1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100"/>
              <a:buFont typeface="Londrina Solid"/>
              <a:buNone/>
              <a:defRPr sz="4100" b="1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100"/>
              <a:buFont typeface="Londrina Solid"/>
              <a:buNone/>
              <a:defRPr sz="4100" b="1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100"/>
              <a:buFont typeface="Londrina Solid"/>
              <a:buNone/>
              <a:defRPr sz="4100" b="1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100"/>
              <a:buFont typeface="Londrina Solid"/>
              <a:buNone/>
              <a:defRPr sz="4100" b="1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100"/>
              <a:buFont typeface="Londrina Solid"/>
              <a:buNone/>
              <a:defRPr sz="4100" b="1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4400" dirty="0">
                <a:solidFill>
                  <a:srgbClr val="7030A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THỰC HÀNH</a:t>
            </a:r>
            <a:endParaRPr lang="en-US" sz="4400" dirty="0">
              <a:solidFill>
                <a:srgbClr val="7030A0"/>
              </a:solidFill>
              <a:latin typeface="+mj-lt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081" y="815537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Hoàn thành bảng theo mẫu sau:</a:t>
            </a:r>
            <a:endParaRPr lang="en-US" sz="36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529357" y="1597334"/>
          <a:ext cx="11118925" cy="4236077"/>
        </p:xfrm>
        <a:graphic>
          <a:graphicData uri="http://schemas.openxmlformats.org/drawingml/2006/table">
            <a:tbl>
              <a:tblPr firstRow="1" bandRow="1"/>
              <a:tblGrid>
                <a:gridCol w="2613352"/>
                <a:gridCol w="2429479"/>
                <a:gridCol w="2429479"/>
                <a:gridCol w="3646615"/>
              </a:tblGrid>
              <a:tr h="955259"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Nhóm biển báo </a:t>
                      </a:r>
                      <a:endParaRPr lang="en-US" sz="2400" b="1"/>
                    </a:p>
                    <a:p>
                      <a:pPr algn="ctr"/>
                      <a:r>
                        <a:rPr lang="en-US" sz="2400" b="1"/>
                        <a:t>giao thông</a:t>
                      </a:r>
                      <a:endParaRPr lang="en-US" sz="2400" b="1"/>
                    </a:p>
                  </a:txBody>
                  <a:tcPr anchor="ctr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Hình dạng</a:t>
                      </a:r>
                      <a:endParaRPr lang="en-US" sz="2400" b="1"/>
                    </a:p>
                  </a:txBody>
                  <a:tcPr anchor="ctr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Màu sắc</a:t>
                      </a:r>
                      <a:endParaRPr lang="en-US" sz="2400" b="1"/>
                    </a:p>
                  </a:txBody>
                  <a:tcPr anchor="ctr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Ví dụ một số </a:t>
                      </a:r>
                      <a:endParaRPr lang="en-US" sz="2400" b="1"/>
                    </a:p>
                    <a:p>
                      <a:pPr algn="ctr"/>
                      <a:r>
                        <a:rPr lang="en-US" sz="2400" b="1"/>
                        <a:t>biển báo</a:t>
                      </a:r>
                      <a:endParaRPr lang="en-US" sz="2400" b="1"/>
                    </a:p>
                  </a:txBody>
                  <a:tcPr anchor="ctr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</a:tr>
              <a:tr h="1093606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Biển báo cấm</a:t>
                      </a:r>
                      <a:endParaRPr lang="en-US" sz="2000"/>
                    </a:p>
                  </a:txBody>
                  <a:tcPr anchor="ctr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Hình tròn</a:t>
                      </a:r>
                      <a:endParaRPr lang="en-US" sz="2000"/>
                    </a:p>
                  </a:txBody>
                  <a:tcPr anchor="ctr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Nền trắng, viền đỏ</a:t>
                      </a:r>
                      <a:endParaRPr lang="en-US" sz="2000"/>
                    </a:p>
                  </a:txBody>
                  <a:tcPr anchor="ctr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US" sz="2000"/>
                        <a:t>Biển cấm đi ngược chiều</a:t>
                      </a:r>
                      <a:endParaRPr lang="en-US" sz="2000"/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US" sz="2000"/>
                        <a:t>Biển cẩm ô tô rẽ phải</a:t>
                      </a:r>
                      <a:endParaRPr lang="en-US" sz="2000"/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US" sz="2000"/>
                        <a:t>Biển cấm đỗ xe </a:t>
                      </a:r>
                      <a:endParaRPr lang="en-US" sz="2000"/>
                    </a:p>
                  </a:txBody>
                  <a:tcPr anchor="ctr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093606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Biển báo </a:t>
                      </a:r>
                      <a:endParaRPr lang="en-US" sz="2000"/>
                    </a:p>
                    <a:p>
                      <a:pPr algn="ctr"/>
                      <a:r>
                        <a:rPr lang="en-US" sz="2000"/>
                        <a:t>nguy hiểm</a:t>
                      </a:r>
                      <a:endParaRPr lang="en-US" sz="2000"/>
                    </a:p>
                  </a:txBody>
                  <a:tcPr anchor="ctr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Hình tam giác</a:t>
                      </a:r>
                      <a:endParaRPr lang="en-US" sz="2000"/>
                    </a:p>
                  </a:txBody>
                  <a:tcPr anchor="ctr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Nền vàng, viền đỏ</a:t>
                      </a:r>
                      <a:endParaRPr lang="en-US" sz="2000"/>
                    </a:p>
                  </a:txBody>
                  <a:tcPr anchor="ctr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US" sz="2000"/>
                        <a:t>Biển báo đường thường xảy ra tai nạn</a:t>
                      </a:r>
                      <a:endParaRPr lang="en-US" sz="2000"/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US" sz="2000"/>
                        <a:t>Biển báo đường hai chiều</a:t>
                      </a:r>
                      <a:endParaRPr lang="en-US" sz="2000"/>
                    </a:p>
                  </a:txBody>
                  <a:tcPr anchor="ctr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093606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Biển báo chỉ dẫn</a:t>
                      </a:r>
                      <a:endParaRPr lang="en-US" sz="2000"/>
                    </a:p>
                  </a:txBody>
                  <a:tcPr anchor="ctr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Hình vuông hoặc hình tròn</a:t>
                      </a:r>
                      <a:endParaRPr lang="en-US" sz="2000"/>
                    </a:p>
                  </a:txBody>
                  <a:tcPr anchor="ctr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Xanh nước biển</a:t>
                      </a:r>
                      <a:endParaRPr lang="en-US" sz="2000"/>
                    </a:p>
                  </a:txBody>
                  <a:tcPr anchor="ctr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US" sz="2000"/>
                        <a:t>Biển hướng đi thẳng phải theo</a:t>
                      </a:r>
                      <a:endParaRPr lang="en-US" sz="2000"/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US" sz="2000"/>
                        <a:t>Biển đường dành cho ô tô</a:t>
                      </a:r>
                      <a:endParaRPr lang="en-US" sz="2000"/>
                    </a:p>
                  </a:txBody>
                  <a:tcPr anchor="ctr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Rectangle: Rounded Corners 5"/>
          <p:cNvSpPr/>
          <p:nvPr/>
        </p:nvSpPr>
        <p:spPr>
          <a:xfrm>
            <a:off x="3486414" y="2794002"/>
            <a:ext cx="1676400" cy="601133"/>
          </a:xfrm>
          <a:prstGeom prst="roundRect">
            <a:avLst/>
          </a:prstGeom>
          <a:solidFill>
            <a:srgbClr val="FDE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800" b="1" kern="0">
                <a:solidFill>
                  <a:srgbClr val="000000"/>
                </a:solidFill>
                <a:latin typeface="Arial" panose="020B0604020202020204"/>
                <a:sym typeface="Arial" panose="020B0604020202020204"/>
              </a:rPr>
              <a:t>?</a:t>
            </a:r>
            <a:endParaRPr lang="en-US" sz="2800" b="1" kern="0">
              <a:solidFill>
                <a:srgbClr val="000000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5670814" y="2794001"/>
            <a:ext cx="2201334" cy="601133"/>
          </a:xfrm>
          <a:prstGeom prst="roundRect">
            <a:avLst/>
          </a:prstGeom>
          <a:solidFill>
            <a:srgbClr val="FDE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800" b="1" kern="0">
                <a:solidFill>
                  <a:srgbClr val="000000"/>
                </a:solidFill>
                <a:latin typeface="Arial" panose="020B0604020202020204"/>
                <a:sym typeface="Arial" panose="020B0604020202020204"/>
              </a:rPr>
              <a:t>?</a:t>
            </a:r>
            <a:endParaRPr lang="en-US" sz="2800" b="1" kern="0">
              <a:solidFill>
                <a:srgbClr val="000000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8086005" y="2624668"/>
            <a:ext cx="3240543" cy="965200"/>
          </a:xfrm>
          <a:prstGeom prst="roundRect">
            <a:avLst/>
          </a:prstGeom>
          <a:solidFill>
            <a:srgbClr val="FDE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800" b="1" kern="0">
                <a:solidFill>
                  <a:srgbClr val="000000"/>
                </a:solidFill>
                <a:latin typeface="Arial" panose="020B0604020202020204"/>
                <a:sym typeface="Arial" panose="020B0604020202020204"/>
              </a:rPr>
              <a:t>?</a:t>
            </a:r>
            <a:endParaRPr lang="en-US" sz="2800" b="1" kern="0">
              <a:solidFill>
                <a:srgbClr val="000000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3520280" y="3970870"/>
            <a:ext cx="1676400" cy="601133"/>
          </a:xfrm>
          <a:prstGeom prst="roundRect">
            <a:avLst/>
          </a:prstGeom>
          <a:solidFill>
            <a:srgbClr val="FDE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800" b="1" kern="0">
                <a:solidFill>
                  <a:srgbClr val="000000"/>
                </a:solidFill>
                <a:latin typeface="Arial" panose="020B0604020202020204"/>
                <a:sym typeface="Arial" panose="020B0604020202020204"/>
              </a:rPr>
              <a:t>?</a:t>
            </a:r>
            <a:endParaRPr lang="en-US" sz="2800" b="1" kern="0">
              <a:solidFill>
                <a:srgbClr val="000000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5704680" y="3970869"/>
            <a:ext cx="2201334" cy="601133"/>
          </a:xfrm>
          <a:prstGeom prst="roundRect">
            <a:avLst/>
          </a:prstGeom>
          <a:solidFill>
            <a:srgbClr val="FDE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800" b="1" kern="0">
                <a:solidFill>
                  <a:srgbClr val="000000"/>
                </a:solidFill>
                <a:latin typeface="Arial" panose="020B0604020202020204"/>
                <a:sym typeface="Arial" panose="020B0604020202020204"/>
              </a:rPr>
              <a:t>?</a:t>
            </a:r>
            <a:endParaRPr lang="en-US" sz="2800" b="1" kern="0">
              <a:solidFill>
                <a:srgbClr val="000000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8052139" y="3733804"/>
            <a:ext cx="3562277" cy="965200"/>
          </a:xfrm>
          <a:prstGeom prst="roundRect">
            <a:avLst/>
          </a:prstGeom>
          <a:solidFill>
            <a:srgbClr val="FDE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800" b="1" kern="0">
                <a:solidFill>
                  <a:srgbClr val="000000"/>
                </a:solidFill>
                <a:latin typeface="Arial" panose="020B0604020202020204"/>
                <a:sym typeface="Arial" panose="020B0604020202020204"/>
              </a:rPr>
              <a:t>?</a:t>
            </a:r>
            <a:endParaRPr lang="en-US" sz="2800" b="1" kern="0">
              <a:solidFill>
                <a:srgbClr val="000000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3283214" y="5040537"/>
            <a:ext cx="2082800" cy="601133"/>
          </a:xfrm>
          <a:prstGeom prst="roundRect">
            <a:avLst/>
          </a:prstGeom>
          <a:solidFill>
            <a:srgbClr val="FDE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800" b="1" kern="0">
                <a:solidFill>
                  <a:srgbClr val="000000"/>
                </a:solidFill>
                <a:latin typeface="Arial" panose="020B0604020202020204"/>
                <a:sym typeface="Arial" panose="020B0604020202020204"/>
              </a:rPr>
              <a:t>?</a:t>
            </a:r>
            <a:endParaRPr lang="en-US" sz="2800" b="1" kern="0">
              <a:solidFill>
                <a:srgbClr val="000000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5694020" y="5040536"/>
            <a:ext cx="2201334" cy="601133"/>
          </a:xfrm>
          <a:prstGeom prst="roundRect">
            <a:avLst/>
          </a:prstGeom>
          <a:solidFill>
            <a:srgbClr val="FDE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800" b="1" kern="0">
                <a:solidFill>
                  <a:srgbClr val="000000"/>
                </a:solidFill>
                <a:latin typeface="Arial" panose="020B0604020202020204"/>
                <a:sym typeface="Arial" panose="020B0604020202020204"/>
              </a:rPr>
              <a:t>?</a:t>
            </a:r>
            <a:endParaRPr lang="en-US" sz="2800" b="1" kern="0">
              <a:solidFill>
                <a:srgbClr val="000000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8041479" y="4803471"/>
            <a:ext cx="3562277" cy="965200"/>
          </a:xfrm>
          <a:prstGeom prst="roundRect">
            <a:avLst/>
          </a:prstGeom>
          <a:solidFill>
            <a:srgbClr val="FDE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800" b="1" kern="0">
                <a:solidFill>
                  <a:srgbClr val="000000"/>
                </a:solidFill>
                <a:latin typeface="Arial" panose="020B0604020202020204"/>
                <a:sym typeface="Arial" panose="020B0604020202020204"/>
              </a:rPr>
              <a:t>?</a:t>
            </a:r>
            <a:endParaRPr lang="en-US" sz="2800" b="1" kern="0">
              <a:solidFill>
                <a:srgbClr val="000000"/>
              </a:solidFill>
              <a:latin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>
            <a:fillRect/>
          </a:stretch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0" t="4741"/>
          <a:stretch>
            <a:fillRect/>
          </a:stretch>
        </p:blipFill>
        <p:spPr>
          <a:xfrm>
            <a:off x="4187925" y="325120"/>
            <a:ext cx="7656576" cy="65328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>
            <a:fillRect/>
          </a:stretch>
        </p:blipFill>
        <p:spPr>
          <a:xfrm>
            <a:off x="161073" y="1168400"/>
            <a:ext cx="5998205" cy="60147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0" t="2371" b="22251"/>
          <a:stretch>
            <a:fillRect/>
          </a:stretch>
        </p:blipFill>
        <p:spPr>
          <a:xfrm>
            <a:off x="7432480" y="-123395"/>
            <a:ext cx="4779264" cy="5169408"/>
          </a:xfrm>
          <a:prstGeom prst="rect">
            <a:avLst/>
          </a:prstGeom>
        </p:spPr>
      </p:pic>
      <p:sp>
        <p:nvSpPr>
          <p:cNvPr id="3" name="Google Shape;362;p31"/>
          <p:cNvSpPr txBox="1"/>
          <p:nvPr/>
        </p:nvSpPr>
        <p:spPr>
          <a:xfrm>
            <a:off x="384457" y="1071901"/>
            <a:ext cx="5308487" cy="2730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100"/>
              <a:buFont typeface="Londrina Solid"/>
              <a:buNone/>
              <a:defRPr sz="5455" b="1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100"/>
              <a:buFont typeface="Londrina Solid"/>
              <a:buNone/>
              <a:defRPr sz="4100" b="1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100"/>
              <a:buFont typeface="Londrina Solid"/>
              <a:buNone/>
              <a:defRPr sz="4100" b="1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100"/>
              <a:buFont typeface="Londrina Solid"/>
              <a:buNone/>
              <a:defRPr sz="4100" b="1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100"/>
              <a:buFont typeface="Londrina Solid"/>
              <a:buNone/>
              <a:defRPr sz="4100" b="1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100"/>
              <a:buFont typeface="Londrina Solid"/>
              <a:buNone/>
              <a:defRPr sz="4100" b="1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100"/>
              <a:buFont typeface="Londrina Solid"/>
              <a:buNone/>
              <a:defRPr sz="4100" b="1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100"/>
              <a:buFont typeface="Londrina Solid"/>
              <a:buNone/>
              <a:defRPr sz="4100" b="1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100"/>
              <a:buFont typeface="Londrina Solid"/>
              <a:buNone/>
              <a:defRPr sz="4100" b="1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4800" dirty="0">
                <a:solidFill>
                  <a:srgbClr val="7030A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VẬN DỤNG</a:t>
            </a:r>
            <a:endParaRPr lang="en-US" sz="4800" dirty="0">
              <a:solidFill>
                <a:srgbClr val="7030A0"/>
              </a:solidFill>
              <a:latin typeface="+mj-lt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085" y="5740616"/>
            <a:ext cx="8254314" cy="11173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482" y="5740616"/>
            <a:ext cx="8254314" cy="1117384"/>
          </a:xfrm>
          <a:prstGeom prst="rect">
            <a:avLst/>
          </a:prstGeom>
        </p:spPr>
      </p:pic>
      <p:sp>
        <p:nvSpPr>
          <p:cNvPr id="11" name="Google Shape;973;p10"/>
          <p:cNvSpPr/>
          <p:nvPr/>
        </p:nvSpPr>
        <p:spPr>
          <a:xfrm>
            <a:off x="1328125" y="189872"/>
            <a:ext cx="10342879" cy="715045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  <a:cs typeface="Arial" panose="020B0604020202020204" pitchFamily="34" charset="0"/>
              </a:rPr>
              <a:t>Q</a:t>
            </a:r>
            <a:r>
              <a:rPr lang="vi-VN" sz="3600" dirty="0">
                <a:solidFill>
                  <a:srgbClr val="FF0000"/>
                </a:solidFill>
                <a:cs typeface="Arial" panose="020B0604020202020204" pitchFamily="34" charset="0"/>
              </a:rPr>
              <a:t>uan sát sơ đồ đường đi từ nhà Hoa đến trường.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40" y="1232852"/>
            <a:ext cx="6889069" cy="48529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043349" y="1451834"/>
            <a:ext cx="4945452" cy="10772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06378" y="2739506"/>
            <a:ext cx="4945452" cy="10772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200">
                <a:solidFill>
                  <a:srgbClr val="000000"/>
                </a:solidFill>
                <a:cs typeface="Arial" panose="020B0604020202020204" pitchFamily="34" charset="0"/>
              </a:rPr>
              <a:t>Hãy hướng dẫn Hoa đi đến trường an toàn.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06378" y="4013324"/>
            <a:ext cx="4945452" cy="15696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0000"/>
                </a:solidFill>
                <a:cs typeface="Arial" panose="020B0604020202020204" pitchFamily="34" charset="0"/>
              </a:rPr>
              <a:t>Vì sao Hoa phải tuân thủ quy định của các biển báo giao thông đó?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10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rossing a street&#10;&#10;Description automatically generated with medium confidenc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89520" y="-1371600"/>
            <a:ext cx="3246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Đèn xanh, đèn đỏ, đèn vàng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768" y="646490"/>
            <a:ext cx="10028789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439" y="992345"/>
            <a:ext cx="6114771" cy="60879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6" y="458745"/>
            <a:ext cx="4894383" cy="138629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" y="445308"/>
            <a:ext cx="1549907" cy="154990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083225" y="203808"/>
            <a:ext cx="6919934" cy="2011547"/>
            <a:chOff x="5083225" y="203808"/>
            <a:chExt cx="6919934" cy="2011547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5083225" y="203808"/>
              <a:ext cx="6919934" cy="2011547"/>
            </a:xfrm>
            <a:custGeom>
              <a:avLst/>
              <a:gdLst>
                <a:gd name="connsiteX0" fmla="*/ 0 w 6919934"/>
                <a:gd name="connsiteY0" fmla="*/ 335265 h 2011547"/>
                <a:gd name="connsiteX1" fmla="*/ 335265 w 6919934"/>
                <a:gd name="connsiteY1" fmla="*/ 0 h 2011547"/>
                <a:gd name="connsiteX2" fmla="*/ 965887 w 6919934"/>
                <a:gd name="connsiteY2" fmla="*/ 0 h 2011547"/>
                <a:gd name="connsiteX3" fmla="*/ 1596508 w 6919934"/>
                <a:gd name="connsiteY3" fmla="*/ 0 h 2011547"/>
                <a:gd name="connsiteX4" fmla="*/ 2164636 w 6919934"/>
                <a:gd name="connsiteY4" fmla="*/ 0 h 2011547"/>
                <a:gd name="connsiteX5" fmla="*/ 2607776 w 6919934"/>
                <a:gd name="connsiteY5" fmla="*/ 0 h 2011547"/>
                <a:gd name="connsiteX6" fmla="*/ 2988421 w 6919934"/>
                <a:gd name="connsiteY6" fmla="*/ 0 h 2011547"/>
                <a:gd name="connsiteX7" fmla="*/ 3556549 w 6919934"/>
                <a:gd name="connsiteY7" fmla="*/ 0 h 2011547"/>
                <a:gd name="connsiteX8" fmla="*/ 3937194 w 6919934"/>
                <a:gd name="connsiteY8" fmla="*/ 0 h 2011547"/>
                <a:gd name="connsiteX9" fmla="*/ 4380334 w 6919934"/>
                <a:gd name="connsiteY9" fmla="*/ 0 h 2011547"/>
                <a:gd name="connsiteX10" fmla="*/ 4885967 w 6919934"/>
                <a:gd name="connsiteY10" fmla="*/ 0 h 2011547"/>
                <a:gd name="connsiteX11" fmla="*/ 5266613 w 6919934"/>
                <a:gd name="connsiteY11" fmla="*/ 0 h 2011547"/>
                <a:gd name="connsiteX12" fmla="*/ 5772246 w 6919934"/>
                <a:gd name="connsiteY12" fmla="*/ 0 h 2011547"/>
                <a:gd name="connsiteX13" fmla="*/ 6584669 w 6919934"/>
                <a:gd name="connsiteY13" fmla="*/ 0 h 2011547"/>
                <a:gd name="connsiteX14" fmla="*/ 6919934 w 6919934"/>
                <a:gd name="connsiteY14" fmla="*/ 335265 h 2011547"/>
                <a:gd name="connsiteX15" fmla="*/ 6919934 w 6919934"/>
                <a:gd name="connsiteY15" fmla="*/ 809091 h 2011547"/>
                <a:gd name="connsiteX16" fmla="*/ 6919934 w 6919934"/>
                <a:gd name="connsiteY16" fmla="*/ 1269507 h 2011547"/>
                <a:gd name="connsiteX17" fmla="*/ 6919934 w 6919934"/>
                <a:gd name="connsiteY17" fmla="*/ 1676282 h 2011547"/>
                <a:gd name="connsiteX18" fmla="*/ 6584669 w 6919934"/>
                <a:gd name="connsiteY18" fmla="*/ 2011547 h 2011547"/>
                <a:gd name="connsiteX19" fmla="*/ 6204023 w 6919934"/>
                <a:gd name="connsiteY19" fmla="*/ 2011547 h 2011547"/>
                <a:gd name="connsiteX20" fmla="*/ 5823378 w 6919934"/>
                <a:gd name="connsiteY20" fmla="*/ 2011547 h 2011547"/>
                <a:gd name="connsiteX21" fmla="*/ 5317744 w 6919934"/>
                <a:gd name="connsiteY21" fmla="*/ 2011547 h 2011547"/>
                <a:gd name="connsiteX22" fmla="*/ 4812111 w 6919934"/>
                <a:gd name="connsiteY22" fmla="*/ 2011547 h 2011547"/>
                <a:gd name="connsiteX23" fmla="*/ 4368971 w 6919934"/>
                <a:gd name="connsiteY23" fmla="*/ 2011547 h 2011547"/>
                <a:gd name="connsiteX24" fmla="*/ 3925832 w 6919934"/>
                <a:gd name="connsiteY24" fmla="*/ 2011547 h 2011547"/>
                <a:gd name="connsiteX25" fmla="*/ 3357704 w 6919934"/>
                <a:gd name="connsiteY25" fmla="*/ 2011547 h 2011547"/>
                <a:gd name="connsiteX26" fmla="*/ 2789576 w 6919934"/>
                <a:gd name="connsiteY26" fmla="*/ 2011547 h 2011547"/>
                <a:gd name="connsiteX27" fmla="*/ 2283943 w 6919934"/>
                <a:gd name="connsiteY27" fmla="*/ 2011547 h 2011547"/>
                <a:gd name="connsiteX28" fmla="*/ 1715815 w 6919934"/>
                <a:gd name="connsiteY28" fmla="*/ 2011547 h 2011547"/>
                <a:gd name="connsiteX29" fmla="*/ 1272676 w 6919934"/>
                <a:gd name="connsiteY29" fmla="*/ 2011547 h 2011547"/>
                <a:gd name="connsiteX30" fmla="*/ 892030 w 6919934"/>
                <a:gd name="connsiteY30" fmla="*/ 2011547 h 2011547"/>
                <a:gd name="connsiteX31" fmla="*/ 335265 w 6919934"/>
                <a:gd name="connsiteY31" fmla="*/ 2011547 h 2011547"/>
                <a:gd name="connsiteX32" fmla="*/ 0 w 6919934"/>
                <a:gd name="connsiteY32" fmla="*/ 1676282 h 2011547"/>
                <a:gd name="connsiteX33" fmla="*/ 0 w 6919934"/>
                <a:gd name="connsiteY33" fmla="*/ 1269507 h 2011547"/>
                <a:gd name="connsiteX34" fmla="*/ 0 w 6919934"/>
                <a:gd name="connsiteY34" fmla="*/ 822501 h 2011547"/>
                <a:gd name="connsiteX35" fmla="*/ 0 w 6919934"/>
                <a:gd name="connsiteY35" fmla="*/ 335265 h 2011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919934" h="2011547" fill="none" extrusionOk="0">
                  <a:moveTo>
                    <a:pt x="0" y="335265"/>
                  </a:moveTo>
                  <a:cubicBezTo>
                    <a:pt x="1635" y="141973"/>
                    <a:pt x="158729" y="-26609"/>
                    <a:pt x="335265" y="0"/>
                  </a:cubicBezTo>
                  <a:cubicBezTo>
                    <a:pt x="580525" y="-69279"/>
                    <a:pt x="679879" y="11124"/>
                    <a:pt x="965887" y="0"/>
                  </a:cubicBezTo>
                  <a:cubicBezTo>
                    <a:pt x="1251895" y="-11124"/>
                    <a:pt x="1282388" y="64372"/>
                    <a:pt x="1596508" y="0"/>
                  </a:cubicBezTo>
                  <a:cubicBezTo>
                    <a:pt x="1910628" y="-64372"/>
                    <a:pt x="1986915" y="54103"/>
                    <a:pt x="2164636" y="0"/>
                  </a:cubicBezTo>
                  <a:cubicBezTo>
                    <a:pt x="2342357" y="-54103"/>
                    <a:pt x="2433322" y="20015"/>
                    <a:pt x="2607776" y="0"/>
                  </a:cubicBezTo>
                  <a:cubicBezTo>
                    <a:pt x="2782230" y="-20015"/>
                    <a:pt x="2817017" y="16535"/>
                    <a:pt x="2988421" y="0"/>
                  </a:cubicBezTo>
                  <a:cubicBezTo>
                    <a:pt x="3159826" y="-16535"/>
                    <a:pt x="3413510" y="15891"/>
                    <a:pt x="3556549" y="0"/>
                  </a:cubicBezTo>
                  <a:cubicBezTo>
                    <a:pt x="3699588" y="-15891"/>
                    <a:pt x="3851599" y="17414"/>
                    <a:pt x="3937194" y="0"/>
                  </a:cubicBezTo>
                  <a:cubicBezTo>
                    <a:pt x="4022790" y="-17414"/>
                    <a:pt x="4250998" y="49951"/>
                    <a:pt x="4380334" y="0"/>
                  </a:cubicBezTo>
                  <a:cubicBezTo>
                    <a:pt x="4509670" y="-49951"/>
                    <a:pt x="4646138" y="5082"/>
                    <a:pt x="4885967" y="0"/>
                  </a:cubicBezTo>
                  <a:cubicBezTo>
                    <a:pt x="5125796" y="-5082"/>
                    <a:pt x="5166703" y="24924"/>
                    <a:pt x="5266613" y="0"/>
                  </a:cubicBezTo>
                  <a:cubicBezTo>
                    <a:pt x="5366523" y="-24924"/>
                    <a:pt x="5650825" y="10678"/>
                    <a:pt x="5772246" y="0"/>
                  </a:cubicBezTo>
                  <a:cubicBezTo>
                    <a:pt x="5893667" y="-10678"/>
                    <a:pt x="6389769" y="86753"/>
                    <a:pt x="6584669" y="0"/>
                  </a:cubicBezTo>
                  <a:cubicBezTo>
                    <a:pt x="6774907" y="-4435"/>
                    <a:pt x="6940534" y="153950"/>
                    <a:pt x="6919934" y="335265"/>
                  </a:cubicBezTo>
                  <a:cubicBezTo>
                    <a:pt x="6924676" y="549990"/>
                    <a:pt x="6900689" y="630359"/>
                    <a:pt x="6919934" y="809091"/>
                  </a:cubicBezTo>
                  <a:cubicBezTo>
                    <a:pt x="6939179" y="987823"/>
                    <a:pt x="6876462" y="1056697"/>
                    <a:pt x="6919934" y="1269507"/>
                  </a:cubicBezTo>
                  <a:cubicBezTo>
                    <a:pt x="6963406" y="1482317"/>
                    <a:pt x="6918665" y="1531101"/>
                    <a:pt x="6919934" y="1676282"/>
                  </a:cubicBezTo>
                  <a:cubicBezTo>
                    <a:pt x="6931673" y="1844044"/>
                    <a:pt x="6764598" y="2002123"/>
                    <a:pt x="6584669" y="2011547"/>
                  </a:cubicBezTo>
                  <a:cubicBezTo>
                    <a:pt x="6457125" y="2016902"/>
                    <a:pt x="6293685" y="2001557"/>
                    <a:pt x="6204023" y="2011547"/>
                  </a:cubicBezTo>
                  <a:cubicBezTo>
                    <a:pt x="6114361" y="2021537"/>
                    <a:pt x="5978407" y="1986358"/>
                    <a:pt x="5823378" y="2011547"/>
                  </a:cubicBezTo>
                  <a:cubicBezTo>
                    <a:pt x="5668350" y="2036736"/>
                    <a:pt x="5456309" y="1955605"/>
                    <a:pt x="5317744" y="2011547"/>
                  </a:cubicBezTo>
                  <a:cubicBezTo>
                    <a:pt x="5179179" y="2067489"/>
                    <a:pt x="4954579" y="1977342"/>
                    <a:pt x="4812111" y="2011547"/>
                  </a:cubicBezTo>
                  <a:cubicBezTo>
                    <a:pt x="4669643" y="2045752"/>
                    <a:pt x="4480835" y="2002145"/>
                    <a:pt x="4368971" y="2011547"/>
                  </a:cubicBezTo>
                  <a:cubicBezTo>
                    <a:pt x="4257107" y="2020949"/>
                    <a:pt x="4085244" y="1971495"/>
                    <a:pt x="3925832" y="2011547"/>
                  </a:cubicBezTo>
                  <a:cubicBezTo>
                    <a:pt x="3766420" y="2051599"/>
                    <a:pt x="3472625" y="1982645"/>
                    <a:pt x="3357704" y="2011547"/>
                  </a:cubicBezTo>
                  <a:cubicBezTo>
                    <a:pt x="3242783" y="2040449"/>
                    <a:pt x="2944021" y="1946209"/>
                    <a:pt x="2789576" y="2011547"/>
                  </a:cubicBezTo>
                  <a:cubicBezTo>
                    <a:pt x="2635131" y="2076885"/>
                    <a:pt x="2474542" y="1968795"/>
                    <a:pt x="2283943" y="2011547"/>
                  </a:cubicBezTo>
                  <a:cubicBezTo>
                    <a:pt x="2093344" y="2054299"/>
                    <a:pt x="1918124" y="1992602"/>
                    <a:pt x="1715815" y="2011547"/>
                  </a:cubicBezTo>
                  <a:cubicBezTo>
                    <a:pt x="1513506" y="2030492"/>
                    <a:pt x="1398498" y="1997323"/>
                    <a:pt x="1272676" y="2011547"/>
                  </a:cubicBezTo>
                  <a:cubicBezTo>
                    <a:pt x="1146854" y="2025771"/>
                    <a:pt x="1001861" y="2007958"/>
                    <a:pt x="892030" y="2011547"/>
                  </a:cubicBezTo>
                  <a:cubicBezTo>
                    <a:pt x="782199" y="2015136"/>
                    <a:pt x="582114" y="1996311"/>
                    <a:pt x="335265" y="2011547"/>
                  </a:cubicBezTo>
                  <a:cubicBezTo>
                    <a:pt x="164347" y="2015558"/>
                    <a:pt x="8568" y="1824867"/>
                    <a:pt x="0" y="1676282"/>
                  </a:cubicBezTo>
                  <a:cubicBezTo>
                    <a:pt x="-4994" y="1593978"/>
                    <a:pt x="7988" y="1432279"/>
                    <a:pt x="0" y="1269507"/>
                  </a:cubicBezTo>
                  <a:cubicBezTo>
                    <a:pt x="-7988" y="1106735"/>
                    <a:pt x="47221" y="980858"/>
                    <a:pt x="0" y="822501"/>
                  </a:cubicBezTo>
                  <a:cubicBezTo>
                    <a:pt x="-47221" y="664144"/>
                    <a:pt x="8769" y="485867"/>
                    <a:pt x="0" y="335265"/>
                  </a:cubicBezTo>
                  <a:close/>
                </a:path>
                <a:path w="6919934" h="2011547" stroke="0" extrusionOk="0">
                  <a:moveTo>
                    <a:pt x="0" y="335265"/>
                  </a:moveTo>
                  <a:cubicBezTo>
                    <a:pt x="17798" y="152371"/>
                    <a:pt x="134572" y="21164"/>
                    <a:pt x="335265" y="0"/>
                  </a:cubicBezTo>
                  <a:cubicBezTo>
                    <a:pt x="540849" y="-6126"/>
                    <a:pt x="604909" y="14749"/>
                    <a:pt x="840899" y="0"/>
                  </a:cubicBezTo>
                  <a:cubicBezTo>
                    <a:pt x="1076889" y="-14749"/>
                    <a:pt x="1218563" y="41568"/>
                    <a:pt x="1534014" y="0"/>
                  </a:cubicBezTo>
                  <a:cubicBezTo>
                    <a:pt x="1849466" y="-41568"/>
                    <a:pt x="2062730" y="48825"/>
                    <a:pt x="2227130" y="0"/>
                  </a:cubicBezTo>
                  <a:cubicBezTo>
                    <a:pt x="2391530" y="-48825"/>
                    <a:pt x="2641451" y="31313"/>
                    <a:pt x="2795258" y="0"/>
                  </a:cubicBezTo>
                  <a:cubicBezTo>
                    <a:pt x="2949065" y="-31313"/>
                    <a:pt x="3052487" y="12581"/>
                    <a:pt x="3175903" y="0"/>
                  </a:cubicBezTo>
                  <a:cubicBezTo>
                    <a:pt x="3299319" y="-12581"/>
                    <a:pt x="3566216" y="41541"/>
                    <a:pt x="3681537" y="0"/>
                  </a:cubicBezTo>
                  <a:cubicBezTo>
                    <a:pt x="3796858" y="-41541"/>
                    <a:pt x="4069141" y="13002"/>
                    <a:pt x="4187170" y="0"/>
                  </a:cubicBezTo>
                  <a:cubicBezTo>
                    <a:pt x="4305199" y="-13002"/>
                    <a:pt x="4514109" y="34372"/>
                    <a:pt x="4630310" y="0"/>
                  </a:cubicBezTo>
                  <a:cubicBezTo>
                    <a:pt x="4746511" y="-34372"/>
                    <a:pt x="4972781" y="21627"/>
                    <a:pt x="5135944" y="0"/>
                  </a:cubicBezTo>
                  <a:cubicBezTo>
                    <a:pt x="5299107" y="-21627"/>
                    <a:pt x="5600336" y="18512"/>
                    <a:pt x="5829059" y="0"/>
                  </a:cubicBezTo>
                  <a:cubicBezTo>
                    <a:pt x="6057783" y="-18512"/>
                    <a:pt x="6257473" y="63751"/>
                    <a:pt x="6584669" y="0"/>
                  </a:cubicBezTo>
                  <a:cubicBezTo>
                    <a:pt x="6740884" y="-14174"/>
                    <a:pt x="6917820" y="182812"/>
                    <a:pt x="6919934" y="335265"/>
                  </a:cubicBezTo>
                  <a:cubicBezTo>
                    <a:pt x="6935077" y="468311"/>
                    <a:pt x="6900769" y="571728"/>
                    <a:pt x="6919934" y="768860"/>
                  </a:cubicBezTo>
                  <a:cubicBezTo>
                    <a:pt x="6939099" y="965992"/>
                    <a:pt x="6877272" y="1037159"/>
                    <a:pt x="6919934" y="1175636"/>
                  </a:cubicBezTo>
                  <a:cubicBezTo>
                    <a:pt x="6962596" y="1314113"/>
                    <a:pt x="6864092" y="1517397"/>
                    <a:pt x="6919934" y="1676282"/>
                  </a:cubicBezTo>
                  <a:cubicBezTo>
                    <a:pt x="6897124" y="1882307"/>
                    <a:pt x="6753867" y="2020636"/>
                    <a:pt x="6584669" y="2011547"/>
                  </a:cubicBezTo>
                  <a:cubicBezTo>
                    <a:pt x="6267892" y="2067013"/>
                    <a:pt x="6035084" y="1950991"/>
                    <a:pt x="5891553" y="2011547"/>
                  </a:cubicBezTo>
                  <a:cubicBezTo>
                    <a:pt x="5748022" y="2072103"/>
                    <a:pt x="5617529" y="1989172"/>
                    <a:pt x="5385920" y="2011547"/>
                  </a:cubicBezTo>
                  <a:cubicBezTo>
                    <a:pt x="5154311" y="2033922"/>
                    <a:pt x="5156012" y="2005822"/>
                    <a:pt x="5005274" y="2011547"/>
                  </a:cubicBezTo>
                  <a:cubicBezTo>
                    <a:pt x="4854536" y="2017272"/>
                    <a:pt x="4675593" y="1958704"/>
                    <a:pt x="4437147" y="2011547"/>
                  </a:cubicBezTo>
                  <a:cubicBezTo>
                    <a:pt x="4198701" y="2064390"/>
                    <a:pt x="3971554" y="1953255"/>
                    <a:pt x="3744031" y="2011547"/>
                  </a:cubicBezTo>
                  <a:cubicBezTo>
                    <a:pt x="3516508" y="2069839"/>
                    <a:pt x="3308505" y="1932166"/>
                    <a:pt x="3050915" y="2011547"/>
                  </a:cubicBezTo>
                  <a:cubicBezTo>
                    <a:pt x="2793325" y="2090928"/>
                    <a:pt x="2767408" y="1958000"/>
                    <a:pt x="2545282" y="2011547"/>
                  </a:cubicBezTo>
                  <a:cubicBezTo>
                    <a:pt x="2323156" y="2065094"/>
                    <a:pt x="2161739" y="1951645"/>
                    <a:pt x="1914660" y="2011547"/>
                  </a:cubicBezTo>
                  <a:cubicBezTo>
                    <a:pt x="1667581" y="2071449"/>
                    <a:pt x="1519180" y="1959453"/>
                    <a:pt x="1346532" y="2011547"/>
                  </a:cubicBezTo>
                  <a:cubicBezTo>
                    <a:pt x="1173884" y="2063641"/>
                    <a:pt x="609355" y="1891614"/>
                    <a:pt x="335265" y="2011547"/>
                  </a:cubicBezTo>
                  <a:cubicBezTo>
                    <a:pt x="96793" y="2022480"/>
                    <a:pt x="-19330" y="1869390"/>
                    <a:pt x="0" y="1676282"/>
                  </a:cubicBezTo>
                  <a:cubicBezTo>
                    <a:pt x="-1128" y="1472813"/>
                    <a:pt x="24282" y="1337756"/>
                    <a:pt x="0" y="1229276"/>
                  </a:cubicBezTo>
                  <a:cubicBezTo>
                    <a:pt x="-24282" y="1120796"/>
                    <a:pt x="41979" y="869400"/>
                    <a:pt x="0" y="755450"/>
                  </a:cubicBezTo>
                  <a:cubicBezTo>
                    <a:pt x="-41979" y="641500"/>
                    <a:pt x="6825" y="437623"/>
                    <a:pt x="0" y="33526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083225" y="445308"/>
              <a:ext cx="6919934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Hoa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cần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chú ý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những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biển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báo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giao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thông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nào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kumimoji="0" lang="en-US" sz="4400" b="0" i="0" u="none" strike="noStrike" kern="1200" cap="none" spc="0" normalizeH="0" baseline="0" noProof="0" dirty="0">
                <a:ln w="0"/>
                <a:solidFill>
                  <a:srgbClr val="269E82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083225" y="2878694"/>
            <a:ext cx="6919934" cy="2949765"/>
            <a:chOff x="5083225" y="2878694"/>
            <a:chExt cx="6919934" cy="2949765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5083225" y="2878694"/>
              <a:ext cx="6919934" cy="2949765"/>
            </a:xfrm>
            <a:custGeom>
              <a:avLst/>
              <a:gdLst>
                <a:gd name="connsiteX0" fmla="*/ 0 w 6919934"/>
                <a:gd name="connsiteY0" fmla="*/ 491637 h 2949765"/>
                <a:gd name="connsiteX1" fmla="*/ 491637 w 6919934"/>
                <a:gd name="connsiteY1" fmla="*/ 0 h 2949765"/>
                <a:gd name="connsiteX2" fmla="*/ 1085303 w 6919934"/>
                <a:gd name="connsiteY2" fmla="*/ 0 h 2949765"/>
                <a:gd name="connsiteX3" fmla="*/ 1500869 w 6919934"/>
                <a:gd name="connsiteY3" fmla="*/ 0 h 2949765"/>
                <a:gd name="connsiteX4" fmla="*/ 2153902 w 6919934"/>
                <a:gd name="connsiteY4" fmla="*/ 0 h 2949765"/>
                <a:gd name="connsiteX5" fmla="*/ 2688201 w 6919934"/>
                <a:gd name="connsiteY5" fmla="*/ 0 h 2949765"/>
                <a:gd name="connsiteX6" fmla="*/ 3103767 w 6919934"/>
                <a:gd name="connsiteY6" fmla="*/ 0 h 2949765"/>
                <a:gd name="connsiteX7" fmla="*/ 3578700 w 6919934"/>
                <a:gd name="connsiteY7" fmla="*/ 0 h 2949765"/>
                <a:gd name="connsiteX8" fmla="*/ 4231733 w 6919934"/>
                <a:gd name="connsiteY8" fmla="*/ 0 h 2949765"/>
                <a:gd name="connsiteX9" fmla="*/ 4884765 w 6919934"/>
                <a:gd name="connsiteY9" fmla="*/ 0 h 2949765"/>
                <a:gd name="connsiteX10" fmla="*/ 5419065 w 6919934"/>
                <a:gd name="connsiteY10" fmla="*/ 0 h 2949765"/>
                <a:gd name="connsiteX11" fmla="*/ 5834631 w 6919934"/>
                <a:gd name="connsiteY11" fmla="*/ 0 h 2949765"/>
                <a:gd name="connsiteX12" fmla="*/ 6428297 w 6919934"/>
                <a:gd name="connsiteY12" fmla="*/ 0 h 2949765"/>
                <a:gd name="connsiteX13" fmla="*/ 6919934 w 6919934"/>
                <a:gd name="connsiteY13" fmla="*/ 491637 h 2949765"/>
                <a:gd name="connsiteX14" fmla="*/ 6919934 w 6919934"/>
                <a:gd name="connsiteY14" fmla="*/ 963595 h 2949765"/>
                <a:gd name="connsiteX15" fmla="*/ 6919934 w 6919934"/>
                <a:gd name="connsiteY15" fmla="*/ 1396223 h 2949765"/>
                <a:gd name="connsiteX16" fmla="*/ 6919934 w 6919934"/>
                <a:gd name="connsiteY16" fmla="*/ 1868181 h 2949765"/>
                <a:gd name="connsiteX17" fmla="*/ 6919934 w 6919934"/>
                <a:gd name="connsiteY17" fmla="*/ 2458128 h 2949765"/>
                <a:gd name="connsiteX18" fmla="*/ 6428297 w 6919934"/>
                <a:gd name="connsiteY18" fmla="*/ 2949765 h 2949765"/>
                <a:gd name="connsiteX19" fmla="*/ 5893998 w 6919934"/>
                <a:gd name="connsiteY19" fmla="*/ 2949765 h 2949765"/>
                <a:gd name="connsiteX20" fmla="*/ 5181598 w 6919934"/>
                <a:gd name="connsiteY20" fmla="*/ 2949765 h 2949765"/>
                <a:gd name="connsiteX21" fmla="*/ 4647299 w 6919934"/>
                <a:gd name="connsiteY21" fmla="*/ 2949765 h 2949765"/>
                <a:gd name="connsiteX22" fmla="*/ 4172366 w 6919934"/>
                <a:gd name="connsiteY22" fmla="*/ 2949765 h 2949765"/>
                <a:gd name="connsiteX23" fmla="*/ 3459967 w 6919934"/>
                <a:gd name="connsiteY23" fmla="*/ 2949765 h 2949765"/>
                <a:gd name="connsiteX24" fmla="*/ 2866301 w 6919934"/>
                <a:gd name="connsiteY24" fmla="*/ 2949765 h 2949765"/>
                <a:gd name="connsiteX25" fmla="*/ 2332002 w 6919934"/>
                <a:gd name="connsiteY25" fmla="*/ 2949765 h 2949765"/>
                <a:gd name="connsiteX26" fmla="*/ 1678969 w 6919934"/>
                <a:gd name="connsiteY26" fmla="*/ 2949765 h 2949765"/>
                <a:gd name="connsiteX27" fmla="*/ 1263403 w 6919934"/>
                <a:gd name="connsiteY27" fmla="*/ 2949765 h 2949765"/>
                <a:gd name="connsiteX28" fmla="*/ 491637 w 6919934"/>
                <a:gd name="connsiteY28" fmla="*/ 2949765 h 2949765"/>
                <a:gd name="connsiteX29" fmla="*/ 0 w 6919934"/>
                <a:gd name="connsiteY29" fmla="*/ 2458128 h 2949765"/>
                <a:gd name="connsiteX30" fmla="*/ 0 w 6919934"/>
                <a:gd name="connsiteY30" fmla="*/ 2005835 h 2949765"/>
                <a:gd name="connsiteX31" fmla="*/ 0 w 6919934"/>
                <a:gd name="connsiteY31" fmla="*/ 1514212 h 2949765"/>
                <a:gd name="connsiteX32" fmla="*/ 0 w 6919934"/>
                <a:gd name="connsiteY32" fmla="*/ 1081584 h 2949765"/>
                <a:gd name="connsiteX33" fmla="*/ 0 w 6919934"/>
                <a:gd name="connsiteY33" fmla="*/ 491637 h 2949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919934" h="2949765" fill="none" extrusionOk="0">
                  <a:moveTo>
                    <a:pt x="0" y="491637"/>
                  </a:moveTo>
                  <a:cubicBezTo>
                    <a:pt x="-43780" y="157636"/>
                    <a:pt x="220214" y="12253"/>
                    <a:pt x="491637" y="0"/>
                  </a:cubicBezTo>
                  <a:cubicBezTo>
                    <a:pt x="742440" y="-88"/>
                    <a:pt x="916451" y="40103"/>
                    <a:pt x="1085303" y="0"/>
                  </a:cubicBezTo>
                  <a:cubicBezTo>
                    <a:pt x="1254155" y="-40103"/>
                    <a:pt x="1359422" y="49657"/>
                    <a:pt x="1500869" y="0"/>
                  </a:cubicBezTo>
                  <a:cubicBezTo>
                    <a:pt x="1642316" y="-49657"/>
                    <a:pt x="1891684" y="76631"/>
                    <a:pt x="2153902" y="0"/>
                  </a:cubicBezTo>
                  <a:cubicBezTo>
                    <a:pt x="2416120" y="-76631"/>
                    <a:pt x="2546869" y="49857"/>
                    <a:pt x="2688201" y="0"/>
                  </a:cubicBezTo>
                  <a:cubicBezTo>
                    <a:pt x="2829533" y="-49857"/>
                    <a:pt x="3012209" y="4003"/>
                    <a:pt x="3103767" y="0"/>
                  </a:cubicBezTo>
                  <a:cubicBezTo>
                    <a:pt x="3195325" y="-4003"/>
                    <a:pt x="3472728" y="29860"/>
                    <a:pt x="3578700" y="0"/>
                  </a:cubicBezTo>
                  <a:cubicBezTo>
                    <a:pt x="3684672" y="-29860"/>
                    <a:pt x="3942983" y="74700"/>
                    <a:pt x="4231733" y="0"/>
                  </a:cubicBezTo>
                  <a:cubicBezTo>
                    <a:pt x="4520483" y="-74700"/>
                    <a:pt x="4630657" y="50622"/>
                    <a:pt x="4884765" y="0"/>
                  </a:cubicBezTo>
                  <a:cubicBezTo>
                    <a:pt x="5138873" y="-50622"/>
                    <a:pt x="5240682" y="34754"/>
                    <a:pt x="5419065" y="0"/>
                  </a:cubicBezTo>
                  <a:cubicBezTo>
                    <a:pt x="5597448" y="-34754"/>
                    <a:pt x="5680721" y="47139"/>
                    <a:pt x="5834631" y="0"/>
                  </a:cubicBezTo>
                  <a:cubicBezTo>
                    <a:pt x="5988541" y="-47139"/>
                    <a:pt x="6164775" y="23806"/>
                    <a:pt x="6428297" y="0"/>
                  </a:cubicBezTo>
                  <a:cubicBezTo>
                    <a:pt x="6675215" y="9080"/>
                    <a:pt x="6900577" y="246349"/>
                    <a:pt x="6919934" y="491637"/>
                  </a:cubicBezTo>
                  <a:cubicBezTo>
                    <a:pt x="6971266" y="625347"/>
                    <a:pt x="6911691" y="790461"/>
                    <a:pt x="6919934" y="963595"/>
                  </a:cubicBezTo>
                  <a:cubicBezTo>
                    <a:pt x="6928177" y="1136729"/>
                    <a:pt x="6904917" y="1294428"/>
                    <a:pt x="6919934" y="1396223"/>
                  </a:cubicBezTo>
                  <a:cubicBezTo>
                    <a:pt x="6934951" y="1498018"/>
                    <a:pt x="6864356" y="1759199"/>
                    <a:pt x="6919934" y="1868181"/>
                  </a:cubicBezTo>
                  <a:cubicBezTo>
                    <a:pt x="6975512" y="1977163"/>
                    <a:pt x="6893081" y="2259951"/>
                    <a:pt x="6919934" y="2458128"/>
                  </a:cubicBezTo>
                  <a:cubicBezTo>
                    <a:pt x="6957303" y="2670182"/>
                    <a:pt x="6753712" y="2931622"/>
                    <a:pt x="6428297" y="2949765"/>
                  </a:cubicBezTo>
                  <a:cubicBezTo>
                    <a:pt x="6321033" y="2989816"/>
                    <a:pt x="6101801" y="2904486"/>
                    <a:pt x="5893998" y="2949765"/>
                  </a:cubicBezTo>
                  <a:cubicBezTo>
                    <a:pt x="5686195" y="2995044"/>
                    <a:pt x="5447615" y="2904198"/>
                    <a:pt x="5181598" y="2949765"/>
                  </a:cubicBezTo>
                  <a:cubicBezTo>
                    <a:pt x="4915581" y="2995332"/>
                    <a:pt x="4826785" y="2913252"/>
                    <a:pt x="4647299" y="2949765"/>
                  </a:cubicBezTo>
                  <a:cubicBezTo>
                    <a:pt x="4467813" y="2986278"/>
                    <a:pt x="4269828" y="2897119"/>
                    <a:pt x="4172366" y="2949765"/>
                  </a:cubicBezTo>
                  <a:cubicBezTo>
                    <a:pt x="4074904" y="3002411"/>
                    <a:pt x="3806242" y="2947324"/>
                    <a:pt x="3459967" y="2949765"/>
                  </a:cubicBezTo>
                  <a:cubicBezTo>
                    <a:pt x="3113692" y="2952206"/>
                    <a:pt x="3051107" y="2941698"/>
                    <a:pt x="2866301" y="2949765"/>
                  </a:cubicBezTo>
                  <a:cubicBezTo>
                    <a:pt x="2681495" y="2957832"/>
                    <a:pt x="2565962" y="2903765"/>
                    <a:pt x="2332002" y="2949765"/>
                  </a:cubicBezTo>
                  <a:cubicBezTo>
                    <a:pt x="2098042" y="2995765"/>
                    <a:pt x="1820577" y="2940686"/>
                    <a:pt x="1678969" y="2949765"/>
                  </a:cubicBezTo>
                  <a:cubicBezTo>
                    <a:pt x="1537361" y="2958844"/>
                    <a:pt x="1406013" y="2933074"/>
                    <a:pt x="1263403" y="2949765"/>
                  </a:cubicBezTo>
                  <a:cubicBezTo>
                    <a:pt x="1120793" y="2966456"/>
                    <a:pt x="683213" y="2895163"/>
                    <a:pt x="491637" y="2949765"/>
                  </a:cubicBezTo>
                  <a:cubicBezTo>
                    <a:pt x="254484" y="2901953"/>
                    <a:pt x="18588" y="2793854"/>
                    <a:pt x="0" y="2458128"/>
                  </a:cubicBezTo>
                  <a:cubicBezTo>
                    <a:pt x="-16254" y="2339066"/>
                    <a:pt x="33262" y="2125651"/>
                    <a:pt x="0" y="2005835"/>
                  </a:cubicBezTo>
                  <a:cubicBezTo>
                    <a:pt x="-33262" y="1886019"/>
                    <a:pt x="31330" y="1627026"/>
                    <a:pt x="0" y="1514212"/>
                  </a:cubicBezTo>
                  <a:cubicBezTo>
                    <a:pt x="-31330" y="1401398"/>
                    <a:pt x="49724" y="1178224"/>
                    <a:pt x="0" y="1081584"/>
                  </a:cubicBezTo>
                  <a:cubicBezTo>
                    <a:pt x="-49724" y="984944"/>
                    <a:pt x="48395" y="611069"/>
                    <a:pt x="0" y="491637"/>
                  </a:cubicBezTo>
                  <a:close/>
                </a:path>
                <a:path w="6919934" h="2949765" stroke="0" extrusionOk="0">
                  <a:moveTo>
                    <a:pt x="0" y="491637"/>
                  </a:moveTo>
                  <a:cubicBezTo>
                    <a:pt x="59280" y="259481"/>
                    <a:pt x="265415" y="44601"/>
                    <a:pt x="491637" y="0"/>
                  </a:cubicBezTo>
                  <a:cubicBezTo>
                    <a:pt x="706391" y="-45051"/>
                    <a:pt x="812157" y="63481"/>
                    <a:pt x="1025936" y="0"/>
                  </a:cubicBezTo>
                  <a:cubicBezTo>
                    <a:pt x="1239715" y="-63481"/>
                    <a:pt x="1302107" y="11743"/>
                    <a:pt x="1500869" y="0"/>
                  </a:cubicBezTo>
                  <a:cubicBezTo>
                    <a:pt x="1699631" y="-11743"/>
                    <a:pt x="1827694" y="34250"/>
                    <a:pt x="1975802" y="0"/>
                  </a:cubicBezTo>
                  <a:cubicBezTo>
                    <a:pt x="2123910" y="-34250"/>
                    <a:pt x="2366685" y="58700"/>
                    <a:pt x="2688201" y="0"/>
                  </a:cubicBezTo>
                  <a:cubicBezTo>
                    <a:pt x="3009717" y="-58700"/>
                    <a:pt x="3048868" y="28510"/>
                    <a:pt x="3222501" y="0"/>
                  </a:cubicBezTo>
                  <a:cubicBezTo>
                    <a:pt x="3396134" y="-28510"/>
                    <a:pt x="3663602" y="52903"/>
                    <a:pt x="3816167" y="0"/>
                  </a:cubicBezTo>
                  <a:cubicBezTo>
                    <a:pt x="3968732" y="-52903"/>
                    <a:pt x="4201236" y="13057"/>
                    <a:pt x="4469199" y="0"/>
                  </a:cubicBezTo>
                  <a:cubicBezTo>
                    <a:pt x="4737162" y="-13057"/>
                    <a:pt x="4708527" y="19796"/>
                    <a:pt x="4884765" y="0"/>
                  </a:cubicBezTo>
                  <a:cubicBezTo>
                    <a:pt x="5061003" y="-19796"/>
                    <a:pt x="5206718" y="48532"/>
                    <a:pt x="5300332" y="0"/>
                  </a:cubicBezTo>
                  <a:cubicBezTo>
                    <a:pt x="5393946" y="-48532"/>
                    <a:pt x="6062701" y="28781"/>
                    <a:pt x="6428297" y="0"/>
                  </a:cubicBezTo>
                  <a:cubicBezTo>
                    <a:pt x="6650796" y="800"/>
                    <a:pt x="6965503" y="241562"/>
                    <a:pt x="6919934" y="491637"/>
                  </a:cubicBezTo>
                  <a:cubicBezTo>
                    <a:pt x="6956621" y="588508"/>
                    <a:pt x="6908686" y="851661"/>
                    <a:pt x="6919934" y="943930"/>
                  </a:cubicBezTo>
                  <a:cubicBezTo>
                    <a:pt x="6931182" y="1036199"/>
                    <a:pt x="6884384" y="1323384"/>
                    <a:pt x="6919934" y="1474883"/>
                  </a:cubicBezTo>
                  <a:cubicBezTo>
                    <a:pt x="6955484" y="1626382"/>
                    <a:pt x="6883946" y="1736838"/>
                    <a:pt x="6919934" y="1966505"/>
                  </a:cubicBezTo>
                  <a:cubicBezTo>
                    <a:pt x="6955922" y="2196172"/>
                    <a:pt x="6886774" y="2336105"/>
                    <a:pt x="6919934" y="2458128"/>
                  </a:cubicBezTo>
                  <a:cubicBezTo>
                    <a:pt x="6932346" y="2690559"/>
                    <a:pt x="6699624" y="2943001"/>
                    <a:pt x="6428297" y="2949765"/>
                  </a:cubicBezTo>
                  <a:cubicBezTo>
                    <a:pt x="6278794" y="2998986"/>
                    <a:pt x="6156832" y="2917855"/>
                    <a:pt x="6012731" y="2949765"/>
                  </a:cubicBezTo>
                  <a:cubicBezTo>
                    <a:pt x="5868630" y="2981675"/>
                    <a:pt x="5635456" y="2891615"/>
                    <a:pt x="5359698" y="2949765"/>
                  </a:cubicBezTo>
                  <a:cubicBezTo>
                    <a:pt x="5083940" y="3007915"/>
                    <a:pt x="5130232" y="2945706"/>
                    <a:pt x="4944132" y="2949765"/>
                  </a:cubicBezTo>
                  <a:cubicBezTo>
                    <a:pt x="4758032" y="2953824"/>
                    <a:pt x="4484396" y="2940069"/>
                    <a:pt x="4231733" y="2949765"/>
                  </a:cubicBezTo>
                  <a:cubicBezTo>
                    <a:pt x="3979070" y="2959461"/>
                    <a:pt x="3963622" y="2928662"/>
                    <a:pt x="3816167" y="2949765"/>
                  </a:cubicBezTo>
                  <a:cubicBezTo>
                    <a:pt x="3668712" y="2970868"/>
                    <a:pt x="3351165" y="2933296"/>
                    <a:pt x="3222501" y="2949765"/>
                  </a:cubicBezTo>
                  <a:cubicBezTo>
                    <a:pt x="3093837" y="2966234"/>
                    <a:pt x="2871792" y="2896076"/>
                    <a:pt x="2688201" y="2949765"/>
                  </a:cubicBezTo>
                  <a:cubicBezTo>
                    <a:pt x="2504610" y="3003454"/>
                    <a:pt x="2324166" y="2885410"/>
                    <a:pt x="2094535" y="2949765"/>
                  </a:cubicBezTo>
                  <a:cubicBezTo>
                    <a:pt x="1864904" y="3014120"/>
                    <a:pt x="1795649" y="2927360"/>
                    <a:pt x="1560236" y="2949765"/>
                  </a:cubicBezTo>
                  <a:cubicBezTo>
                    <a:pt x="1324823" y="2972170"/>
                    <a:pt x="1015955" y="2841183"/>
                    <a:pt x="491637" y="2949765"/>
                  </a:cubicBezTo>
                  <a:cubicBezTo>
                    <a:pt x="245087" y="2911342"/>
                    <a:pt x="1439" y="2680754"/>
                    <a:pt x="0" y="2458128"/>
                  </a:cubicBezTo>
                  <a:cubicBezTo>
                    <a:pt x="-37811" y="2278302"/>
                    <a:pt x="43563" y="2129570"/>
                    <a:pt x="0" y="1966505"/>
                  </a:cubicBezTo>
                  <a:cubicBezTo>
                    <a:pt x="-43563" y="1803440"/>
                    <a:pt x="50613" y="1673733"/>
                    <a:pt x="0" y="1514212"/>
                  </a:cubicBezTo>
                  <a:cubicBezTo>
                    <a:pt x="-50613" y="1354691"/>
                    <a:pt x="46026" y="1183426"/>
                    <a:pt x="0" y="1042254"/>
                  </a:cubicBezTo>
                  <a:cubicBezTo>
                    <a:pt x="-46026" y="901082"/>
                    <a:pt x="37694" y="657614"/>
                    <a:pt x="0" y="491637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83225" y="3291747"/>
              <a:ext cx="6919934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Biển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sang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đường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dành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người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bô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̣, 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đèn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tín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hiệu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giao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thông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đê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̉ sang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đường</a:t>
              </a:r>
              <a:endParaRPr kumimoji="0" lang="en-US" sz="4400" b="0" i="0" u="none" strike="noStrike" kern="1200" cap="none" spc="0" normalizeH="0" baseline="0" noProof="0" dirty="0">
                <a:ln w="0"/>
                <a:solidFill>
                  <a:srgbClr val="269E82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439" y="992345"/>
            <a:ext cx="6114771" cy="60879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6" y="458745"/>
            <a:ext cx="4894383" cy="138629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" y="445308"/>
            <a:ext cx="1549907" cy="154990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083225" y="203808"/>
            <a:ext cx="6919934" cy="2011547"/>
            <a:chOff x="5083225" y="203808"/>
            <a:chExt cx="6919934" cy="2011547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5083225" y="203808"/>
              <a:ext cx="6919934" cy="2011547"/>
            </a:xfrm>
            <a:custGeom>
              <a:avLst/>
              <a:gdLst>
                <a:gd name="connsiteX0" fmla="*/ 0 w 6919934"/>
                <a:gd name="connsiteY0" fmla="*/ 335265 h 2011547"/>
                <a:gd name="connsiteX1" fmla="*/ 335265 w 6919934"/>
                <a:gd name="connsiteY1" fmla="*/ 0 h 2011547"/>
                <a:gd name="connsiteX2" fmla="*/ 965887 w 6919934"/>
                <a:gd name="connsiteY2" fmla="*/ 0 h 2011547"/>
                <a:gd name="connsiteX3" fmla="*/ 1596508 w 6919934"/>
                <a:gd name="connsiteY3" fmla="*/ 0 h 2011547"/>
                <a:gd name="connsiteX4" fmla="*/ 2164636 w 6919934"/>
                <a:gd name="connsiteY4" fmla="*/ 0 h 2011547"/>
                <a:gd name="connsiteX5" fmla="*/ 2607776 w 6919934"/>
                <a:gd name="connsiteY5" fmla="*/ 0 h 2011547"/>
                <a:gd name="connsiteX6" fmla="*/ 2988421 w 6919934"/>
                <a:gd name="connsiteY6" fmla="*/ 0 h 2011547"/>
                <a:gd name="connsiteX7" fmla="*/ 3556549 w 6919934"/>
                <a:gd name="connsiteY7" fmla="*/ 0 h 2011547"/>
                <a:gd name="connsiteX8" fmla="*/ 3937194 w 6919934"/>
                <a:gd name="connsiteY8" fmla="*/ 0 h 2011547"/>
                <a:gd name="connsiteX9" fmla="*/ 4380334 w 6919934"/>
                <a:gd name="connsiteY9" fmla="*/ 0 h 2011547"/>
                <a:gd name="connsiteX10" fmla="*/ 4885967 w 6919934"/>
                <a:gd name="connsiteY10" fmla="*/ 0 h 2011547"/>
                <a:gd name="connsiteX11" fmla="*/ 5266613 w 6919934"/>
                <a:gd name="connsiteY11" fmla="*/ 0 h 2011547"/>
                <a:gd name="connsiteX12" fmla="*/ 5772246 w 6919934"/>
                <a:gd name="connsiteY12" fmla="*/ 0 h 2011547"/>
                <a:gd name="connsiteX13" fmla="*/ 6584669 w 6919934"/>
                <a:gd name="connsiteY13" fmla="*/ 0 h 2011547"/>
                <a:gd name="connsiteX14" fmla="*/ 6919934 w 6919934"/>
                <a:gd name="connsiteY14" fmla="*/ 335265 h 2011547"/>
                <a:gd name="connsiteX15" fmla="*/ 6919934 w 6919934"/>
                <a:gd name="connsiteY15" fmla="*/ 809091 h 2011547"/>
                <a:gd name="connsiteX16" fmla="*/ 6919934 w 6919934"/>
                <a:gd name="connsiteY16" fmla="*/ 1269507 h 2011547"/>
                <a:gd name="connsiteX17" fmla="*/ 6919934 w 6919934"/>
                <a:gd name="connsiteY17" fmla="*/ 1676282 h 2011547"/>
                <a:gd name="connsiteX18" fmla="*/ 6584669 w 6919934"/>
                <a:gd name="connsiteY18" fmla="*/ 2011547 h 2011547"/>
                <a:gd name="connsiteX19" fmla="*/ 6204023 w 6919934"/>
                <a:gd name="connsiteY19" fmla="*/ 2011547 h 2011547"/>
                <a:gd name="connsiteX20" fmla="*/ 5823378 w 6919934"/>
                <a:gd name="connsiteY20" fmla="*/ 2011547 h 2011547"/>
                <a:gd name="connsiteX21" fmla="*/ 5317744 w 6919934"/>
                <a:gd name="connsiteY21" fmla="*/ 2011547 h 2011547"/>
                <a:gd name="connsiteX22" fmla="*/ 4812111 w 6919934"/>
                <a:gd name="connsiteY22" fmla="*/ 2011547 h 2011547"/>
                <a:gd name="connsiteX23" fmla="*/ 4368971 w 6919934"/>
                <a:gd name="connsiteY23" fmla="*/ 2011547 h 2011547"/>
                <a:gd name="connsiteX24" fmla="*/ 3925832 w 6919934"/>
                <a:gd name="connsiteY24" fmla="*/ 2011547 h 2011547"/>
                <a:gd name="connsiteX25" fmla="*/ 3357704 w 6919934"/>
                <a:gd name="connsiteY25" fmla="*/ 2011547 h 2011547"/>
                <a:gd name="connsiteX26" fmla="*/ 2789576 w 6919934"/>
                <a:gd name="connsiteY26" fmla="*/ 2011547 h 2011547"/>
                <a:gd name="connsiteX27" fmla="*/ 2283943 w 6919934"/>
                <a:gd name="connsiteY27" fmla="*/ 2011547 h 2011547"/>
                <a:gd name="connsiteX28" fmla="*/ 1715815 w 6919934"/>
                <a:gd name="connsiteY28" fmla="*/ 2011547 h 2011547"/>
                <a:gd name="connsiteX29" fmla="*/ 1272676 w 6919934"/>
                <a:gd name="connsiteY29" fmla="*/ 2011547 h 2011547"/>
                <a:gd name="connsiteX30" fmla="*/ 892030 w 6919934"/>
                <a:gd name="connsiteY30" fmla="*/ 2011547 h 2011547"/>
                <a:gd name="connsiteX31" fmla="*/ 335265 w 6919934"/>
                <a:gd name="connsiteY31" fmla="*/ 2011547 h 2011547"/>
                <a:gd name="connsiteX32" fmla="*/ 0 w 6919934"/>
                <a:gd name="connsiteY32" fmla="*/ 1676282 h 2011547"/>
                <a:gd name="connsiteX33" fmla="*/ 0 w 6919934"/>
                <a:gd name="connsiteY33" fmla="*/ 1269507 h 2011547"/>
                <a:gd name="connsiteX34" fmla="*/ 0 w 6919934"/>
                <a:gd name="connsiteY34" fmla="*/ 822501 h 2011547"/>
                <a:gd name="connsiteX35" fmla="*/ 0 w 6919934"/>
                <a:gd name="connsiteY35" fmla="*/ 335265 h 2011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919934" h="2011547" fill="none" extrusionOk="0">
                  <a:moveTo>
                    <a:pt x="0" y="335265"/>
                  </a:moveTo>
                  <a:cubicBezTo>
                    <a:pt x="1635" y="141973"/>
                    <a:pt x="158729" y="-26609"/>
                    <a:pt x="335265" y="0"/>
                  </a:cubicBezTo>
                  <a:cubicBezTo>
                    <a:pt x="580525" y="-69279"/>
                    <a:pt x="679879" y="11124"/>
                    <a:pt x="965887" y="0"/>
                  </a:cubicBezTo>
                  <a:cubicBezTo>
                    <a:pt x="1251895" y="-11124"/>
                    <a:pt x="1282388" y="64372"/>
                    <a:pt x="1596508" y="0"/>
                  </a:cubicBezTo>
                  <a:cubicBezTo>
                    <a:pt x="1910628" y="-64372"/>
                    <a:pt x="1986915" y="54103"/>
                    <a:pt x="2164636" y="0"/>
                  </a:cubicBezTo>
                  <a:cubicBezTo>
                    <a:pt x="2342357" y="-54103"/>
                    <a:pt x="2433322" y="20015"/>
                    <a:pt x="2607776" y="0"/>
                  </a:cubicBezTo>
                  <a:cubicBezTo>
                    <a:pt x="2782230" y="-20015"/>
                    <a:pt x="2817017" y="16535"/>
                    <a:pt x="2988421" y="0"/>
                  </a:cubicBezTo>
                  <a:cubicBezTo>
                    <a:pt x="3159826" y="-16535"/>
                    <a:pt x="3413510" y="15891"/>
                    <a:pt x="3556549" y="0"/>
                  </a:cubicBezTo>
                  <a:cubicBezTo>
                    <a:pt x="3699588" y="-15891"/>
                    <a:pt x="3851599" y="17414"/>
                    <a:pt x="3937194" y="0"/>
                  </a:cubicBezTo>
                  <a:cubicBezTo>
                    <a:pt x="4022790" y="-17414"/>
                    <a:pt x="4250998" y="49951"/>
                    <a:pt x="4380334" y="0"/>
                  </a:cubicBezTo>
                  <a:cubicBezTo>
                    <a:pt x="4509670" y="-49951"/>
                    <a:pt x="4646138" y="5082"/>
                    <a:pt x="4885967" y="0"/>
                  </a:cubicBezTo>
                  <a:cubicBezTo>
                    <a:pt x="5125796" y="-5082"/>
                    <a:pt x="5166703" y="24924"/>
                    <a:pt x="5266613" y="0"/>
                  </a:cubicBezTo>
                  <a:cubicBezTo>
                    <a:pt x="5366523" y="-24924"/>
                    <a:pt x="5650825" y="10678"/>
                    <a:pt x="5772246" y="0"/>
                  </a:cubicBezTo>
                  <a:cubicBezTo>
                    <a:pt x="5893667" y="-10678"/>
                    <a:pt x="6389769" y="86753"/>
                    <a:pt x="6584669" y="0"/>
                  </a:cubicBezTo>
                  <a:cubicBezTo>
                    <a:pt x="6774907" y="-4435"/>
                    <a:pt x="6940534" y="153950"/>
                    <a:pt x="6919934" y="335265"/>
                  </a:cubicBezTo>
                  <a:cubicBezTo>
                    <a:pt x="6924676" y="549990"/>
                    <a:pt x="6900689" y="630359"/>
                    <a:pt x="6919934" y="809091"/>
                  </a:cubicBezTo>
                  <a:cubicBezTo>
                    <a:pt x="6939179" y="987823"/>
                    <a:pt x="6876462" y="1056697"/>
                    <a:pt x="6919934" y="1269507"/>
                  </a:cubicBezTo>
                  <a:cubicBezTo>
                    <a:pt x="6963406" y="1482317"/>
                    <a:pt x="6918665" y="1531101"/>
                    <a:pt x="6919934" y="1676282"/>
                  </a:cubicBezTo>
                  <a:cubicBezTo>
                    <a:pt x="6931673" y="1844044"/>
                    <a:pt x="6764598" y="2002123"/>
                    <a:pt x="6584669" y="2011547"/>
                  </a:cubicBezTo>
                  <a:cubicBezTo>
                    <a:pt x="6457125" y="2016902"/>
                    <a:pt x="6293685" y="2001557"/>
                    <a:pt x="6204023" y="2011547"/>
                  </a:cubicBezTo>
                  <a:cubicBezTo>
                    <a:pt x="6114361" y="2021537"/>
                    <a:pt x="5978407" y="1986358"/>
                    <a:pt x="5823378" y="2011547"/>
                  </a:cubicBezTo>
                  <a:cubicBezTo>
                    <a:pt x="5668350" y="2036736"/>
                    <a:pt x="5456309" y="1955605"/>
                    <a:pt x="5317744" y="2011547"/>
                  </a:cubicBezTo>
                  <a:cubicBezTo>
                    <a:pt x="5179179" y="2067489"/>
                    <a:pt x="4954579" y="1977342"/>
                    <a:pt x="4812111" y="2011547"/>
                  </a:cubicBezTo>
                  <a:cubicBezTo>
                    <a:pt x="4669643" y="2045752"/>
                    <a:pt x="4480835" y="2002145"/>
                    <a:pt x="4368971" y="2011547"/>
                  </a:cubicBezTo>
                  <a:cubicBezTo>
                    <a:pt x="4257107" y="2020949"/>
                    <a:pt x="4085244" y="1971495"/>
                    <a:pt x="3925832" y="2011547"/>
                  </a:cubicBezTo>
                  <a:cubicBezTo>
                    <a:pt x="3766420" y="2051599"/>
                    <a:pt x="3472625" y="1982645"/>
                    <a:pt x="3357704" y="2011547"/>
                  </a:cubicBezTo>
                  <a:cubicBezTo>
                    <a:pt x="3242783" y="2040449"/>
                    <a:pt x="2944021" y="1946209"/>
                    <a:pt x="2789576" y="2011547"/>
                  </a:cubicBezTo>
                  <a:cubicBezTo>
                    <a:pt x="2635131" y="2076885"/>
                    <a:pt x="2474542" y="1968795"/>
                    <a:pt x="2283943" y="2011547"/>
                  </a:cubicBezTo>
                  <a:cubicBezTo>
                    <a:pt x="2093344" y="2054299"/>
                    <a:pt x="1918124" y="1992602"/>
                    <a:pt x="1715815" y="2011547"/>
                  </a:cubicBezTo>
                  <a:cubicBezTo>
                    <a:pt x="1513506" y="2030492"/>
                    <a:pt x="1398498" y="1997323"/>
                    <a:pt x="1272676" y="2011547"/>
                  </a:cubicBezTo>
                  <a:cubicBezTo>
                    <a:pt x="1146854" y="2025771"/>
                    <a:pt x="1001861" y="2007958"/>
                    <a:pt x="892030" y="2011547"/>
                  </a:cubicBezTo>
                  <a:cubicBezTo>
                    <a:pt x="782199" y="2015136"/>
                    <a:pt x="582114" y="1996311"/>
                    <a:pt x="335265" y="2011547"/>
                  </a:cubicBezTo>
                  <a:cubicBezTo>
                    <a:pt x="164347" y="2015558"/>
                    <a:pt x="8568" y="1824867"/>
                    <a:pt x="0" y="1676282"/>
                  </a:cubicBezTo>
                  <a:cubicBezTo>
                    <a:pt x="-4994" y="1593978"/>
                    <a:pt x="7988" y="1432279"/>
                    <a:pt x="0" y="1269507"/>
                  </a:cubicBezTo>
                  <a:cubicBezTo>
                    <a:pt x="-7988" y="1106735"/>
                    <a:pt x="47221" y="980858"/>
                    <a:pt x="0" y="822501"/>
                  </a:cubicBezTo>
                  <a:cubicBezTo>
                    <a:pt x="-47221" y="664144"/>
                    <a:pt x="8769" y="485867"/>
                    <a:pt x="0" y="335265"/>
                  </a:cubicBezTo>
                  <a:close/>
                </a:path>
                <a:path w="6919934" h="2011547" stroke="0" extrusionOk="0">
                  <a:moveTo>
                    <a:pt x="0" y="335265"/>
                  </a:moveTo>
                  <a:cubicBezTo>
                    <a:pt x="17798" y="152371"/>
                    <a:pt x="134572" y="21164"/>
                    <a:pt x="335265" y="0"/>
                  </a:cubicBezTo>
                  <a:cubicBezTo>
                    <a:pt x="540849" y="-6126"/>
                    <a:pt x="604909" y="14749"/>
                    <a:pt x="840899" y="0"/>
                  </a:cubicBezTo>
                  <a:cubicBezTo>
                    <a:pt x="1076889" y="-14749"/>
                    <a:pt x="1218563" y="41568"/>
                    <a:pt x="1534014" y="0"/>
                  </a:cubicBezTo>
                  <a:cubicBezTo>
                    <a:pt x="1849466" y="-41568"/>
                    <a:pt x="2062730" y="48825"/>
                    <a:pt x="2227130" y="0"/>
                  </a:cubicBezTo>
                  <a:cubicBezTo>
                    <a:pt x="2391530" y="-48825"/>
                    <a:pt x="2641451" y="31313"/>
                    <a:pt x="2795258" y="0"/>
                  </a:cubicBezTo>
                  <a:cubicBezTo>
                    <a:pt x="2949065" y="-31313"/>
                    <a:pt x="3052487" y="12581"/>
                    <a:pt x="3175903" y="0"/>
                  </a:cubicBezTo>
                  <a:cubicBezTo>
                    <a:pt x="3299319" y="-12581"/>
                    <a:pt x="3566216" y="41541"/>
                    <a:pt x="3681537" y="0"/>
                  </a:cubicBezTo>
                  <a:cubicBezTo>
                    <a:pt x="3796858" y="-41541"/>
                    <a:pt x="4069141" y="13002"/>
                    <a:pt x="4187170" y="0"/>
                  </a:cubicBezTo>
                  <a:cubicBezTo>
                    <a:pt x="4305199" y="-13002"/>
                    <a:pt x="4514109" y="34372"/>
                    <a:pt x="4630310" y="0"/>
                  </a:cubicBezTo>
                  <a:cubicBezTo>
                    <a:pt x="4746511" y="-34372"/>
                    <a:pt x="4972781" y="21627"/>
                    <a:pt x="5135944" y="0"/>
                  </a:cubicBezTo>
                  <a:cubicBezTo>
                    <a:pt x="5299107" y="-21627"/>
                    <a:pt x="5600336" y="18512"/>
                    <a:pt x="5829059" y="0"/>
                  </a:cubicBezTo>
                  <a:cubicBezTo>
                    <a:pt x="6057783" y="-18512"/>
                    <a:pt x="6257473" y="63751"/>
                    <a:pt x="6584669" y="0"/>
                  </a:cubicBezTo>
                  <a:cubicBezTo>
                    <a:pt x="6740884" y="-14174"/>
                    <a:pt x="6917820" y="182812"/>
                    <a:pt x="6919934" y="335265"/>
                  </a:cubicBezTo>
                  <a:cubicBezTo>
                    <a:pt x="6935077" y="468311"/>
                    <a:pt x="6900769" y="571728"/>
                    <a:pt x="6919934" y="768860"/>
                  </a:cubicBezTo>
                  <a:cubicBezTo>
                    <a:pt x="6939099" y="965992"/>
                    <a:pt x="6877272" y="1037159"/>
                    <a:pt x="6919934" y="1175636"/>
                  </a:cubicBezTo>
                  <a:cubicBezTo>
                    <a:pt x="6962596" y="1314113"/>
                    <a:pt x="6864092" y="1517397"/>
                    <a:pt x="6919934" y="1676282"/>
                  </a:cubicBezTo>
                  <a:cubicBezTo>
                    <a:pt x="6897124" y="1882307"/>
                    <a:pt x="6753867" y="2020636"/>
                    <a:pt x="6584669" y="2011547"/>
                  </a:cubicBezTo>
                  <a:cubicBezTo>
                    <a:pt x="6267892" y="2067013"/>
                    <a:pt x="6035084" y="1950991"/>
                    <a:pt x="5891553" y="2011547"/>
                  </a:cubicBezTo>
                  <a:cubicBezTo>
                    <a:pt x="5748022" y="2072103"/>
                    <a:pt x="5617529" y="1989172"/>
                    <a:pt x="5385920" y="2011547"/>
                  </a:cubicBezTo>
                  <a:cubicBezTo>
                    <a:pt x="5154311" y="2033922"/>
                    <a:pt x="5156012" y="2005822"/>
                    <a:pt x="5005274" y="2011547"/>
                  </a:cubicBezTo>
                  <a:cubicBezTo>
                    <a:pt x="4854536" y="2017272"/>
                    <a:pt x="4675593" y="1958704"/>
                    <a:pt x="4437147" y="2011547"/>
                  </a:cubicBezTo>
                  <a:cubicBezTo>
                    <a:pt x="4198701" y="2064390"/>
                    <a:pt x="3971554" y="1953255"/>
                    <a:pt x="3744031" y="2011547"/>
                  </a:cubicBezTo>
                  <a:cubicBezTo>
                    <a:pt x="3516508" y="2069839"/>
                    <a:pt x="3308505" y="1932166"/>
                    <a:pt x="3050915" y="2011547"/>
                  </a:cubicBezTo>
                  <a:cubicBezTo>
                    <a:pt x="2793325" y="2090928"/>
                    <a:pt x="2767408" y="1958000"/>
                    <a:pt x="2545282" y="2011547"/>
                  </a:cubicBezTo>
                  <a:cubicBezTo>
                    <a:pt x="2323156" y="2065094"/>
                    <a:pt x="2161739" y="1951645"/>
                    <a:pt x="1914660" y="2011547"/>
                  </a:cubicBezTo>
                  <a:cubicBezTo>
                    <a:pt x="1667581" y="2071449"/>
                    <a:pt x="1519180" y="1959453"/>
                    <a:pt x="1346532" y="2011547"/>
                  </a:cubicBezTo>
                  <a:cubicBezTo>
                    <a:pt x="1173884" y="2063641"/>
                    <a:pt x="609355" y="1891614"/>
                    <a:pt x="335265" y="2011547"/>
                  </a:cubicBezTo>
                  <a:cubicBezTo>
                    <a:pt x="96793" y="2022480"/>
                    <a:pt x="-19330" y="1869390"/>
                    <a:pt x="0" y="1676282"/>
                  </a:cubicBezTo>
                  <a:cubicBezTo>
                    <a:pt x="-1128" y="1472813"/>
                    <a:pt x="24282" y="1337756"/>
                    <a:pt x="0" y="1229276"/>
                  </a:cubicBezTo>
                  <a:cubicBezTo>
                    <a:pt x="-24282" y="1120796"/>
                    <a:pt x="41979" y="869400"/>
                    <a:pt x="0" y="755450"/>
                  </a:cubicBezTo>
                  <a:cubicBezTo>
                    <a:pt x="-41979" y="641500"/>
                    <a:pt x="6825" y="437623"/>
                    <a:pt x="0" y="33526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083225" y="445308"/>
              <a:ext cx="6919934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Hãy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hướng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dẫn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Hoa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đến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trường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an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toàn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4400" b="0" i="0" u="none" strike="noStrike" kern="1200" cap="none" spc="0" normalizeH="0" baseline="0" noProof="0" dirty="0">
                <a:ln w="0"/>
                <a:solidFill>
                  <a:srgbClr val="269E82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083225" y="2878694"/>
            <a:ext cx="7108775" cy="3979306"/>
            <a:chOff x="5083225" y="2878694"/>
            <a:chExt cx="7108775" cy="3979306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5083225" y="2878694"/>
              <a:ext cx="6919934" cy="3979306"/>
            </a:xfrm>
            <a:custGeom>
              <a:avLst/>
              <a:gdLst>
                <a:gd name="connsiteX0" fmla="*/ 0 w 6919934"/>
                <a:gd name="connsiteY0" fmla="*/ 663231 h 3979306"/>
                <a:gd name="connsiteX1" fmla="*/ 663231 w 6919934"/>
                <a:gd name="connsiteY1" fmla="*/ 0 h 3979306"/>
                <a:gd name="connsiteX2" fmla="*/ 1278513 w 6919934"/>
                <a:gd name="connsiteY2" fmla="*/ 0 h 3979306"/>
                <a:gd name="connsiteX3" fmla="*/ 1781925 w 6919934"/>
                <a:gd name="connsiteY3" fmla="*/ 0 h 3979306"/>
                <a:gd name="connsiteX4" fmla="*/ 2173468 w 6919934"/>
                <a:gd name="connsiteY4" fmla="*/ 0 h 3979306"/>
                <a:gd name="connsiteX5" fmla="*/ 2620946 w 6919934"/>
                <a:gd name="connsiteY5" fmla="*/ 0 h 3979306"/>
                <a:gd name="connsiteX6" fmla="*/ 3236228 w 6919934"/>
                <a:gd name="connsiteY6" fmla="*/ 0 h 3979306"/>
                <a:gd name="connsiteX7" fmla="*/ 3851510 w 6919934"/>
                <a:gd name="connsiteY7" fmla="*/ 0 h 3979306"/>
                <a:gd name="connsiteX8" fmla="*/ 4354923 w 6919934"/>
                <a:gd name="connsiteY8" fmla="*/ 0 h 3979306"/>
                <a:gd name="connsiteX9" fmla="*/ 4746466 w 6919934"/>
                <a:gd name="connsiteY9" fmla="*/ 0 h 3979306"/>
                <a:gd name="connsiteX10" fmla="*/ 5138009 w 6919934"/>
                <a:gd name="connsiteY10" fmla="*/ 0 h 3979306"/>
                <a:gd name="connsiteX11" fmla="*/ 5641421 w 6919934"/>
                <a:gd name="connsiteY11" fmla="*/ 0 h 3979306"/>
                <a:gd name="connsiteX12" fmla="*/ 6256703 w 6919934"/>
                <a:gd name="connsiteY12" fmla="*/ 0 h 3979306"/>
                <a:gd name="connsiteX13" fmla="*/ 6919934 w 6919934"/>
                <a:gd name="connsiteY13" fmla="*/ 663231 h 3979306"/>
                <a:gd name="connsiteX14" fmla="*/ 6919934 w 6919934"/>
                <a:gd name="connsiteY14" fmla="*/ 1220328 h 3979306"/>
                <a:gd name="connsiteX15" fmla="*/ 6919934 w 6919934"/>
                <a:gd name="connsiteY15" fmla="*/ 1697840 h 3979306"/>
                <a:gd name="connsiteX16" fmla="*/ 6919934 w 6919934"/>
                <a:gd name="connsiteY16" fmla="*/ 2228409 h 3979306"/>
                <a:gd name="connsiteX17" fmla="*/ 6919934 w 6919934"/>
                <a:gd name="connsiteY17" fmla="*/ 2812035 h 3979306"/>
                <a:gd name="connsiteX18" fmla="*/ 6919934 w 6919934"/>
                <a:gd name="connsiteY18" fmla="*/ 3316075 h 3979306"/>
                <a:gd name="connsiteX19" fmla="*/ 6256703 w 6919934"/>
                <a:gd name="connsiteY19" fmla="*/ 3979306 h 3979306"/>
                <a:gd name="connsiteX20" fmla="*/ 5641421 w 6919934"/>
                <a:gd name="connsiteY20" fmla="*/ 3979306 h 3979306"/>
                <a:gd name="connsiteX21" fmla="*/ 4970204 w 6919934"/>
                <a:gd name="connsiteY21" fmla="*/ 3979306 h 3979306"/>
                <a:gd name="connsiteX22" fmla="*/ 4410857 w 6919934"/>
                <a:gd name="connsiteY22" fmla="*/ 3979306 h 3979306"/>
                <a:gd name="connsiteX23" fmla="*/ 3907445 w 6919934"/>
                <a:gd name="connsiteY23" fmla="*/ 3979306 h 3979306"/>
                <a:gd name="connsiteX24" fmla="*/ 3292163 w 6919934"/>
                <a:gd name="connsiteY24" fmla="*/ 3979306 h 3979306"/>
                <a:gd name="connsiteX25" fmla="*/ 2900620 w 6919934"/>
                <a:gd name="connsiteY25" fmla="*/ 3979306 h 3979306"/>
                <a:gd name="connsiteX26" fmla="*/ 2229403 w 6919934"/>
                <a:gd name="connsiteY26" fmla="*/ 3979306 h 3979306"/>
                <a:gd name="connsiteX27" fmla="*/ 1837860 w 6919934"/>
                <a:gd name="connsiteY27" fmla="*/ 3979306 h 3979306"/>
                <a:gd name="connsiteX28" fmla="*/ 1166643 w 6919934"/>
                <a:gd name="connsiteY28" fmla="*/ 3979306 h 3979306"/>
                <a:gd name="connsiteX29" fmla="*/ 663231 w 6919934"/>
                <a:gd name="connsiteY29" fmla="*/ 3979306 h 3979306"/>
                <a:gd name="connsiteX30" fmla="*/ 0 w 6919934"/>
                <a:gd name="connsiteY30" fmla="*/ 3316075 h 3979306"/>
                <a:gd name="connsiteX31" fmla="*/ 0 w 6919934"/>
                <a:gd name="connsiteY31" fmla="*/ 2838563 h 3979306"/>
                <a:gd name="connsiteX32" fmla="*/ 0 w 6919934"/>
                <a:gd name="connsiteY32" fmla="*/ 2254937 h 3979306"/>
                <a:gd name="connsiteX33" fmla="*/ 0 w 6919934"/>
                <a:gd name="connsiteY33" fmla="*/ 1697840 h 3979306"/>
                <a:gd name="connsiteX34" fmla="*/ 0 w 6919934"/>
                <a:gd name="connsiteY34" fmla="*/ 1220328 h 3979306"/>
                <a:gd name="connsiteX35" fmla="*/ 0 w 6919934"/>
                <a:gd name="connsiteY35" fmla="*/ 663231 h 397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919934" h="3979306" fill="none" extrusionOk="0">
                  <a:moveTo>
                    <a:pt x="0" y="663231"/>
                  </a:moveTo>
                  <a:cubicBezTo>
                    <a:pt x="33747" y="365953"/>
                    <a:pt x="235589" y="-5242"/>
                    <a:pt x="663231" y="0"/>
                  </a:cubicBezTo>
                  <a:cubicBezTo>
                    <a:pt x="827584" y="-102"/>
                    <a:pt x="1007888" y="22982"/>
                    <a:pt x="1278513" y="0"/>
                  </a:cubicBezTo>
                  <a:cubicBezTo>
                    <a:pt x="1549138" y="-22982"/>
                    <a:pt x="1534634" y="26568"/>
                    <a:pt x="1781925" y="0"/>
                  </a:cubicBezTo>
                  <a:cubicBezTo>
                    <a:pt x="2029216" y="-26568"/>
                    <a:pt x="2082742" y="22990"/>
                    <a:pt x="2173468" y="0"/>
                  </a:cubicBezTo>
                  <a:cubicBezTo>
                    <a:pt x="2264194" y="-22990"/>
                    <a:pt x="2429641" y="1317"/>
                    <a:pt x="2620946" y="0"/>
                  </a:cubicBezTo>
                  <a:cubicBezTo>
                    <a:pt x="2812251" y="-1317"/>
                    <a:pt x="3097923" y="28023"/>
                    <a:pt x="3236228" y="0"/>
                  </a:cubicBezTo>
                  <a:cubicBezTo>
                    <a:pt x="3374533" y="-28023"/>
                    <a:pt x="3651811" y="15986"/>
                    <a:pt x="3851510" y="0"/>
                  </a:cubicBezTo>
                  <a:cubicBezTo>
                    <a:pt x="4051209" y="-15986"/>
                    <a:pt x="4198941" y="23053"/>
                    <a:pt x="4354923" y="0"/>
                  </a:cubicBezTo>
                  <a:cubicBezTo>
                    <a:pt x="4510905" y="-23053"/>
                    <a:pt x="4666171" y="43547"/>
                    <a:pt x="4746466" y="0"/>
                  </a:cubicBezTo>
                  <a:cubicBezTo>
                    <a:pt x="4826761" y="-43547"/>
                    <a:pt x="4959215" y="22564"/>
                    <a:pt x="5138009" y="0"/>
                  </a:cubicBezTo>
                  <a:cubicBezTo>
                    <a:pt x="5316803" y="-22564"/>
                    <a:pt x="5536443" y="20221"/>
                    <a:pt x="5641421" y="0"/>
                  </a:cubicBezTo>
                  <a:cubicBezTo>
                    <a:pt x="5746399" y="-20221"/>
                    <a:pt x="6047881" y="61674"/>
                    <a:pt x="6256703" y="0"/>
                  </a:cubicBezTo>
                  <a:cubicBezTo>
                    <a:pt x="6545927" y="46546"/>
                    <a:pt x="6882789" y="310669"/>
                    <a:pt x="6919934" y="663231"/>
                  </a:cubicBezTo>
                  <a:cubicBezTo>
                    <a:pt x="6926814" y="788328"/>
                    <a:pt x="6915108" y="1044926"/>
                    <a:pt x="6919934" y="1220328"/>
                  </a:cubicBezTo>
                  <a:cubicBezTo>
                    <a:pt x="6924760" y="1395730"/>
                    <a:pt x="6906312" y="1587296"/>
                    <a:pt x="6919934" y="1697840"/>
                  </a:cubicBezTo>
                  <a:cubicBezTo>
                    <a:pt x="6933556" y="1808384"/>
                    <a:pt x="6901508" y="1978547"/>
                    <a:pt x="6919934" y="2228409"/>
                  </a:cubicBezTo>
                  <a:cubicBezTo>
                    <a:pt x="6938360" y="2478271"/>
                    <a:pt x="6855409" y="2694387"/>
                    <a:pt x="6919934" y="2812035"/>
                  </a:cubicBezTo>
                  <a:cubicBezTo>
                    <a:pt x="6984459" y="2929683"/>
                    <a:pt x="6873186" y="3161556"/>
                    <a:pt x="6919934" y="3316075"/>
                  </a:cubicBezTo>
                  <a:cubicBezTo>
                    <a:pt x="6933667" y="3635616"/>
                    <a:pt x="6639913" y="4024151"/>
                    <a:pt x="6256703" y="3979306"/>
                  </a:cubicBezTo>
                  <a:cubicBezTo>
                    <a:pt x="6069381" y="4029654"/>
                    <a:pt x="5766582" y="3939111"/>
                    <a:pt x="5641421" y="3979306"/>
                  </a:cubicBezTo>
                  <a:cubicBezTo>
                    <a:pt x="5516260" y="4019501"/>
                    <a:pt x="5188972" y="3941191"/>
                    <a:pt x="4970204" y="3979306"/>
                  </a:cubicBezTo>
                  <a:cubicBezTo>
                    <a:pt x="4751436" y="4017421"/>
                    <a:pt x="4659612" y="3931692"/>
                    <a:pt x="4410857" y="3979306"/>
                  </a:cubicBezTo>
                  <a:cubicBezTo>
                    <a:pt x="4162102" y="4026920"/>
                    <a:pt x="4146163" y="3947081"/>
                    <a:pt x="3907445" y="3979306"/>
                  </a:cubicBezTo>
                  <a:cubicBezTo>
                    <a:pt x="3668727" y="4011531"/>
                    <a:pt x="3433264" y="3910623"/>
                    <a:pt x="3292163" y="3979306"/>
                  </a:cubicBezTo>
                  <a:cubicBezTo>
                    <a:pt x="3151062" y="4047989"/>
                    <a:pt x="3055115" y="3943328"/>
                    <a:pt x="2900620" y="3979306"/>
                  </a:cubicBezTo>
                  <a:cubicBezTo>
                    <a:pt x="2746125" y="4015284"/>
                    <a:pt x="2422586" y="3935692"/>
                    <a:pt x="2229403" y="3979306"/>
                  </a:cubicBezTo>
                  <a:cubicBezTo>
                    <a:pt x="2036220" y="4022920"/>
                    <a:pt x="1952126" y="3978307"/>
                    <a:pt x="1837860" y="3979306"/>
                  </a:cubicBezTo>
                  <a:cubicBezTo>
                    <a:pt x="1723594" y="3980305"/>
                    <a:pt x="1398246" y="3967064"/>
                    <a:pt x="1166643" y="3979306"/>
                  </a:cubicBezTo>
                  <a:cubicBezTo>
                    <a:pt x="935040" y="3991548"/>
                    <a:pt x="822897" y="3940972"/>
                    <a:pt x="663231" y="3979306"/>
                  </a:cubicBezTo>
                  <a:cubicBezTo>
                    <a:pt x="294981" y="3955266"/>
                    <a:pt x="2718" y="3777295"/>
                    <a:pt x="0" y="3316075"/>
                  </a:cubicBezTo>
                  <a:cubicBezTo>
                    <a:pt x="-29385" y="3194365"/>
                    <a:pt x="24196" y="2976463"/>
                    <a:pt x="0" y="2838563"/>
                  </a:cubicBezTo>
                  <a:cubicBezTo>
                    <a:pt x="-24196" y="2700663"/>
                    <a:pt x="43320" y="2422634"/>
                    <a:pt x="0" y="2254937"/>
                  </a:cubicBezTo>
                  <a:cubicBezTo>
                    <a:pt x="-43320" y="2087240"/>
                    <a:pt x="36722" y="1955040"/>
                    <a:pt x="0" y="1697840"/>
                  </a:cubicBezTo>
                  <a:cubicBezTo>
                    <a:pt x="-36722" y="1440640"/>
                    <a:pt x="31310" y="1359417"/>
                    <a:pt x="0" y="1220328"/>
                  </a:cubicBezTo>
                  <a:cubicBezTo>
                    <a:pt x="-31310" y="1081239"/>
                    <a:pt x="46656" y="863411"/>
                    <a:pt x="0" y="663231"/>
                  </a:cubicBezTo>
                  <a:close/>
                </a:path>
                <a:path w="6919934" h="3979306" stroke="0" extrusionOk="0">
                  <a:moveTo>
                    <a:pt x="0" y="663231"/>
                  </a:moveTo>
                  <a:cubicBezTo>
                    <a:pt x="63444" y="339072"/>
                    <a:pt x="350525" y="52756"/>
                    <a:pt x="663231" y="0"/>
                  </a:cubicBezTo>
                  <a:cubicBezTo>
                    <a:pt x="900599" y="-40847"/>
                    <a:pt x="1014281" y="31064"/>
                    <a:pt x="1166643" y="0"/>
                  </a:cubicBezTo>
                  <a:cubicBezTo>
                    <a:pt x="1319005" y="-31064"/>
                    <a:pt x="1416438" y="34708"/>
                    <a:pt x="1614121" y="0"/>
                  </a:cubicBezTo>
                  <a:cubicBezTo>
                    <a:pt x="1811804" y="-34708"/>
                    <a:pt x="1849631" y="26721"/>
                    <a:pt x="2061599" y="0"/>
                  </a:cubicBezTo>
                  <a:cubicBezTo>
                    <a:pt x="2273567" y="-26721"/>
                    <a:pt x="2488110" y="74009"/>
                    <a:pt x="2732816" y="0"/>
                  </a:cubicBezTo>
                  <a:cubicBezTo>
                    <a:pt x="2977522" y="-74009"/>
                    <a:pt x="3103305" y="35605"/>
                    <a:pt x="3236228" y="0"/>
                  </a:cubicBezTo>
                  <a:cubicBezTo>
                    <a:pt x="3369151" y="-35605"/>
                    <a:pt x="3659056" y="60544"/>
                    <a:pt x="3795575" y="0"/>
                  </a:cubicBezTo>
                  <a:cubicBezTo>
                    <a:pt x="3932094" y="-60544"/>
                    <a:pt x="4173138" y="31147"/>
                    <a:pt x="4410857" y="0"/>
                  </a:cubicBezTo>
                  <a:cubicBezTo>
                    <a:pt x="4648576" y="-31147"/>
                    <a:pt x="4703633" y="39226"/>
                    <a:pt x="4802400" y="0"/>
                  </a:cubicBezTo>
                  <a:cubicBezTo>
                    <a:pt x="4901167" y="-39226"/>
                    <a:pt x="5078246" y="33575"/>
                    <a:pt x="5193943" y="0"/>
                  </a:cubicBezTo>
                  <a:cubicBezTo>
                    <a:pt x="5309640" y="-33575"/>
                    <a:pt x="5805119" y="91719"/>
                    <a:pt x="6256703" y="0"/>
                  </a:cubicBezTo>
                  <a:cubicBezTo>
                    <a:pt x="6597488" y="416"/>
                    <a:pt x="6935476" y="304255"/>
                    <a:pt x="6919934" y="663231"/>
                  </a:cubicBezTo>
                  <a:cubicBezTo>
                    <a:pt x="6929981" y="775039"/>
                    <a:pt x="6912027" y="1031973"/>
                    <a:pt x="6919934" y="1140743"/>
                  </a:cubicBezTo>
                  <a:cubicBezTo>
                    <a:pt x="6927841" y="1249513"/>
                    <a:pt x="6901596" y="1532462"/>
                    <a:pt x="6919934" y="1724369"/>
                  </a:cubicBezTo>
                  <a:cubicBezTo>
                    <a:pt x="6938272" y="1916276"/>
                    <a:pt x="6901507" y="2052045"/>
                    <a:pt x="6919934" y="2254937"/>
                  </a:cubicBezTo>
                  <a:cubicBezTo>
                    <a:pt x="6938361" y="2457829"/>
                    <a:pt x="6892428" y="2637880"/>
                    <a:pt x="6919934" y="2758978"/>
                  </a:cubicBezTo>
                  <a:cubicBezTo>
                    <a:pt x="6947440" y="2880076"/>
                    <a:pt x="6879222" y="3181406"/>
                    <a:pt x="6919934" y="3316075"/>
                  </a:cubicBezTo>
                  <a:cubicBezTo>
                    <a:pt x="6889376" y="3675000"/>
                    <a:pt x="6624704" y="4021273"/>
                    <a:pt x="6256703" y="3979306"/>
                  </a:cubicBezTo>
                  <a:cubicBezTo>
                    <a:pt x="6069323" y="4010607"/>
                    <a:pt x="5983799" y="3940835"/>
                    <a:pt x="5753291" y="3979306"/>
                  </a:cubicBezTo>
                  <a:cubicBezTo>
                    <a:pt x="5522783" y="4017777"/>
                    <a:pt x="5449115" y="3978766"/>
                    <a:pt x="5361747" y="3979306"/>
                  </a:cubicBezTo>
                  <a:cubicBezTo>
                    <a:pt x="5274379" y="3979846"/>
                    <a:pt x="4842668" y="3927676"/>
                    <a:pt x="4690531" y="3979306"/>
                  </a:cubicBezTo>
                  <a:cubicBezTo>
                    <a:pt x="4538394" y="4030936"/>
                    <a:pt x="4441160" y="3951830"/>
                    <a:pt x="4298988" y="3979306"/>
                  </a:cubicBezTo>
                  <a:cubicBezTo>
                    <a:pt x="4156816" y="4006782"/>
                    <a:pt x="3899294" y="3950051"/>
                    <a:pt x="3739641" y="3979306"/>
                  </a:cubicBezTo>
                  <a:cubicBezTo>
                    <a:pt x="3579988" y="4008561"/>
                    <a:pt x="3363873" y="3967670"/>
                    <a:pt x="3236228" y="3979306"/>
                  </a:cubicBezTo>
                  <a:cubicBezTo>
                    <a:pt x="3108583" y="3990942"/>
                    <a:pt x="2928131" y="3975599"/>
                    <a:pt x="2676881" y="3979306"/>
                  </a:cubicBezTo>
                  <a:cubicBezTo>
                    <a:pt x="2425631" y="3983013"/>
                    <a:pt x="2364386" y="3965480"/>
                    <a:pt x="2173468" y="3979306"/>
                  </a:cubicBezTo>
                  <a:cubicBezTo>
                    <a:pt x="1982550" y="3993132"/>
                    <a:pt x="1745482" y="3918962"/>
                    <a:pt x="1614121" y="3979306"/>
                  </a:cubicBezTo>
                  <a:cubicBezTo>
                    <a:pt x="1482760" y="4039650"/>
                    <a:pt x="956627" y="3928511"/>
                    <a:pt x="663231" y="3979306"/>
                  </a:cubicBezTo>
                  <a:cubicBezTo>
                    <a:pt x="307182" y="3940477"/>
                    <a:pt x="6130" y="3573805"/>
                    <a:pt x="0" y="3316075"/>
                  </a:cubicBezTo>
                  <a:cubicBezTo>
                    <a:pt x="-28987" y="3140341"/>
                    <a:pt x="48255" y="3013917"/>
                    <a:pt x="0" y="2758978"/>
                  </a:cubicBezTo>
                  <a:cubicBezTo>
                    <a:pt x="-48255" y="2504039"/>
                    <a:pt x="13374" y="2490103"/>
                    <a:pt x="0" y="2254937"/>
                  </a:cubicBezTo>
                  <a:cubicBezTo>
                    <a:pt x="-13374" y="2019771"/>
                    <a:pt x="19643" y="1860783"/>
                    <a:pt x="0" y="1697840"/>
                  </a:cubicBezTo>
                  <a:cubicBezTo>
                    <a:pt x="-19643" y="1534897"/>
                    <a:pt x="53392" y="1378914"/>
                    <a:pt x="0" y="1167271"/>
                  </a:cubicBezTo>
                  <a:cubicBezTo>
                    <a:pt x="-53392" y="955628"/>
                    <a:pt x="11545" y="914387"/>
                    <a:pt x="0" y="663231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72066" y="3033185"/>
              <a:ext cx="6919934" cy="3477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Hoa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cần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bô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̣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vỉa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hè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phía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tay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phải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mình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chỉ sang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đường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các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phương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tiện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đa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̃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dừng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lại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trước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vạch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dành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người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bô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̣.</a:t>
              </a:r>
              <a:endParaRPr kumimoji="0" lang="en-US" sz="4400" b="0" i="0" u="none" strike="noStrike" kern="1200" cap="none" spc="0" normalizeH="0" baseline="0" noProof="0" dirty="0">
                <a:ln w="0"/>
                <a:solidFill>
                  <a:srgbClr val="269E82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439" y="992345"/>
            <a:ext cx="6114771" cy="60879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6" y="458745"/>
            <a:ext cx="4894383" cy="138629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" y="445308"/>
            <a:ext cx="1549907" cy="154990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083225" y="147752"/>
            <a:ext cx="7077701" cy="2123658"/>
            <a:chOff x="5083225" y="147752"/>
            <a:chExt cx="7077701" cy="2123658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5083225" y="203808"/>
              <a:ext cx="6919934" cy="2011547"/>
            </a:xfrm>
            <a:custGeom>
              <a:avLst/>
              <a:gdLst>
                <a:gd name="connsiteX0" fmla="*/ 0 w 6919934"/>
                <a:gd name="connsiteY0" fmla="*/ 335265 h 2011547"/>
                <a:gd name="connsiteX1" fmla="*/ 335265 w 6919934"/>
                <a:gd name="connsiteY1" fmla="*/ 0 h 2011547"/>
                <a:gd name="connsiteX2" fmla="*/ 965887 w 6919934"/>
                <a:gd name="connsiteY2" fmla="*/ 0 h 2011547"/>
                <a:gd name="connsiteX3" fmla="*/ 1596508 w 6919934"/>
                <a:gd name="connsiteY3" fmla="*/ 0 h 2011547"/>
                <a:gd name="connsiteX4" fmla="*/ 2164636 w 6919934"/>
                <a:gd name="connsiteY4" fmla="*/ 0 h 2011547"/>
                <a:gd name="connsiteX5" fmla="*/ 2607776 w 6919934"/>
                <a:gd name="connsiteY5" fmla="*/ 0 h 2011547"/>
                <a:gd name="connsiteX6" fmla="*/ 2988421 w 6919934"/>
                <a:gd name="connsiteY6" fmla="*/ 0 h 2011547"/>
                <a:gd name="connsiteX7" fmla="*/ 3556549 w 6919934"/>
                <a:gd name="connsiteY7" fmla="*/ 0 h 2011547"/>
                <a:gd name="connsiteX8" fmla="*/ 3937194 w 6919934"/>
                <a:gd name="connsiteY8" fmla="*/ 0 h 2011547"/>
                <a:gd name="connsiteX9" fmla="*/ 4380334 w 6919934"/>
                <a:gd name="connsiteY9" fmla="*/ 0 h 2011547"/>
                <a:gd name="connsiteX10" fmla="*/ 4885967 w 6919934"/>
                <a:gd name="connsiteY10" fmla="*/ 0 h 2011547"/>
                <a:gd name="connsiteX11" fmla="*/ 5266613 w 6919934"/>
                <a:gd name="connsiteY11" fmla="*/ 0 h 2011547"/>
                <a:gd name="connsiteX12" fmla="*/ 5772246 w 6919934"/>
                <a:gd name="connsiteY12" fmla="*/ 0 h 2011547"/>
                <a:gd name="connsiteX13" fmla="*/ 6584669 w 6919934"/>
                <a:gd name="connsiteY13" fmla="*/ 0 h 2011547"/>
                <a:gd name="connsiteX14" fmla="*/ 6919934 w 6919934"/>
                <a:gd name="connsiteY14" fmla="*/ 335265 h 2011547"/>
                <a:gd name="connsiteX15" fmla="*/ 6919934 w 6919934"/>
                <a:gd name="connsiteY15" fmla="*/ 809091 h 2011547"/>
                <a:gd name="connsiteX16" fmla="*/ 6919934 w 6919934"/>
                <a:gd name="connsiteY16" fmla="*/ 1269507 h 2011547"/>
                <a:gd name="connsiteX17" fmla="*/ 6919934 w 6919934"/>
                <a:gd name="connsiteY17" fmla="*/ 1676282 h 2011547"/>
                <a:gd name="connsiteX18" fmla="*/ 6584669 w 6919934"/>
                <a:gd name="connsiteY18" fmla="*/ 2011547 h 2011547"/>
                <a:gd name="connsiteX19" fmla="*/ 6204023 w 6919934"/>
                <a:gd name="connsiteY19" fmla="*/ 2011547 h 2011547"/>
                <a:gd name="connsiteX20" fmla="*/ 5823378 w 6919934"/>
                <a:gd name="connsiteY20" fmla="*/ 2011547 h 2011547"/>
                <a:gd name="connsiteX21" fmla="*/ 5317744 w 6919934"/>
                <a:gd name="connsiteY21" fmla="*/ 2011547 h 2011547"/>
                <a:gd name="connsiteX22" fmla="*/ 4812111 w 6919934"/>
                <a:gd name="connsiteY22" fmla="*/ 2011547 h 2011547"/>
                <a:gd name="connsiteX23" fmla="*/ 4368971 w 6919934"/>
                <a:gd name="connsiteY23" fmla="*/ 2011547 h 2011547"/>
                <a:gd name="connsiteX24" fmla="*/ 3925832 w 6919934"/>
                <a:gd name="connsiteY24" fmla="*/ 2011547 h 2011547"/>
                <a:gd name="connsiteX25" fmla="*/ 3357704 w 6919934"/>
                <a:gd name="connsiteY25" fmla="*/ 2011547 h 2011547"/>
                <a:gd name="connsiteX26" fmla="*/ 2789576 w 6919934"/>
                <a:gd name="connsiteY26" fmla="*/ 2011547 h 2011547"/>
                <a:gd name="connsiteX27" fmla="*/ 2283943 w 6919934"/>
                <a:gd name="connsiteY27" fmla="*/ 2011547 h 2011547"/>
                <a:gd name="connsiteX28" fmla="*/ 1715815 w 6919934"/>
                <a:gd name="connsiteY28" fmla="*/ 2011547 h 2011547"/>
                <a:gd name="connsiteX29" fmla="*/ 1272676 w 6919934"/>
                <a:gd name="connsiteY29" fmla="*/ 2011547 h 2011547"/>
                <a:gd name="connsiteX30" fmla="*/ 892030 w 6919934"/>
                <a:gd name="connsiteY30" fmla="*/ 2011547 h 2011547"/>
                <a:gd name="connsiteX31" fmla="*/ 335265 w 6919934"/>
                <a:gd name="connsiteY31" fmla="*/ 2011547 h 2011547"/>
                <a:gd name="connsiteX32" fmla="*/ 0 w 6919934"/>
                <a:gd name="connsiteY32" fmla="*/ 1676282 h 2011547"/>
                <a:gd name="connsiteX33" fmla="*/ 0 w 6919934"/>
                <a:gd name="connsiteY33" fmla="*/ 1269507 h 2011547"/>
                <a:gd name="connsiteX34" fmla="*/ 0 w 6919934"/>
                <a:gd name="connsiteY34" fmla="*/ 822501 h 2011547"/>
                <a:gd name="connsiteX35" fmla="*/ 0 w 6919934"/>
                <a:gd name="connsiteY35" fmla="*/ 335265 h 2011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919934" h="2011547" fill="none" extrusionOk="0">
                  <a:moveTo>
                    <a:pt x="0" y="335265"/>
                  </a:moveTo>
                  <a:cubicBezTo>
                    <a:pt x="1635" y="141973"/>
                    <a:pt x="158729" y="-26609"/>
                    <a:pt x="335265" y="0"/>
                  </a:cubicBezTo>
                  <a:cubicBezTo>
                    <a:pt x="580525" y="-69279"/>
                    <a:pt x="679879" y="11124"/>
                    <a:pt x="965887" y="0"/>
                  </a:cubicBezTo>
                  <a:cubicBezTo>
                    <a:pt x="1251895" y="-11124"/>
                    <a:pt x="1282388" y="64372"/>
                    <a:pt x="1596508" y="0"/>
                  </a:cubicBezTo>
                  <a:cubicBezTo>
                    <a:pt x="1910628" y="-64372"/>
                    <a:pt x="1986915" y="54103"/>
                    <a:pt x="2164636" y="0"/>
                  </a:cubicBezTo>
                  <a:cubicBezTo>
                    <a:pt x="2342357" y="-54103"/>
                    <a:pt x="2433322" y="20015"/>
                    <a:pt x="2607776" y="0"/>
                  </a:cubicBezTo>
                  <a:cubicBezTo>
                    <a:pt x="2782230" y="-20015"/>
                    <a:pt x="2817017" y="16535"/>
                    <a:pt x="2988421" y="0"/>
                  </a:cubicBezTo>
                  <a:cubicBezTo>
                    <a:pt x="3159826" y="-16535"/>
                    <a:pt x="3413510" y="15891"/>
                    <a:pt x="3556549" y="0"/>
                  </a:cubicBezTo>
                  <a:cubicBezTo>
                    <a:pt x="3699588" y="-15891"/>
                    <a:pt x="3851599" y="17414"/>
                    <a:pt x="3937194" y="0"/>
                  </a:cubicBezTo>
                  <a:cubicBezTo>
                    <a:pt x="4022790" y="-17414"/>
                    <a:pt x="4250998" y="49951"/>
                    <a:pt x="4380334" y="0"/>
                  </a:cubicBezTo>
                  <a:cubicBezTo>
                    <a:pt x="4509670" y="-49951"/>
                    <a:pt x="4646138" y="5082"/>
                    <a:pt x="4885967" y="0"/>
                  </a:cubicBezTo>
                  <a:cubicBezTo>
                    <a:pt x="5125796" y="-5082"/>
                    <a:pt x="5166703" y="24924"/>
                    <a:pt x="5266613" y="0"/>
                  </a:cubicBezTo>
                  <a:cubicBezTo>
                    <a:pt x="5366523" y="-24924"/>
                    <a:pt x="5650825" y="10678"/>
                    <a:pt x="5772246" y="0"/>
                  </a:cubicBezTo>
                  <a:cubicBezTo>
                    <a:pt x="5893667" y="-10678"/>
                    <a:pt x="6389769" y="86753"/>
                    <a:pt x="6584669" y="0"/>
                  </a:cubicBezTo>
                  <a:cubicBezTo>
                    <a:pt x="6774907" y="-4435"/>
                    <a:pt x="6940534" y="153950"/>
                    <a:pt x="6919934" y="335265"/>
                  </a:cubicBezTo>
                  <a:cubicBezTo>
                    <a:pt x="6924676" y="549990"/>
                    <a:pt x="6900689" y="630359"/>
                    <a:pt x="6919934" y="809091"/>
                  </a:cubicBezTo>
                  <a:cubicBezTo>
                    <a:pt x="6939179" y="987823"/>
                    <a:pt x="6876462" y="1056697"/>
                    <a:pt x="6919934" y="1269507"/>
                  </a:cubicBezTo>
                  <a:cubicBezTo>
                    <a:pt x="6963406" y="1482317"/>
                    <a:pt x="6918665" y="1531101"/>
                    <a:pt x="6919934" y="1676282"/>
                  </a:cubicBezTo>
                  <a:cubicBezTo>
                    <a:pt x="6931673" y="1844044"/>
                    <a:pt x="6764598" y="2002123"/>
                    <a:pt x="6584669" y="2011547"/>
                  </a:cubicBezTo>
                  <a:cubicBezTo>
                    <a:pt x="6457125" y="2016902"/>
                    <a:pt x="6293685" y="2001557"/>
                    <a:pt x="6204023" y="2011547"/>
                  </a:cubicBezTo>
                  <a:cubicBezTo>
                    <a:pt x="6114361" y="2021537"/>
                    <a:pt x="5978407" y="1986358"/>
                    <a:pt x="5823378" y="2011547"/>
                  </a:cubicBezTo>
                  <a:cubicBezTo>
                    <a:pt x="5668350" y="2036736"/>
                    <a:pt x="5456309" y="1955605"/>
                    <a:pt x="5317744" y="2011547"/>
                  </a:cubicBezTo>
                  <a:cubicBezTo>
                    <a:pt x="5179179" y="2067489"/>
                    <a:pt x="4954579" y="1977342"/>
                    <a:pt x="4812111" y="2011547"/>
                  </a:cubicBezTo>
                  <a:cubicBezTo>
                    <a:pt x="4669643" y="2045752"/>
                    <a:pt x="4480835" y="2002145"/>
                    <a:pt x="4368971" y="2011547"/>
                  </a:cubicBezTo>
                  <a:cubicBezTo>
                    <a:pt x="4257107" y="2020949"/>
                    <a:pt x="4085244" y="1971495"/>
                    <a:pt x="3925832" y="2011547"/>
                  </a:cubicBezTo>
                  <a:cubicBezTo>
                    <a:pt x="3766420" y="2051599"/>
                    <a:pt x="3472625" y="1982645"/>
                    <a:pt x="3357704" y="2011547"/>
                  </a:cubicBezTo>
                  <a:cubicBezTo>
                    <a:pt x="3242783" y="2040449"/>
                    <a:pt x="2944021" y="1946209"/>
                    <a:pt x="2789576" y="2011547"/>
                  </a:cubicBezTo>
                  <a:cubicBezTo>
                    <a:pt x="2635131" y="2076885"/>
                    <a:pt x="2474542" y="1968795"/>
                    <a:pt x="2283943" y="2011547"/>
                  </a:cubicBezTo>
                  <a:cubicBezTo>
                    <a:pt x="2093344" y="2054299"/>
                    <a:pt x="1918124" y="1992602"/>
                    <a:pt x="1715815" y="2011547"/>
                  </a:cubicBezTo>
                  <a:cubicBezTo>
                    <a:pt x="1513506" y="2030492"/>
                    <a:pt x="1398498" y="1997323"/>
                    <a:pt x="1272676" y="2011547"/>
                  </a:cubicBezTo>
                  <a:cubicBezTo>
                    <a:pt x="1146854" y="2025771"/>
                    <a:pt x="1001861" y="2007958"/>
                    <a:pt x="892030" y="2011547"/>
                  </a:cubicBezTo>
                  <a:cubicBezTo>
                    <a:pt x="782199" y="2015136"/>
                    <a:pt x="582114" y="1996311"/>
                    <a:pt x="335265" y="2011547"/>
                  </a:cubicBezTo>
                  <a:cubicBezTo>
                    <a:pt x="164347" y="2015558"/>
                    <a:pt x="8568" y="1824867"/>
                    <a:pt x="0" y="1676282"/>
                  </a:cubicBezTo>
                  <a:cubicBezTo>
                    <a:pt x="-4994" y="1593978"/>
                    <a:pt x="7988" y="1432279"/>
                    <a:pt x="0" y="1269507"/>
                  </a:cubicBezTo>
                  <a:cubicBezTo>
                    <a:pt x="-7988" y="1106735"/>
                    <a:pt x="47221" y="980858"/>
                    <a:pt x="0" y="822501"/>
                  </a:cubicBezTo>
                  <a:cubicBezTo>
                    <a:pt x="-47221" y="664144"/>
                    <a:pt x="8769" y="485867"/>
                    <a:pt x="0" y="335265"/>
                  </a:cubicBezTo>
                  <a:close/>
                </a:path>
                <a:path w="6919934" h="2011547" stroke="0" extrusionOk="0">
                  <a:moveTo>
                    <a:pt x="0" y="335265"/>
                  </a:moveTo>
                  <a:cubicBezTo>
                    <a:pt x="17798" y="152371"/>
                    <a:pt x="134572" y="21164"/>
                    <a:pt x="335265" y="0"/>
                  </a:cubicBezTo>
                  <a:cubicBezTo>
                    <a:pt x="540849" y="-6126"/>
                    <a:pt x="604909" y="14749"/>
                    <a:pt x="840899" y="0"/>
                  </a:cubicBezTo>
                  <a:cubicBezTo>
                    <a:pt x="1076889" y="-14749"/>
                    <a:pt x="1218563" y="41568"/>
                    <a:pt x="1534014" y="0"/>
                  </a:cubicBezTo>
                  <a:cubicBezTo>
                    <a:pt x="1849466" y="-41568"/>
                    <a:pt x="2062730" y="48825"/>
                    <a:pt x="2227130" y="0"/>
                  </a:cubicBezTo>
                  <a:cubicBezTo>
                    <a:pt x="2391530" y="-48825"/>
                    <a:pt x="2641451" y="31313"/>
                    <a:pt x="2795258" y="0"/>
                  </a:cubicBezTo>
                  <a:cubicBezTo>
                    <a:pt x="2949065" y="-31313"/>
                    <a:pt x="3052487" y="12581"/>
                    <a:pt x="3175903" y="0"/>
                  </a:cubicBezTo>
                  <a:cubicBezTo>
                    <a:pt x="3299319" y="-12581"/>
                    <a:pt x="3566216" y="41541"/>
                    <a:pt x="3681537" y="0"/>
                  </a:cubicBezTo>
                  <a:cubicBezTo>
                    <a:pt x="3796858" y="-41541"/>
                    <a:pt x="4069141" y="13002"/>
                    <a:pt x="4187170" y="0"/>
                  </a:cubicBezTo>
                  <a:cubicBezTo>
                    <a:pt x="4305199" y="-13002"/>
                    <a:pt x="4514109" y="34372"/>
                    <a:pt x="4630310" y="0"/>
                  </a:cubicBezTo>
                  <a:cubicBezTo>
                    <a:pt x="4746511" y="-34372"/>
                    <a:pt x="4972781" y="21627"/>
                    <a:pt x="5135944" y="0"/>
                  </a:cubicBezTo>
                  <a:cubicBezTo>
                    <a:pt x="5299107" y="-21627"/>
                    <a:pt x="5600336" y="18512"/>
                    <a:pt x="5829059" y="0"/>
                  </a:cubicBezTo>
                  <a:cubicBezTo>
                    <a:pt x="6057783" y="-18512"/>
                    <a:pt x="6257473" y="63751"/>
                    <a:pt x="6584669" y="0"/>
                  </a:cubicBezTo>
                  <a:cubicBezTo>
                    <a:pt x="6740884" y="-14174"/>
                    <a:pt x="6917820" y="182812"/>
                    <a:pt x="6919934" y="335265"/>
                  </a:cubicBezTo>
                  <a:cubicBezTo>
                    <a:pt x="6935077" y="468311"/>
                    <a:pt x="6900769" y="571728"/>
                    <a:pt x="6919934" y="768860"/>
                  </a:cubicBezTo>
                  <a:cubicBezTo>
                    <a:pt x="6939099" y="965992"/>
                    <a:pt x="6877272" y="1037159"/>
                    <a:pt x="6919934" y="1175636"/>
                  </a:cubicBezTo>
                  <a:cubicBezTo>
                    <a:pt x="6962596" y="1314113"/>
                    <a:pt x="6864092" y="1517397"/>
                    <a:pt x="6919934" y="1676282"/>
                  </a:cubicBezTo>
                  <a:cubicBezTo>
                    <a:pt x="6897124" y="1882307"/>
                    <a:pt x="6753867" y="2020636"/>
                    <a:pt x="6584669" y="2011547"/>
                  </a:cubicBezTo>
                  <a:cubicBezTo>
                    <a:pt x="6267892" y="2067013"/>
                    <a:pt x="6035084" y="1950991"/>
                    <a:pt x="5891553" y="2011547"/>
                  </a:cubicBezTo>
                  <a:cubicBezTo>
                    <a:pt x="5748022" y="2072103"/>
                    <a:pt x="5617529" y="1989172"/>
                    <a:pt x="5385920" y="2011547"/>
                  </a:cubicBezTo>
                  <a:cubicBezTo>
                    <a:pt x="5154311" y="2033922"/>
                    <a:pt x="5156012" y="2005822"/>
                    <a:pt x="5005274" y="2011547"/>
                  </a:cubicBezTo>
                  <a:cubicBezTo>
                    <a:pt x="4854536" y="2017272"/>
                    <a:pt x="4675593" y="1958704"/>
                    <a:pt x="4437147" y="2011547"/>
                  </a:cubicBezTo>
                  <a:cubicBezTo>
                    <a:pt x="4198701" y="2064390"/>
                    <a:pt x="3971554" y="1953255"/>
                    <a:pt x="3744031" y="2011547"/>
                  </a:cubicBezTo>
                  <a:cubicBezTo>
                    <a:pt x="3516508" y="2069839"/>
                    <a:pt x="3308505" y="1932166"/>
                    <a:pt x="3050915" y="2011547"/>
                  </a:cubicBezTo>
                  <a:cubicBezTo>
                    <a:pt x="2793325" y="2090928"/>
                    <a:pt x="2767408" y="1958000"/>
                    <a:pt x="2545282" y="2011547"/>
                  </a:cubicBezTo>
                  <a:cubicBezTo>
                    <a:pt x="2323156" y="2065094"/>
                    <a:pt x="2161739" y="1951645"/>
                    <a:pt x="1914660" y="2011547"/>
                  </a:cubicBezTo>
                  <a:cubicBezTo>
                    <a:pt x="1667581" y="2071449"/>
                    <a:pt x="1519180" y="1959453"/>
                    <a:pt x="1346532" y="2011547"/>
                  </a:cubicBezTo>
                  <a:cubicBezTo>
                    <a:pt x="1173884" y="2063641"/>
                    <a:pt x="609355" y="1891614"/>
                    <a:pt x="335265" y="2011547"/>
                  </a:cubicBezTo>
                  <a:cubicBezTo>
                    <a:pt x="96793" y="2022480"/>
                    <a:pt x="-19330" y="1869390"/>
                    <a:pt x="0" y="1676282"/>
                  </a:cubicBezTo>
                  <a:cubicBezTo>
                    <a:pt x="-1128" y="1472813"/>
                    <a:pt x="24282" y="1337756"/>
                    <a:pt x="0" y="1229276"/>
                  </a:cubicBezTo>
                  <a:cubicBezTo>
                    <a:pt x="-24282" y="1120796"/>
                    <a:pt x="41979" y="869400"/>
                    <a:pt x="0" y="755450"/>
                  </a:cubicBezTo>
                  <a:cubicBezTo>
                    <a:pt x="-41979" y="641500"/>
                    <a:pt x="6825" y="437623"/>
                    <a:pt x="0" y="33526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240992" y="147752"/>
              <a:ext cx="6919934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Vì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sao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Hoa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phải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tuân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thu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̉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quy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định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của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các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biển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báo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giao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thông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́?</a:t>
              </a:r>
              <a:endParaRPr kumimoji="0" lang="en-US" sz="4400" b="0" i="0" u="none" strike="noStrike" kern="1200" cap="none" spc="0" normalizeH="0" baseline="0" noProof="0" dirty="0">
                <a:ln w="0"/>
                <a:solidFill>
                  <a:srgbClr val="269E82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083225" y="2878694"/>
            <a:ext cx="6919934" cy="2949765"/>
            <a:chOff x="5083225" y="2878694"/>
            <a:chExt cx="6919934" cy="2949765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5083225" y="2878694"/>
              <a:ext cx="6919934" cy="2949765"/>
            </a:xfrm>
            <a:custGeom>
              <a:avLst/>
              <a:gdLst>
                <a:gd name="connsiteX0" fmla="*/ 0 w 6919934"/>
                <a:gd name="connsiteY0" fmla="*/ 491637 h 2949765"/>
                <a:gd name="connsiteX1" fmla="*/ 491637 w 6919934"/>
                <a:gd name="connsiteY1" fmla="*/ 0 h 2949765"/>
                <a:gd name="connsiteX2" fmla="*/ 1085303 w 6919934"/>
                <a:gd name="connsiteY2" fmla="*/ 0 h 2949765"/>
                <a:gd name="connsiteX3" fmla="*/ 1500869 w 6919934"/>
                <a:gd name="connsiteY3" fmla="*/ 0 h 2949765"/>
                <a:gd name="connsiteX4" fmla="*/ 2153902 w 6919934"/>
                <a:gd name="connsiteY4" fmla="*/ 0 h 2949765"/>
                <a:gd name="connsiteX5" fmla="*/ 2688201 w 6919934"/>
                <a:gd name="connsiteY5" fmla="*/ 0 h 2949765"/>
                <a:gd name="connsiteX6" fmla="*/ 3103767 w 6919934"/>
                <a:gd name="connsiteY6" fmla="*/ 0 h 2949765"/>
                <a:gd name="connsiteX7" fmla="*/ 3578700 w 6919934"/>
                <a:gd name="connsiteY7" fmla="*/ 0 h 2949765"/>
                <a:gd name="connsiteX8" fmla="*/ 4231733 w 6919934"/>
                <a:gd name="connsiteY8" fmla="*/ 0 h 2949765"/>
                <a:gd name="connsiteX9" fmla="*/ 4884765 w 6919934"/>
                <a:gd name="connsiteY9" fmla="*/ 0 h 2949765"/>
                <a:gd name="connsiteX10" fmla="*/ 5419065 w 6919934"/>
                <a:gd name="connsiteY10" fmla="*/ 0 h 2949765"/>
                <a:gd name="connsiteX11" fmla="*/ 5834631 w 6919934"/>
                <a:gd name="connsiteY11" fmla="*/ 0 h 2949765"/>
                <a:gd name="connsiteX12" fmla="*/ 6428297 w 6919934"/>
                <a:gd name="connsiteY12" fmla="*/ 0 h 2949765"/>
                <a:gd name="connsiteX13" fmla="*/ 6919934 w 6919934"/>
                <a:gd name="connsiteY13" fmla="*/ 491637 h 2949765"/>
                <a:gd name="connsiteX14" fmla="*/ 6919934 w 6919934"/>
                <a:gd name="connsiteY14" fmla="*/ 963595 h 2949765"/>
                <a:gd name="connsiteX15" fmla="*/ 6919934 w 6919934"/>
                <a:gd name="connsiteY15" fmla="*/ 1396223 h 2949765"/>
                <a:gd name="connsiteX16" fmla="*/ 6919934 w 6919934"/>
                <a:gd name="connsiteY16" fmla="*/ 1868181 h 2949765"/>
                <a:gd name="connsiteX17" fmla="*/ 6919934 w 6919934"/>
                <a:gd name="connsiteY17" fmla="*/ 2458128 h 2949765"/>
                <a:gd name="connsiteX18" fmla="*/ 6428297 w 6919934"/>
                <a:gd name="connsiteY18" fmla="*/ 2949765 h 2949765"/>
                <a:gd name="connsiteX19" fmla="*/ 5893998 w 6919934"/>
                <a:gd name="connsiteY19" fmla="*/ 2949765 h 2949765"/>
                <a:gd name="connsiteX20" fmla="*/ 5181598 w 6919934"/>
                <a:gd name="connsiteY20" fmla="*/ 2949765 h 2949765"/>
                <a:gd name="connsiteX21" fmla="*/ 4647299 w 6919934"/>
                <a:gd name="connsiteY21" fmla="*/ 2949765 h 2949765"/>
                <a:gd name="connsiteX22" fmla="*/ 4172366 w 6919934"/>
                <a:gd name="connsiteY22" fmla="*/ 2949765 h 2949765"/>
                <a:gd name="connsiteX23" fmla="*/ 3459967 w 6919934"/>
                <a:gd name="connsiteY23" fmla="*/ 2949765 h 2949765"/>
                <a:gd name="connsiteX24" fmla="*/ 2866301 w 6919934"/>
                <a:gd name="connsiteY24" fmla="*/ 2949765 h 2949765"/>
                <a:gd name="connsiteX25" fmla="*/ 2332002 w 6919934"/>
                <a:gd name="connsiteY25" fmla="*/ 2949765 h 2949765"/>
                <a:gd name="connsiteX26" fmla="*/ 1678969 w 6919934"/>
                <a:gd name="connsiteY26" fmla="*/ 2949765 h 2949765"/>
                <a:gd name="connsiteX27" fmla="*/ 1263403 w 6919934"/>
                <a:gd name="connsiteY27" fmla="*/ 2949765 h 2949765"/>
                <a:gd name="connsiteX28" fmla="*/ 491637 w 6919934"/>
                <a:gd name="connsiteY28" fmla="*/ 2949765 h 2949765"/>
                <a:gd name="connsiteX29" fmla="*/ 0 w 6919934"/>
                <a:gd name="connsiteY29" fmla="*/ 2458128 h 2949765"/>
                <a:gd name="connsiteX30" fmla="*/ 0 w 6919934"/>
                <a:gd name="connsiteY30" fmla="*/ 2005835 h 2949765"/>
                <a:gd name="connsiteX31" fmla="*/ 0 w 6919934"/>
                <a:gd name="connsiteY31" fmla="*/ 1514212 h 2949765"/>
                <a:gd name="connsiteX32" fmla="*/ 0 w 6919934"/>
                <a:gd name="connsiteY32" fmla="*/ 1081584 h 2949765"/>
                <a:gd name="connsiteX33" fmla="*/ 0 w 6919934"/>
                <a:gd name="connsiteY33" fmla="*/ 491637 h 2949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919934" h="2949765" fill="none" extrusionOk="0">
                  <a:moveTo>
                    <a:pt x="0" y="491637"/>
                  </a:moveTo>
                  <a:cubicBezTo>
                    <a:pt x="-43780" y="157636"/>
                    <a:pt x="220214" y="12253"/>
                    <a:pt x="491637" y="0"/>
                  </a:cubicBezTo>
                  <a:cubicBezTo>
                    <a:pt x="742440" y="-88"/>
                    <a:pt x="916451" y="40103"/>
                    <a:pt x="1085303" y="0"/>
                  </a:cubicBezTo>
                  <a:cubicBezTo>
                    <a:pt x="1254155" y="-40103"/>
                    <a:pt x="1359422" y="49657"/>
                    <a:pt x="1500869" y="0"/>
                  </a:cubicBezTo>
                  <a:cubicBezTo>
                    <a:pt x="1642316" y="-49657"/>
                    <a:pt x="1891684" y="76631"/>
                    <a:pt x="2153902" y="0"/>
                  </a:cubicBezTo>
                  <a:cubicBezTo>
                    <a:pt x="2416120" y="-76631"/>
                    <a:pt x="2546869" y="49857"/>
                    <a:pt x="2688201" y="0"/>
                  </a:cubicBezTo>
                  <a:cubicBezTo>
                    <a:pt x="2829533" y="-49857"/>
                    <a:pt x="3012209" y="4003"/>
                    <a:pt x="3103767" y="0"/>
                  </a:cubicBezTo>
                  <a:cubicBezTo>
                    <a:pt x="3195325" y="-4003"/>
                    <a:pt x="3472728" y="29860"/>
                    <a:pt x="3578700" y="0"/>
                  </a:cubicBezTo>
                  <a:cubicBezTo>
                    <a:pt x="3684672" y="-29860"/>
                    <a:pt x="3942983" y="74700"/>
                    <a:pt x="4231733" y="0"/>
                  </a:cubicBezTo>
                  <a:cubicBezTo>
                    <a:pt x="4520483" y="-74700"/>
                    <a:pt x="4630657" y="50622"/>
                    <a:pt x="4884765" y="0"/>
                  </a:cubicBezTo>
                  <a:cubicBezTo>
                    <a:pt x="5138873" y="-50622"/>
                    <a:pt x="5240682" y="34754"/>
                    <a:pt x="5419065" y="0"/>
                  </a:cubicBezTo>
                  <a:cubicBezTo>
                    <a:pt x="5597448" y="-34754"/>
                    <a:pt x="5680721" y="47139"/>
                    <a:pt x="5834631" y="0"/>
                  </a:cubicBezTo>
                  <a:cubicBezTo>
                    <a:pt x="5988541" y="-47139"/>
                    <a:pt x="6164775" y="23806"/>
                    <a:pt x="6428297" y="0"/>
                  </a:cubicBezTo>
                  <a:cubicBezTo>
                    <a:pt x="6675215" y="9080"/>
                    <a:pt x="6900577" y="246349"/>
                    <a:pt x="6919934" y="491637"/>
                  </a:cubicBezTo>
                  <a:cubicBezTo>
                    <a:pt x="6971266" y="625347"/>
                    <a:pt x="6911691" y="790461"/>
                    <a:pt x="6919934" y="963595"/>
                  </a:cubicBezTo>
                  <a:cubicBezTo>
                    <a:pt x="6928177" y="1136729"/>
                    <a:pt x="6904917" y="1294428"/>
                    <a:pt x="6919934" y="1396223"/>
                  </a:cubicBezTo>
                  <a:cubicBezTo>
                    <a:pt x="6934951" y="1498018"/>
                    <a:pt x="6864356" y="1759199"/>
                    <a:pt x="6919934" y="1868181"/>
                  </a:cubicBezTo>
                  <a:cubicBezTo>
                    <a:pt x="6975512" y="1977163"/>
                    <a:pt x="6893081" y="2259951"/>
                    <a:pt x="6919934" y="2458128"/>
                  </a:cubicBezTo>
                  <a:cubicBezTo>
                    <a:pt x="6957303" y="2670182"/>
                    <a:pt x="6753712" y="2931622"/>
                    <a:pt x="6428297" y="2949765"/>
                  </a:cubicBezTo>
                  <a:cubicBezTo>
                    <a:pt x="6321033" y="2989816"/>
                    <a:pt x="6101801" y="2904486"/>
                    <a:pt x="5893998" y="2949765"/>
                  </a:cubicBezTo>
                  <a:cubicBezTo>
                    <a:pt x="5686195" y="2995044"/>
                    <a:pt x="5447615" y="2904198"/>
                    <a:pt x="5181598" y="2949765"/>
                  </a:cubicBezTo>
                  <a:cubicBezTo>
                    <a:pt x="4915581" y="2995332"/>
                    <a:pt x="4826785" y="2913252"/>
                    <a:pt x="4647299" y="2949765"/>
                  </a:cubicBezTo>
                  <a:cubicBezTo>
                    <a:pt x="4467813" y="2986278"/>
                    <a:pt x="4269828" y="2897119"/>
                    <a:pt x="4172366" y="2949765"/>
                  </a:cubicBezTo>
                  <a:cubicBezTo>
                    <a:pt x="4074904" y="3002411"/>
                    <a:pt x="3806242" y="2947324"/>
                    <a:pt x="3459967" y="2949765"/>
                  </a:cubicBezTo>
                  <a:cubicBezTo>
                    <a:pt x="3113692" y="2952206"/>
                    <a:pt x="3051107" y="2941698"/>
                    <a:pt x="2866301" y="2949765"/>
                  </a:cubicBezTo>
                  <a:cubicBezTo>
                    <a:pt x="2681495" y="2957832"/>
                    <a:pt x="2565962" y="2903765"/>
                    <a:pt x="2332002" y="2949765"/>
                  </a:cubicBezTo>
                  <a:cubicBezTo>
                    <a:pt x="2098042" y="2995765"/>
                    <a:pt x="1820577" y="2940686"/>
                    <a:pt x="1678969" y="2949765"/>
                  </a:cubicBezTo>
                  <a:cubicBezTo>
                    <a:pt x="1537361" y="2958844"/>
                    <a:pt x="1406013" y="2933074"/>
                    <a:pt x="1263403" y="2949765"/>
                  </a:cubicBezTo>
                  <a:cubicBezTo>
                    <a:pt x="1120793" y="2966456"/>
                    <a:pt x="683213" y="2895163"/>
                    <a:pt x="491637" y="2949765"/>
                  </a:cubicBezTo>
                  <a:cubicBezTo>
                    <a:pt x="254484" y="2901953"/>
                    <a:pt x="18588" y="2793854"/>
                    <a:pt x="0" y="2458128"/>
                  </a:cubicBezTo>
                  <a:cubicBezTo>
                    <a:pt x="-16254" y="2339066"/>
                    <a:pt x="33262" y="2125651"/>
                    <a:pt x="0" y="2005835"/>
                  </a:cubicBezTo>
                  <a:cubicBezTo>
                    <a:pt x="-33262" y="1886019"/>
                    <a:pt x="31330" y="1627026"/>
                    <a:pt x="0" y="1514212"/>
                  </a:cubicBezTo>
                  <a:cubicBezTo>
                    <a:pt x="-31330" y="1401398"/>
                    <a:pt x="49724" y="1178224"/>
                    <a:pt x="0" y="1081584"/>
                  </a:cubicBezTo>
                  <a:cubicBezTo>
                    <a:pt x="-49724" y="984944"/>
                    <a:pt x="48395" y="611069"/>
                    <a:pt x="0" y="491637"/>
                  </a:cubicBezTo>
                  <a:close/>
                </a:path>
                <a:path w="6919934" h="2949765" stroke="0" extrusionOk="0">
                  <a:moveTo>
                    <a:pt x="0" y="491637"/>
                  </a:moveTo>
                  <a:cubicBezTo>
                    <a:pt x="59280" y="259481"/>
                    <a:pt x="265415" y="44601"/>
                    <a:pt x="491637" y="0"/>
                  </a:cubicBezTo>
                  <a:cubicBezTo>
                    <a:pt x="706391" y="-45051"/>
                    <a:pt x="812157" y="63481"/>
                    <a:pt x="1025936" y="0"/>
                  </a:cubicBezTo>
                  <a:cubicBezTo>
                    <a:pt x="1239715" y="-63481"/>
                    <a:pt x="1302107" y="11743"/>
                    <a:pt x="1500869" y="0"/>
                  </a:cubicBezTo>
                  <a:cubicBezTo>
                    <a:pt x="1699631" y="-11743"/>
                    <a:pt x="1827694" y="34250"/>
                    <a:pt x="1975802" y="0"/>
                  </a:cubicBezTo>
                  <a:cubicBezTo>
                    <a:pt x="2123910" y="-34250"/>
                    <a:pt x="2366685" y="58700"/>
                    <a:pt x="2688201" y="0"/>
                  </a:cubicBezTo>
                  <a:cubicBezTo>
                    <a:pt x="3009717" y="-58700"/>
                    <a:pt x="3048868" y="28510"/>
                    <a:pt x="3222501" y="0"/>
                  </a:cubicBezTo>
                  <a:cubicBezTo>
                    <a:pt x="3396134" y="-28510"/>
                    <a:pt x="3663602" y="52903"/>
                    <a:pt x="3816167" y="0"/>
                  </a:cubicBezTo>
                  <a:cubicBezTo>
                    <a:pt x="3968732" y="-52903"/>
                    <a:pt x="4201236" y="13057"/>
                    <a:pt x="4469199" y="0"/>
                  </a:cubicBezTo>
                  <a:cubicBezTo>
                    <a:pt x="4737162" y="-13057"/>
                    <a:pt x="4708527" y="19796"/>
                    <a:pt x="4884765" y="0"/>
                  </a:cubicBezTo>
                  <a:cubicBezTo>
                    <a:pt x="5061003" y="-19796"/>
                    <a:pt x="5206718" y="48532"/>
                    <a:pt x="5300332" y="0"/>
                  </a:cubicBezTo>
                  <a:cubicBezTo>
                    <a:pt x="5393946" y="-48532"/>
                    <a:pt x="6062701" y="28781"/>
                    <a:pt x="6428297" y="0"/>
                  </a:cubicBezTo>
                  <a:cubicBezTo>
                    <a:pt x="6650796" y="800"/>
                    <a:pt x="6965503" y="241562"/>
                    <a:pt x="6919934" y="491637"/>
                  </a:cubicBezTo>
                  <a:cubicBezTo>
                    <a:pt x="6956621" y="588508"/>
                    <a:pt x="6908686" y="851661"/>
                    <a:pt x="6919934" y="943930"/>
                  </a:cubicBezTo>
                  <a:cubicBezTo>
                    <a:pt x="6931182" y="1036199"/>
                    <a:pt x="6884384" y="1323384"/>
                    <a:pt x="6919934" y="1474883"/>
                  </a:cubicBezTo>
                  <a:cubicBezTo>
                    <a:pt x="6955484" y="1626382"/>
                    <a:pt x="6883946" y="1736838"/>
                    <a:pt x="6919934" y="1966505"/>
                  </a:cubicBezTo>
                  <a:cubicBezTo>
                    <a:pt x="6955922" y="2196172"/>
                    <a:pt x="6886774" y="2336105"/>
                    <a:pt x="6919934" y="2458128"/>
                  </a:cubicBezTo>
                  <a:cubicBezTo>
                    <a:pt x="6932346" y="2690559"/>
                    <a:pt x="6699624" y="2943001"/>
                    <a:pt x="6428297" y="2949765"/>
                  </a:cubicBezTo>
                  <a:cubicBezTo>
                    <a:pt x="6278794" y="2998986"/>
                    <a:pt x="6156832" y="2917855"/>
                    <a:pt x="6012731" y="2949765"/>
                  </a:cubicBezTo>
                  <a:cubicBezTo>
                    <a:pt x="5868630" y="2981675"/>
                    <a:pt x="5635456" y="2891615"/>
                    <a:pt x="5359698" y="2949765"/>
                  </a:cubicBezTo>
                  <a:cubicBezTo>
                    <a:pt x="5083940" y="3007915"/>
                    <a:pt x="5130232" y="2945706"/>
                    <a:pt x="4944132" y="2949765"/>
                  </a:cubicBezTo>
                  <a:cubicBezTo>
                    <a:pt x="4758032" y="2953824"/>
                    <a:pt x="4484396" y="2940069"/>
                    <a:pt x="4231733" y="2949765"/>
                  </a:cubicBezTo>
                  <a:cubicBezTo>
                    <a:pt x="3979070" y="2959461"/>
                    <a:pt x="3963622" y="2928662"/>
                    <a:pt x="3816167" y="2949765"/>
                  </a:cubicBezTo>
                  <a:cubicBezTo>
                    <a:pt x="3668712" y="2970868"/>
                    <a:pt x="3351165" y="2933296"/>
                    <a:pt x="3222501" y="2949765"/>
                  </a:cubicBezTo>
                  <a:cubicBezTo>
                    <a:pt x="3093837" y="2966234"/>
                    <a:pt x="2871792" y="2896076"/>
                    <a:pt x="2688201" y="2949765"/>
                  </a:cubicBezTo>
                  <a:cubicBezTo>
                    <a:pt x="2504610" y="3003454"/>
                    <a:pt x="2324166" y="2885410"/>
                    <a:pt x="2094535" y="2949765"/>
                  </a:cubicBezTo>
                  <a:cubicBezTo>
                    <a:pt x="1864904" y="3014120"/>
                    <a:pt x="1795649" y="2927360"/>
                    <a:pt x="1560236" y="2949765"/>
                  </a:cubicBezTo>
                  <a:cubicBezTo>
                    <a:pt x="1324823" y="2972170"/>
                    <a:pt x="1015955" y="2841183"/>
                    <a:pt x="491637" y="2949765"/>
                  </a:cubicBezTo>
                  <a:cubicBezTo>
                    <a:pt x="245087" y="2911342"/>
                    <a:pt x="1439" y="2680754"/>
                    <a:pt x="0" y="2458128"/>
                  </a:cubicBezTo>
                  <a:cubicBezTo>
                    <a:pt x="-37811" y="2278302"/>
                    <a:pt x="43563" y="2129570"/>
                    <a:pt x="0" y="1966505"/>
                  </a:cubicBezTo>
                  <a:cubicBezTo>
                    <a:pt x="-43563" y="1803440"/>
                    <a:pt x="50613" y="1673733"/>
                    <a:pt x="0" y="1514212"/>
                  </a:cubicBezTo>
                  <a:cubicBezTo>
                    <a:pt x="-50613" y="1354691"/>
                    <a:pt x="46026" y="1183426"/>
                    <a:pt x="0" y="1042254"/>
                  </a:cubicBezTo>
                  <a:cubicBezTo>
                    <a:pt x="-46026" y="901082"/>
                    <a:pt x="37694" y="657614"/>
                    <a:pt x="0" y="491637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83225" y="3027692"/>
              <a:ext cx="6919934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Hoa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phải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tuân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thu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̉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quy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định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của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các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biển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báo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giao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thông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đê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̉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đảm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bảo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an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toàn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bản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thân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va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̀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người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khác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4400" b="0" i="0" u="none" strike="noStrike" kern="1200" cap="none" spc="0" normalizeH="0" baseline="0" noProof="0" dirty="0">
                <a:ln w="0"/>
                <a:solidFill>
                  <a:srgbClr val="269E82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Text&#10;&#10;Description automatically generated"/>
          <p:cNvPicPr>
            <a:picLocks noChangeAspect="1"/>
          </p:cNvPicPr>
          <p:nvPr/>
        </p:nvPicPr>
        <p:blipFill rotWithShape="1">
          <a:blip r:embed="rId1"/>
          <a:srcRect r="2648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215" y="3485657"/>
            <a:ext cx="2983742" cy="20142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379" y="4107940"/>
            <a:ext cx="1000328" cy="2958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713">
            <a:off x="4840914" y="2281743"/>
            <a:ext cx="936258" cy="20985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14"/>
            <a:ext cx="12192000" cy="15860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7940"/>
            <a:ext cx="5649519" cy="275006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32" y="317687"/>
            <a:ext cx="1198006" cy="1093102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5649519" y="198032"/>
            <a:ext cx="6542481" cy="2425513"/>
          </a:xfrm>
          <a:prstGeom prst="wedgeRoundRectCallout">
            <a:avLst>
              <a:gd name="adj1" fmla="val -44379"/>
              <a:gd name="adj2" fmla="val 58619"/>
              <a:gd name="adj3" fmla="val 16667"/>
            </a:avLst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 vẽ sơ đồ đường đi và các biển báo em thường gặp khi đi từ nhà đến trường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6.25E-7 2.96296E-6 L 1.53125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33333E-6 -2.59259E-6 L -1.27213 -2.59259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227715" y="1385255"/>
            <a:ext cx="12518406" cy="5472745"/>
            <a:chOff x="-148674" y="369491"/>
            <a:chExt cx="12518406" cy="648850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674" y="1998289"/>
              <a:ext cx="12518406" cy="2762395"/>
            </a:xfrm>
            <a:prstGeom prst="rect">
              <a:avLst/>
            </a:prstGeom>
          </p:spPr>
        </p:pic>
        <p:pic>
          <p:nvPicPr>
            <p:cNvPr id="7" name="Picture 2" descr="F:\未标题-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88650"/>
            <a:stretch>
              <a:fillRect/>
            </a:stretch>
          </p:blipFill>
          <p:spPr bwMode="auto">
            <a:xfrm>
              <a:off x="-15411" y="3984405"/>
              <a:ext cx="12304393" cy="776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394" y="369491"/>
              <a:ext cx="5091915" cy="4391193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760684"/>
              <a:ext cx="12218080" cy="2097315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679" y="3115285"/>
            <a:ext cx="5018872" cy="3354737"/>
          </a:xfrm>
          <a:prstGeom prst="rect">
            <a:avLst/>
          </a:prstGeom>
        </p:spPr>
      </p:pic>
      <p:pic>
        <p:nvPicPr>
          <p:cNvPr id="12" name="图片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9041" y="4523318"/>
            <a:ext cx="2106132" cy="1946704"/>
          </a:xfrm>
          <a:prstGeom prst="rect">
            <a:avLst/>
          </a:prstGeom>
        </p:spPr>
      </p:pic>
      <p:sp>
        <p:nvSpPr>
          <p:cNvPr id="14" name="Google Shape;961;p9"/>
          <p:cNvSpPr/>
          <p:nvPr/>
        </p:nvSpPr>
        <p:spPr>
          <a:xfrm>
            <a:off x="4182804" y="4249"/>
            <a:ext cx="7406289" cy="582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rPr>
              <a:t>8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rPr>
              <a:t>12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rPr>
              <a:t>2025</a:t>
            </a:r>
            <a:endParaRPr kumimoji="0" lang="vi-V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5" name="Google Shape;839;p1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4711667" y="589024"/>
            <a:ext cx="6669602" cy="9632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911152" y="1979190"/>
            <a:ext cx="7990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GIAO THÔNG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11152" y="1232232"/>
            <a:ext cx="7990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13 –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8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459" y="1640382"/>
            <a:ext cx="2794631" cy="1496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334"/>
            <a:ext cx="12192000" cy="56205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08" y="3645079"/>
            <a:ext cx="916722" cy="8050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29" y="2280929"/>
            <a:ext cx="1490622" cy="11973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59" y="2281083"/>
            <a:ext cx="1912160" cy="36920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614" y="1605820"/>
            <a:ext cx="1964718" cy="289367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666" y="3235627"/>
            <a:ext cx="1385638" cy="21048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411" y="3260429"/>
            <a:ext cx="3284707" cy="311618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65" y="352584"/>
            <a:ext cx="910794" cy="8666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611" y="432571"/>
            <a:ext cx="1277435" cy="115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98876" y="657094"/>
            <a:ext cx="8785097" cy="145707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-0.06042 0.240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1" y="1203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29167E-6 -1.48148E-6 L -0.13177 0.06783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89" y="338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2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Scale>
                                      <p:cBhvr>
                                        <p:cTn id="2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C 0.00404 0.05232 0.04961 0.05741 0.0793 0.06227 C 0.10885 0.06736 0.14753 0.02917 0.17786 0.02963 C 0.2082 0.03009 0.22878 0.06667 0.26042 0.06505 C 0.29219 0.06366 0.33984 0.02593 0.36836 0.02037 C 0.41198 0.00509 0.48867 0.05255 0.52044 0.04838 " pathEditMode="relative" rAng="0" ptsTypes="AAAAAA">
                                      <p:cBhvr>
                                        <p:cTn id="5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16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>
            <a:fillRect/>
          </a:stretch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0" t="4741"/>
          <a:stretch>
            <a:fillRect/>
          </a:stretch>
        </p:blipFill>
        <p:spPr>
          <a:xfrm>
            <a:off x="4187925" y="325120"/>
            <a:ext cx="7656576" cy="65328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>
            <a:fillRect/>
          </a:stretch>
        </p:blipFill>
        <p:spPr>
          <a:xfrm>
            <a:off x="161073" y="1168400"/>
            <a:ext cx="5998205" cy="60147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0" t="2371" b="22251"/>
          <a:stretch>
            <a:fillRect/>
          </a:stretch>
        </p:blipFill>
        <p:spPr>
          <a:xfrm>
            <a:off x="7432480" y="-123395"/>
            <a:ext cx="4779264" cy="51694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4200" y="2054264"/>
            <a:ext cx="2487384" cy="201795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7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10312 0.23789 L -0.04983 0.16384 C -0.03889 0.14872 -0.02292 0.12404 -0.00677 0.09812 C 0.01163 0.06727 0.0257 0.0432 0.03542 0.02376 L 0.08038 -0.06418 " pathEditMode="relative" rAng="-2562540" ptsTypes="FffFF">
                                      <p:cBhvr>
                                        <p:cTn id="18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-145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085" y="5740616"/>
            <a:ext cx="8254314" cy="11173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482" y="5740616"/>
            <a:ext cx="8254314" cy="1117384"/>
          </a:xfrm>
          <a:prstGeom prst="rect">
            <a:avLst/>
          </a:prstGeom>
        </p:spPr>
      </p:pic>
      <p:sp>
        <p:nvSpPr>
          <p:cNvPr id="11" name="Google Shape;973;p10"/>
          <p:cNvSpPr/>
          <p:nvPr/>
        </p:nvSpPr>
        <p:spPr>
          <a:xfrm>
            <a:off x="588021" y="159857"/>
            <a:ext cx="11015958" cy="578837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2800" b="1" noProof="0" dirty="0" err="1">
                <a:solidFill>
                  <a:srgbClr val="24406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và</a:t>
            </a:r>
            <a:r>
              <a:rPr lang="en-US" sz="2800" b="1" noProof="0" dirty="0">
                <a:solidFill>
                  <a:srgbClr val="24406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 n</a:t>
            </a:r>
            <a:r>
              <a:rPr lang="en-US" sz="2800" b="1" dirty="0" err="1">
                <a:solidFill>
                  <a:srgbClr val="24406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ói</a:t>
            </a:r>
            <a:r>
              <a:rPr lang="en-US" sz="2800" b="1" dirty="0">
                <a:solidFill>
                  <a:srgbClr val="24406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2800" b="1" dirty="0" err="1">
                <a:solidFill>
                  <a:srgbClr val="24406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tên</a:t>
            </a:r>
            <a:r>
              <a:rPr lang="en-US" sz="2800" b="1" dirty="0">
                <a:solidFill>
                  <a:srgbClr val="24406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2800" b="1" dirty="0" err="1">
                <a:solidFill>
                  <a:srgbClr val="24406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và</a:t>
            </a:r>
            <a:r>
              <a:rPr lang="en-US" sz="2800" b="1" dirty="0">
                <a:solidFill>
                  <a:srgbClr val="24406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 ý </a:t>
            </a:r>
            <a:r>
              <a:rPr lang="en-US" sz="2800" b="1" dirty="0" err="1">
                <a:solidFill>
                  <a:srgbClr val="24406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nghĩa</a:t>
            </a:r>
            <a:r>
              <a:rPr lang="en-US" sz="2800" b="1" dirty="0">
                <a:solidFill>
                  <a:srgbClr val="24406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2800" b="1" dirty="0" err="1">
                <a:solidFill>
                  <a:srgbClr val="24406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của</a:t>
            </a:r>
            <a:r>
              <a:rPr lang="en-US" sz="2800" b="1" dirty="0">
                <a:solidFill>
                  <a:srgbClr val="24406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2800" b="1" dirty="0" err="1">
                <a:solidFill>
                  <a:srgbClr val="24406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các</a:t>
            </a:r>
            <a:r>
              <a:rPr lang="en-US" sz="2800" b="1" dirty="0">
                <a:solidFill>
                  <a:srgbClr val="24406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2800" b="1" dirty="0" err="1">
                <a:solidFill>
                  <a:srgbClr val="24406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biển</a:t>
            </a:r>
            <a:r>
              <a:rPr lang="en-US" sz="2800" b="1" dirty="0">
                <a:solidFill>
                  <a:srgbClr val="24406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2800" b="1" dirty="0" err="1">
                <a:solidFill>
                  <a:srgbClr val="24406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báo</a:t>
            </a:r>
            <a:r>
              <a:rPr lang="en-US" sz="2800" b="1" dirty="0">
                <a:solidFill>
                  <a:srgbClr val="24406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2800" b="1" dirty="0" err="1">
                <a:solidFill>
                  <a:srgbClr val="24406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giao</a:t>
            </a:r>
            <a:r>
              <a:rPr lang="en-US" sz="2800" b="1" dirty="0">
                <a:solidFill>
                  <a:srgbClr val="24406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2800" b="1" dirty="0" err="1">
                <a:solidFill>
                  <a:srgbClr val="24406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thông</a:t>
            </a:r>
            <a:r>
              <a:rPr lang="en-US" sz="2800" b="1" dirty="0">
                <a:solidFill>
                  <a:srgbClr val="24406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.</a:t>
            </a:r>
            <a:endParaRPr lang="en-US" sz="2800" b="1" dirty="0">
              <a:solidFill>
                <a:srgbClr val="244061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200" y="1323988"/>
            <a:ext cx="6689536" cy="42100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46210" y="1521362"/>
            <a:ext cx="2960095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cấm xe đạp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cấm xe đạp đi vào làn đường đó.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029395" y="1311190"/>
            <a:ext cx="3064795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Biển cấm xe ô tô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 tô không được phép chạy vào làn đường đó.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3656" y="2622816"/>
            <a:ext cx="2942649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Biển công trường đang thi công</a:t>
            </a: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 báo cho người đi đường biết đây là phần đường đang được xây dựng, sửa chữa.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029395" y="2533458"/>
            <a:ext cx="3226261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Biển giao nhau với đường sắt có rào chắn</a:t>
            </a: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 báo cho người tham gia giao thông biết dừng lại khi tàu hỏa chạy qua.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656" y="4668092"/>
            <a:ext cx="3299165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cầu vượt qua đường dành cho người đi bộ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giúp người đi bộ biết làn đường của mình, không đi xuống lòng đường.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029395" y="4621650"/>
            <a:ext cx="3226261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Biển nơi đỗ xe dành cho người tàn tật</a:t>
            </a: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chỗ đỗ xe dành riêng cho người khuyết tật.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085" y="5740616"/>
            <a:ext cx="8254314" cy="11173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482" y="5740616"/>
            <a:ext cx="8254314" cy="1117384"/>
          </a:xfrm>
          <a:prstGeom prst="rect">
            <a:avLst/>
          </a:prstGeom>
        </p:spPr>
      </p:pic>
      <p:sp>
        <p:nvSpPr>
          <p:cNvPr id="11" name="Google Shape;973;p10"/>
          <p:cNvSpPr/>
          <p:nvPr/>
        </p:nvSpPr>
        <p:spPr>
          <a:xfrm>
            <a:off x="588021" y="159857"/>
            <a:ext cx="11015958" cy="64694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24406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Chỉ</a:t>
            </a:r>
            <a:r>
              <a:rPr lang="en-US" sz="3200" b="1" dirty="0">
                <a:solidFill>
                  <a:srgbClr val="24406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những</a:t>
            </a:r>
            <a:r>
              <a:rPr lang="en-US" sz="3200" b="1" dirty="0">
                <a:solidFill>
                  <a:srgbClr val="24406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biển</a:t>
            </a:r>
            <a:r>
              <a:rPr lang="en-US" sz="3200" b="1" dirty="0">
                <a:solidFill>
                  <a:srgbClr val="24406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báo</a:t>
            </a:r>
            <a:r>
              <a:rPr lang="en-US" sz="3200" b="1" dirty="0">
                <a:solidFill>
                  <a:srgbClr val="24406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giống</a:t>
            </a:r>
            <a:r>
              <a:rPr lang="en-US" sz="3200" b="1" dirty="0">
                <a:solidFill>
                  <a:srgbClr val="24406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nhau</a:t>
            </a:r>
            <a:r>
              <a:rPr lang="en-US" sz="3200" b="1" dirty="0">
                <a:solidFill>
                  <a:srgbClr val="24406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về</a:t>
            </a:r>
            <a:r>
              <a:rPr lang="en-US" sz="3200" b="1" dirty="0">
                <a:solidFill>
                  <a:srgbClr val="24406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hình</a:t>
            </a:r>
            <a:r>
              <a:rPr lang="en-US" sz="3200" b="1" dirty="0">
                <a:solidFill>
                  <a:srgbClr val="24406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dạng</a:t>
            </a:r>
            <a:r>
              <a:rPr lang="en-US" sz="3200" b="1" dirty="0">
                <a:solidFill>
                  <a:srgbClr val="24406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và</a:t>
            </a:r>
            <a:r>
              <a:rPr lang="en-US" sz="3200" b="1" dirty="0">
                <a:solidFill>
                  <a:srgbClr val="24406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màu</a:t>
            </a:r>
            <a:r>
              <a:rPr lang="en-US" sz="3200" b="1" dirty="0">
                <a:solidFill>
                  <a:srgbClr val="24406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sắc</a:t>
            </a:r>
            <a:r>
              <a:rPr lang="en-US" sz="3200" b="1" dirty="0">
                <a:solidFill>
                  <a:srgbClr val="24406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.</a:t>
            </a:r>
            <a:endParaRPr lang="en-US" sz="3200" b="1" dirty="0">
              <a:solidFill>
                <a:srgbClr val="244061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082" y="1414945"/>
            <a:ext cx="6689536" cy="42100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" name="Rectangle: Rounded Corners 31"/>
          <p:cNvSpPr/>
          <p:nvPr/>
        </p:nvSpPr>
        <p:spPr>
          <a:xfrm>
            <a:off x="396240" y="345440"/>
            <a:ext cx="11257280" cy="61264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1223626" y="1602858"/>
            <a:ext cx="3859610" cy="1847237"/>
            <a:chOff x="1454944" y="788458"/>
            <a:chExt cx="9665496" cy="4625975"/>
          </a:xfrm>
        </p:grpSpPr>
        <p:pic>
          <p:nvPicPr>
            <p:cNvPr id="34" name="Picture 2" descr="Các loại biển báo giao thông đường bộ mới nhất 202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4944" y="788458"/>
              <a:ext cx="4625975" cy="4625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4" descr="Các loại biển báo giao thông đường bộ mới nhất 202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6441" y="850434"/>
              <a:ext cx="4563999" cy="4563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TextBox 35"/>
          <p:cNvSpPr txBox="1"/>
          <p:nvPr/>
        </p:nvSpPr>
        <p:spPr>
          <a:xfrm>
            <a:off x="1223626" y="557095"/>
            <a:ext cx="100028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/>
              <a:t>Những biển báo giống nhau về hình dạng, màu sắc</a:t>
            </a:r>
            <a:endParaRPr lang="vi-VN" sz="2800" b="1"/>
          </a:p>
        </p:txBody>
      </p:sp>
      <p:sp>
        <p:nvSpPr>
          <p:cNvPr id="37" name="Rectangle: Rounded Corners 36"/>
          <p:cNvSpPr/>
          <p:nvPr/>
        </p:nvSpPr>
        <p:spPr>
          <a:xfrm>
            <a:off x="1068653" y="1507067"/>
            <a:ext cx="4163747" cy="2252133"/>
          </a:xfrm>
          <a:prstGeom prst="roundRect">
            <a:avLst/>
          </a:prstGeom>
          <a:noFill/>
          <a:ln w="571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6784107" y="1738322"/>
            <a:ext cx="4031075" cy="1697684"/>
            <a:chOff x="6638777" y="1738322"/>
            <a:chExt cx="4031075" cy="1697684"/>
          </a:xfrm>
        </p:grpSpPr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8777" y="1759482"/>
              <a:ext cx="1903165" cy="1676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66687" y="1738322"/>
              <a:ext cx="1903165" cy="1667095"/>
            </a:xfrm>
            <a:prstGeom prst="rect">
              <a:avLst/>
            </a:prstGeom>
          </p:spPr>
        </p:pic>
      </p:grpSp>
      <p:sp>
        <p:nvSpPr>
          <p:cNvPr id="41" name="Rectangle: Rounded Corners 40"/>
          <p:cNvSpPr/>
          <p:nvPr/>
        </p:nvSpPr>
        <p:spPr>
          <a:xfrm>
            <a:off x="6506105" y="1507067"/>
            <a:ext cx="4587080" cy="2252133"/>
          </a:xfrm>
          <a:prstGeom prst="roundRect">
            <a:avLst/>
          </a:prstGeom>
          <a:noFill/>
          <a:ln w="571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/>
          <p:cNvGrpSpPr/>
          <p:nvPr/>
        </p:nvGrpSpPr>
        <p:grpSpPr>
          <a:xfrm>
            <a:off x="4123707" y="4344659"/>
            <a:ext cx="3914424" cy="1934725"/>
            <a:chOff x="3561579" y="4383570"/>
            <a:chExt cx="3914424" cy="1934725"/>
          </a:xfrm>
        </p:grpSpPr>
        <p:pic>
          <p:nvPicPr>
            <p:cNvPr id="43" name="Picture 2" descr="Biển nào chỉ dẫn cho người đi bộ sử dụng hầm chui qua đường? - S-Viet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32" b="11556"/>
            <a:stretch>
              <a:fillRect/>
            </a:stretch>
          </p:blipFill>
          <p:spPr bwMode="auto">
            <a:xfrm>
              <a:off x="3561579" y="4417746"/>
              <a:ext cx="1999143" cy="1866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" descr="Biển nào báo hiệu “Nơi đỗ xe dành cho người khuyết tật”? - S-Viet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11" r="32767" b="11556"/>
            <a:stretch>
              <a:fillRect/>
            </a:stretch>
          </p:blipFill>
          <p:spPr bwMode="auto">
            <a:xfrm>
              <a:off x="5560722" y="4383570"/>
              <a:ext cx="1915281" cy="1934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5" name="Rectangle: Rounded Corners 44"/>
          <p:cNvSpPr/>
          <p:nvPr/>
        </p:nvSpPr>
        <p:spPr>
          <a:xfrm>
            <a:off x="3787379" y="4185952"/>
            <a:ext cx="4587080" cy="2252133"/>
          </a:xfrm>
          <a:prstGeom prst="roundRect">
            <a:avLst/>
          </a:prstGeom>
          <a:noFill/>
          <a:ln w="571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1453449" y="3520899"/>
            <a:ext cx="3234827" cy="510778"/>
          </a:xfrm>
          <a:prstGeom prst="round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Nhóm biển báo cấm</a:t>
            </a:r>
            <a:endParaRPr lang="en-US" sz="2400"/>
          </a:p>
        </p:txBody>
      </p:sp>
      <p:sp>
        <p:nvSpPr>
          <p:cNvPr id="47" name="TextBox 46"/>
          <p:cNvSpPr txBox="1"/>
          <p:nvPr/>
        </p:nvSpPr>
        <p:spPr>
          <a:xfrm>
            <a:off x="6787192" y="3461798"/>
            <a:ext cx="4044202" cy="510778"/>
          </a:xfrm>
          <a:prstGeom prst="round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Nhóm biển báo nguy hiểm</a:t>
            </a:r>
            <a:endParaRPr lang="en-US" sz="2400"/>
          </a:p>
        </p:txBody>
      </p:sp>
      <p:sp>
        <p:nvSpPr>
          <p:cNvPr id="48" name="TextBox 47"/>
          <p:cNvSpPr txBox="1"/>
          <p:nvPr/>
        </p:nvSpPr>
        <p:spPr>
          <a:xfrm>
            <a:off x="4561685" y="6267516"/>
            <a:ext cx="3038468" cy="510778"/>
          </a:xfrm>
          <a:prstGeom prst="round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Nhóm báo chỉ dẫn</a:t>
            </a:r>
            <a:endParaRPr lang="en-US" sz="240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1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iển báo cấm trong giao thông đường bộ Việt Nam - có đặc điểm và ý nghĩa gì?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875" y="525789"/>
            <a:ext cx="7606665" cy="580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ìm hiểu đặc điểm và cách nhận biết các nhóm biển báo giao thô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14"/>
          <a:stretch>
            <a:fillRect/>
          </a:stretch>
        </p:blipFill>
        <p:spPr bwMode="auto">
          <a:xfrm>
            <a:off x="145130" y="738972"/>
            <a:ext cx="5950871" cy="440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ìm hiểu đặc điểm và cách nhận biết các nhóm biển báo giao thô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17" b="-1852"/>
          <a:stretch>
            <a:fillRect/>
          </a:stretch>
        </p:blipFill>
        <p:spPr bwMode="auto">
          <a:xfrm>
            <a:off x="6096001" y="1917022"/>
            <a:ext cx="5950871" cy="407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iển báo chỉ dẫ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06" y="280989"/>
            <a:ext cx="11430000" cy="629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TIMING" val="|0.5"/>
</p:tagLst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Modes of Transport for Pre-K by Slidesgo">
  <a:themeElements>
    <a:clrScheme name="Simple Light">
      <a:dk1>
        <a:srgbClr val="074785"/>
      </a:dk1>
      <a:lt1>
        <a:srgbClr val="FD6085"/>
      </a:lt1>
      <a:dk2>
        <a:srgbClr val="F1854F"/>
      </a:dk2>
      <a:lt2>
        <a:srgbClr val="A089E4"/>
      </a:lt2>
      <a:accent1>
        <a:srgbClr val="FFA4AC"/>
      </a:accent1>
      <a:accent2>
        <a:srgbClr val="29AEFD"/>
      </a:accent2>
      <a:accent3>
        <a:srgbClr val="7BEFE5"/>
      </a:accent3>
      <a:accent4>
        <a:srgbClr val="F9D555"/>
      </a:accent4>
      <a:accent5>
        <a:srgbClr val="FFF9ED"/>
      </a:accent5>
      <a:accent6>
        <a:srgbClr val="FFFFFF"/>
      </a:accent6>
      <a:hlink>
        <a:srgbClr val="07478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自定义 4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2B59A"/>
      </a:accent1>
      <a:accent2>
        <a:srgbClr val="269E82"/>
      </a:accent2>
      <a:accent3>
        <a:srgbClr val="42B59A"/>
      </a:accent3>
      <a:accent4>
        <a:srgbClr val="269E82"/>
      </a:accent4>
      <a:accent5>
        <a:srgbClr val="42B59A"/>
      </a:accent5>
      <a:accent6>
        <a:srgbClr val="269E82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2106</Words>
  <Application>WPS Presentation</Application>
  <PresentationFormat>Widescreen</PresentationFormat>
  <Paragraphs>120</Paragraphs>
  <Slides>20</Slides>
  <Notes>23</Notes>
  <HiddenSlides>0</HiddenSlides>
  <MMClips>5</MMClips>
  <ScaleCrop>false</ScaleCrop>
  <HeadingPairs>
    <vt:vector size="6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8</vt:i4>
      </vt:variant>
      <vt:variant>
        <vt:lpstr>幻灯片标题</vt:lpstr>
      </vt:variant>
      <vt:variant>
        <vt:i4>20</vt:i4>
      </vt:variant>
    </vt:vector>
  </HeadingPairs>
  <TitlesOfParts>
    <vt:vector size="55" baseType="lpstr">
      <vt:lpstr>Arial</vt:lpstr>
      <vt:lpstr>SimSun</vt:lpstr>
      <vt:lpstr>Wingdings</vt:lpstr>
      <vt:lpstr>Calibri</vt:lpstr>
      <vt:lpstr>等线</vt:lpstr>
      <vt:lpstr>等线</vt:lpstr>
      <vt:lpstr>Arial</vt:lpstr>
      <vt:lpstr>Calibri</vt:lpstr>
      <vt:lpstr>Laila</vt:lpstr>
      <vt:lpstr>Segoe Print</vt:lpstr>
      <vt:lpstr>Hind</vt:lpstr>
      <vt:lpstr>Karla</vt:lpstr>
      <vt:lpstr>Chau Philomene One</vt:lpstr>
      <vt:lpstr>Varela Round</vt:lpstr>
      <vt:lpstr>Itim</vt:lpstr>
      <vt:lpstr>Bebas Neue</vt:lpstr>
      <vt:lpstr>Comfortaa SemiBold</vt:lpstr>
      <vt:lpstr>AvantGarde</vt:lpstr>
      <vt:lpstr>Arial-Rounded</vt:lpstr>
      <vt:lpstr>Times New Roman</vt:lpstr>
      <vt:lpstr>Amazone</vt:lpstr>
      <vt:lpstr>Microsoft YaHei</vt:lpstr>
      <vt:lpstr>Arial Unicode MS</vt:lpstr>
      <vt:lpstr>Londrina Solid</vt:lpstr>
      <vt:lpstr>Cambria</vt:lpstr>
      <vt:lpstr>Mongolian Baiti</vt:lpstr>
      <vt:lpstr>Calibri Light</vt:lpstr>
      <vt:lpstr>自定义设计方案</vt:lpstr>
      <vt:lpstr>1_Office Theme</vt:lpstr>
      <vt:lpstr>4_Office Theme</vt:lpstr>
      <vt:lpstr>4_Office 主题​​</vt:lpstr>
      <vt:lpstr>2_Office 主题​​</vt:lpstr>
      <vt:lpstr>Office 主题</vt:lpstr>
      <vt:lpstr>Modes of Transport for Pre-K by Slidesgo</vt:lpstr>
      <vt:lpstr>Office 主题​​</vt:lpstr>
      <vt:lpstr>KHỞI ĐỘNG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Minh Thư</cp:lastModifiedBy>
  <cp:revision>51</cp:revision>
  <dcterms:created xsi:type="dcterms:W3CDTF">2021-07-24T01:07:00Z</dcterms:created>
  <dcterms:modified xsi:type="dcterms:W3CDTF">2025-12-10T11:26:43Z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1501F5098C584AC2818D4CE5CC228636_13</vt:lpwstr>
  </property>
  <property fmtid="{D5CDD505-2E9C-101B-9397-08002B2CF9AE}" pid="3" name="KSOProductBuildVer">
    <vt:lpwstr>1033-12.2.0.22530</vt:lpwstr>
  </property>
</Properties>
</file>