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524000"/>
            <a:ext cx="4191000" cy="677108"/>
            <a:chOff x="1508919" y="1507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507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117264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12451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9519</TotalTime>
  <Words>449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1055</cp:revision>
  <dcterms:created xsi:type="dcterms:W3CDTF">2008-09-09T22:52:10Z</dcterms:created>
  <dcterms:modified xsi:type="dcterms:W3CDTF">2025-12-26T23:15:21Z</dcterms:modified>
</cp:coreProperties>
</file>