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18" r:id="rId2"/>
    <p:sldId id="2678" r:id="rId3"/>
    <p:sldId id="2672" r:id="rId4"/>
    <p:sldId id="2747" r:id="rId5"/>
  </p:sldIdLst>
  <p:sldSz cx="12192000" cy="6858000"/>
  <p:notesSz cx="6858000" cy="9144000"/>
  <p:embeddedFontLst>
    <p:embeddedFont>
      <p:font typeface="Bahnschrift SemiBold SemiConden" panose="020B0502040204020203" pitchFamily="34" charset="0"/>
      <p:bold r:id="rId7"/>
    </p:embeddedFont>
    <p:embeddedFont>
      <p:font typeface="Times New Roman Bold" panose="02020803070505020304" pitchFamily="18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790980"/>
    <a:srgbClr val="F9FBED"/>
    <a:srgbClr val="CE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0" autoAdjust="0"/>
    <p:restoredTop sz="81262" autoAdjust="0"/>
  </p:normalViewPr>
  <p:slideViewPr>
    <p:cSldViewPr snapToGrid="0" showGuides="1">
      <p:cViewPr varScale="1">
        <p:scale>
          <a:sx n="75" d="100"/>
          <a:sy n="75" d="100"/>
        </p:scale>
        <p:origin x="54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AC0F-484B-4199-B501-3CF1EF3390D6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D2ED-AC64-4F79-A6DD-6F01CADE29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CA135-07D9-4EF8-B53B-629CBD326E3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0D2ED-AC64-4F79-A6DD-6F01CADE292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3F6FE41-DACF-3F53-EB86-4E2E202BFAA8}"/>
              </a:ext>
            </a:extLst>
          </p:cNvPr>
          <p:cNvSpPr txBox="1"/>
          <p:nvPr userDrawn="1"/>
        </p:nvSpPr>
        <p:spPr>
          <a:xfrm>
            <a:off x="0" y="-26734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5860-20AC-4310-A482-9BD90451AAC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F3CD-3BD8-4638-A174-5F582E9201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B602B9-1C28-CB34-D7AA-E3249A5811A0}"/>
              </a:ext>
            </a:extLst>
          </p:cNvPr>
          <p:cNvGrpSpPr/>
          <p:nvPr/>
        </p:nvGrpSpPr>
        <p:grpSpPr>
          <a:xfrm>
            <a:off x="0" y="1037950"/>
            <a:ext cx="12192000" cy="5820050"/>
            <a:chOff x="0" y="1037950"/>
            <a:chExt cx="12192000" cy="58200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31B4E58-40B5-468F-9C0B-7737632F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207172">
              <a:off x="1894757" y="1037950"/>
              <a:ext cx="8008786" cy="4891238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6B2E33AD-7DC5-4F7F-B4D5-FF16936D1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89176"/>
              <a:ext cx="12192000" cy="156882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BC7A98-5758-57AA-0356-416A9F60BBB7}"/>
              </a:ext>
            </a:extLst>
          </p:cNvPr>
          <p:cNvSpPr txBox="1"/>
          <p:nvPr/>
        </p:nvSpPr>
        <p:spPr>
          <a:xfrm>
            <a:off x="1955138" y="855928"/>
            <a:ext cx="8408015" cy="32593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82642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1016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TRƯỜNG TIỂU HỌC HÙNG THẮNG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9604DB0-2C88-03D3-A06E-8A4B05A56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12713"/>
            <a:ext cx="1476603" cy="14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290BD5-0D8E-C5F5-8E11-FCF40B3EE09B}"/>
              </a:ext>
            </a:extLst>
          </p:cNvPr>
          <p:cNvSpPr/>
          <p:nvPr/>
        </p:nvSpPr>
        <p:spPr>
          <a:xfrm>
            <a:off x="944222" y="2045552"/>
            <a:ext cx="10589502" cy="17877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sz="4800" b="1" cap="none" spc="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</a:t>
            </a:r>
            <a:r>
              <a:rPr lang="en-US" sz="48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ỪNG CÁC THẦY CÔ GIÁO </a:t>
            </a:r>
          </a:p>
          <a:p>
            <a:pPr algn="ctr">
              <a:lnSpc>
                <a:spcPct val="120000"/>
              </a:lnSpc>
            </a:pPr>
            <a:r>
              <a:rPr lang="en-US" sz="48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  <a:endParaRPr lang="en-US" sz="4800" b="1" cap="none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47DBC-C784-7851-8384-E55AD4513E99}"/>
              </a:ext>
            </a:extLst>
          </p:cNvPr>
          <p:cNvSpPr/>
          <p:nvPr/>
        </p:nvSpPr>
        <p:spPr>
          <a:xfrm>
            <a:off x="1970516" y="4443680"/>
            <a:ext cx="82509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cap="none" spc="0" dirty="0" err="1">
                <a:ln/>
                <a:solidFill>
                  <a:srgbClr val="FF0000"/>
                </a:solidFill>
                <a:effectLst/>
              </a:rPr>
              <a:t>Môn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: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Tự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và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Xã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hội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lớp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3</a:t>
            </a:r>
          </a:p>
          <a:p>
            <a:pPr algn="ctr"/>
            <a:r>
              <a:rPr lang="en-US" sz="4000" b="1" i="1" dirty="0" err="1">
                <a:ln/>
                <a:solidFill>
                  <a:srgbClr val="FF0000"/>
                </a:solidFill>
              </a:rPr>
              <a:t>Giáo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viên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thực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ln/>
                <a:solidFill>
                  <a:srgbClr val="FF0000"/>
                </a:solidFill>
              </a:rPr>
              <a:t>hiện</a:t>
            </a:r>
            <a:r>
              <a:rPr lang="en-US" sz="4000" b="1" i="1" dirty="0">
                <a:ln/>
                <a:solidFill>
                  <a:srgbClr val="FF0000"/>
                </a:solidFill>
              </a:rPr>
              <a:t>: </a:t>
            </a:r>
            <a:r>
              <a:rPr lang="en-US" sz="3200" b="1" dirty="0">
                <a:ln/>
                <a:solidFill>
                  <a:srgbClr val="FF0000"/>
                </a:solidFill>
              </a:rPr>
              <a:t>NGUYỄN THỊ KHUYÊN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029B0D-D1A7-BB54-F389-317D45881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163447"/>
            <a:ext cx="1905000" cy="209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CB2BD2-E6F5-020A-40E9-B6D4E809B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6" y="3452220"/>
            <a:ext cx="1905000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B94CB-59E1-C0FA-BFE4-E49E1ACC8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01" y="3997920"/>
            <a:ext cx="1094527" cy="12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ình chữ nhật 22"/>
          <p:cNvSpPr/>
          <p:nvPr/>
        </p:nvSpPr>
        <p:spPr>
          <a:xfrm>
            <a:off x="120648" y="3327990"/>
            <a:ext cx="2838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3703906" y="3281823"/>
            <a:ext cx="33265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7916275" y="3244334"/>
            <a:ext cx="41815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070A5D9-7FF8-251B-84B7-60B79B9A6A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8" r="1336" b="16044"/>
          <a:stretch/>
        </p:blipFill>
        <p:spPr>
          <a:xfrm>
            <a:off x="305654" y="371603"/>
            <a:ext cx="3079574" cy="287118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EB3F977-B28E-0066-AB92-C404EF7B7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4" r="1118" b="15069"/>
          <a:stretch/>
        </p:blipFill>
        <p:spPr>
          <a:xfrm>
            <a:off x="3818315" y="334732"/>
            <a:ext cx="3563387" cy="28116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F2D5FFD-9298-4E6C-B2EC-E9734B8E54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7" b="14542"/>
          <a:stretch/>
        </p:blipFill>
        <p:spPr>
          <a:xfrm>
            <a:off x="7916275" y="227708"/>
            <a:ext cx="3563387" cy="296205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4999F76-C448-F5AC-53D9-F754760F30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00" b="14110"/>
          <a:stretch/>
        </p:blipFill>
        <p:spPr>
          <a:xfrm>
            <a:off x="680641" y="3974321"/>
            <a:ext cx="4040988" cy="239322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BB51889-47D4-DA58-B77B-2950CCCE01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316"/>
          <a:stretch/>
        </p:blipFill>
        <p:spPr>
          <a:xfrm>
            <a:off x="6096000" y="3892419"/>
            <a:ext cx="4181594" cy="239322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6748141-7F7D-0168-FCA0-8BEE039EA00D}"/>
              </a:ext>
            </a:extLst>
          </p:cNvPr>
          <p:cNvSpPr txBox="1"/>
          <p:nvPr/>
        </p:nvSpPr>
        <p:spPr>
          <a:xfrm>
            <a:off x="897474" y="6421046"/>
            <a:ext cx="36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F2D7572-814A-BB9F-DD20-845249096079}"/>
              </a:ext>
            </a:extLst>
          </p:cNvPr>
          <p:cNvSpPr txBox="1"/>
          <p:nvPr/>
        </p:nvSpPr>
        <p:spPr>
          <a:xfrm>
            <a:off x="6267796" y="6421046"/>
            <a:ext cx="46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2567348" y="255588"/>
            <a:ext cx="751459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3600" b="1" dirty="0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8 di sản Thế giới tại Việt 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545" y="1287145"/>
            <a:ext cx="2834005" cy="2379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" y="4052887"/>
            <a:ext cx="2834640" cy="2379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050" y="1259205"/>
            <a:ext cx="3148243" cy="2529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053"/>
          <a:stretch/>
        </p:blipFill>
        <p:spPr>
          <a:xfrm>
            <a:off x="6231890" y="4080825"/>
            <a:ext cx="2896913" cy="2426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025" y="1259205"/>
            <a:ext cx="3502025" cy="2407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45" y="1287145"/>
            <a:ext cx="2692400" cy="2407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-1" r="259"/>
          <a:stretch/>
        </p:blipFill>
        <p:spPr>
          <a:xfrm>
            <a:off x="9128803" y="4146867"/>
            <a:ext cx="3055490" cy="2256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545" y="4080826"/>
            <a:ext cx="3395345" cy="238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2B58E-2AA1-6F19-AA82-8C2C82F8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A4D209-D0E3-617E-CC2F-F0C8BCDB5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6660C95-C6CC-E0A7-D656-7B086960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323681"/>
            <a:ext cx="9164329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1020</TotalTime>
  <Words>83</Words>
  <Application>Microsoft Office PowerPoint</Application>
  <PresentationFormat>Màn hình rộng</PresentationFormat>
  <Paragraphs>14</Paragraphs>
  <Slides>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11" baseType="lpstr">
      <vt:lpstr>Times New Roman Bold</vt:lpstr>
      <vt:lpstr>Bahnschrift SemiBold SemiConden</vt:lpstr>
      <vt:lpstr>Calibri</vt:lpstr>
      <vt:lpstr>Times New Roman</vt:lpstr>
      <vt:lpstr>Arial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captthai84@outlook.com</cp:lastModifiedBy>
  <cp:revision>230</cp:revision>
  <dcterms:created xsi:type="dcterms:W3CDTF">2022-10-09T16:03:39Z</dcterms:created>
  <dcterms:modified xsi:type="dcterms:W3CDTF">2025-12-07T03:08:20Z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1033-4.4.1.7616</vt:lpwstr>
  </property>
</Properties>
</file>