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96" r:id="rId2"/>
    <p:sldId id="271" r:id="rId3"/>
    <p:sldId id="289" r:id="rId4"/>
    <p:sldId id="290" r:id="rId5"/>
    <p:sldId id="291" r:id="rId6"/>
    <p:sldId id="292" r:id="rId7"/>
    <p:sldId id="293" r:id="rId8"/>
    <p:sldId id="294" r:id="rId9"/>
    <p:sldId id="288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57" d="100"/>
          <a:sy n="57" d="100"/>
        </p:scale>
        <p:origin x="-462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31: GAM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2098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3B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7A9AB7-FB0C-46BC-1428-50353B53FB21}"/>
              </a:ext>
            </a:extLst>
          </p:cNvPr>
          <p:cNvSpPr txBox="1"/>
          <p:nvPr/>
        </p:nvSpPr>
        <p:spPr>
          <a:xfrm>
            <a:off x="6385719" y="7259958"/>
            <a:ext cx="4363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1375" y="1752600"/>
            <a:ext cx="11963344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1"/>
            <a:ext cx="11582213" cy="160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380 g </a:t>
            </a:r>
            <a:endParaRPr lang="en-US" sz="5400"/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60 g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632" r="49483" b="31669"/>
          <a:stretch/>
        </p:blipFill>
        <p:spPr bwMode="auto">
          <a:xfrm>
            <a:off x="1661318" y="2649200"/>
            <a:ext cx="13565589" cy="39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7627" r="84776" b="25210"/>
          <a:stretch/>
        </p:blipFill>
        <p:spPr bwMode="auto">
          <a:xfrm>
            <a:off x="2331715" y="6591837"/>
            <a:ext cx="2453804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7627" r="73235" b="25210"/>
          <a:stretch/>
        </p:blipFill>
        <p:spPr bwMode="auto">
          <a:xfrm>
            <a:off x="5395119" y="6591837"/>
            <a:ext cx="244852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67627" r="61645" b="25210"/>
          <a:stretch/>
        </p:blipFill>
        <p:spPr bwMode="auto">
          <a:xfrm>
            <a:off x="8366919" y="6591837"/>
            <a:ext cx="2469713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67627" r="50448" b="25210"/>
          <a:stretch/>
        </p:blipFill>
        <p:spPr bwMode="auto">
          <a:xfrm>
            <a:off x="11872119" y="6591837"/>
            <a:ext cx="247956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583E-7 3.33333E-6 L -0.1922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43E-6 -3.33333E-6 L 0.187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882E-6 3.33333E-6 L -0.22118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0.2276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91</Words>
  <Application>Microsoft Office PowerPoint</Application>
  <PresentationFormat>Custom</PresentationFormat>
  <Paragraphs>27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174</cp:revision>
  <dcterms:created xsi:type="dcterms:W3CDTF">2006-10-26T15:18:53Z</dcterms:created>
  <dcterms:modified xsi:type="dcterms:W3CDTF">2025-12-02T13:53:34Z</dcterms:modified>
</cp:coreProperties>
</file>