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46" r:id="rId3"/>
    <p:sldId id="444" r:id="rId4"/>
    <p:sldId id="445" r:id="rId5"/>
    <p:sldId id="408" r:id="rId6"/>
    <p:sldId id="447" r:id="rId7"/>
    <p:sldId id="427" r:id="rId8"/>
    <p:sldId id="441" r:id="rId9"/>
    <p:sldId id="451" r:id="rId10"/>
    <p:sldId id="450" r:id="rId11"/>
    <p:sldId id="448" r:id="rId12"/>
    <p:sldId id="449" r:id="rId13"/>
    <p:sldId id="443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00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6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 NHỎ TRONG NHÀ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Vũ Thị 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41341" t="28796" r="27619" b="48553"/>
          <a:stretch/>
        </p:blipFill>
        <p:spPr bwMode="auto">
          <a:xfrm>
            <a:off x="365919" y="381000"/>
            <a:ext cx="15773400" cy="842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173107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285359" y="11430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5119" y="2774990"/>
            <a:ext cx="125730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Vật nuôi trong nhà là những người bạn của chúng ta. Chúng ta phải biết yêu thương và có tình cảm gắn bó với chúng.</a:t>
            </a:r>
            <a:endParaRPr lang="en-US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71093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A528-CEDD-1BB2-980C-D10F064C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1BD2-6997-5B96-C89A-BB98CE7A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2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4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01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42623542972984266">
            <a:hlinkClick r:id="" action="ppaction://media"/>
            <a:extLst>
              <a:ext uri="{FF2B5EF4-FFF2-40B4-BE49-F238E27FC236}">
                <a16:creationId xmlns:a16="http://schemas.microsoft.com/office/drawing/2014/main" id="{4C8ABA98-77C0-ADD9-DFBE-08E5014C8B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2110" y="-304800"/>
            <a:ext cx="17526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7755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28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41341" t="28796" r="27619" b="48553"/>
          <a:stretch/>
        </p:blipFill>
        <p:spPr bwMode="auto">
          <a:xfrm>
            <a:off x="365919" y="381000"/>
            <a:ext cx="15773400" cy="842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8AC0-CB09-560C-E2E2-77606B96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270D-BC5C-2F56-DB3E-7C9868298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435" y="2209800"/>
            <a:ext cx="13578681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+ Đ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làm nũng mẹ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latin typeface="Times New Roman"/>
                <a:ea typeface="Times New Roman"/>
              </a:rPr>
              <a:t>Đoạn</a:t>
            </a:r>
            <a:r>
              <a:rPr lang="en-US" sz="4400" b="1" dirty="0">
                <a:latin typeface="Times New Roman"/>
                <a:ea typeface="Times New Roman"/>
              </a:rPr>
              <a:t> 2: </a:t>
            </a:r>
            <a:r>
              <a:rPr lang="en-US" sz="4400" b="1" dirty="0" err="1">
                <a:latin typeface="Times New Roman"/>
                <a:ea typeface="Times New Roman"/>
              </a:rPr>
              <a:t>Tiếp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dirty="0" err="1">
                <a:latin typeface="Times New Roman"/>
                <a:ea typeface="Times New Roman"/>
              </a:rPr>
              <a:t>theo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dirty="0" err="1">
                <a:latin typeface="Times New Roman"/>
                <a:ea typeface="Times New Roman"/>
              </a:rPr>
              <a:t>cho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dirty="0" err="1">
                <a:latin typeface="Times New Roman"/>
                <a:ea typeface="Times New Roman"/>
              </a:rPr>
              <a:t>đến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i="1" dirty="0" err="1">
                <a:latin typeface="Times New Roman"/>
                <a:ea typeface="Times New Roman"/>
              </a:rPr>
              <a:t>Từ</a:t>
            </a:r>
            <a:r>
              <a:rPr lang="en-US" sz="4400" b="1" i="1" dirty="0">
                <a:latin typeface="Times New Roman"/>
                <a:ea typeface="Times New Roman"/>
              </a:rPr>
              <a:t> </a:t>
            </a:r>
            <a:r>
              <a:rPr lang="en-US" sz="4400" b="1" i="1" dirty="0" err="1">
                <a:latin typeface="Times New Roman"/>
                <a:ea typeface="Times New Roman"/>
              </a:rPr>
              <a:t>lúc</a:t>
            </a:r>
            <a:r>
              <a:rPr lang="en-US" sz="4400" b="1" i="1" dirty="0">
                <a:latin typeface="Times New Roman"/>
                <a:ea typeface="Times New Roman"/>
              </a:rPr>
              <a:t> </a:t>
            </a:r>
            <a:r>
              <a:rPr lang="en-US" sz="4400" b="1" i="1" dirty="0" err="1">
                <a:latin typeface="Times New Roman"/>
                <a:ea typeface="Times New Roman"/>
              </a:rPr>
              <a:t>nào</a:t>
            </a:r>
            <a:r>
              <a:rPr lang="en-US" sz="4400" b="1" dirty="0"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Times New Roman"/>
                <a:ea typeface="Times New Roman"/>
              </a:rPr>
              <a:t>+ </a:t>
            </a:r>
            <a:r>
              <a:rPr lang="en-US" sz="4400" b="1" dirty="0" err="1">
                <a:latin typeface="Times New Roman"/>
                <a:ea typeface="Times New Roman"/>
              </a:rPr>
              <a:t>Đoạn</a:t>
            </a:r>
            <a:r>
              <a:rPr lang="en-US" sz="4400" b="1" dirty="0">
                <a:latin typeface="Times New Roman"/>
                <a:ea typeface="Times New Roman"/>
              </a:rPr>
              <a:t> 3: </a:t>
            </a:r>
            <a:r>
              <a:rPr lang="en-US" sz="4400" b="1" dirty="0" err="1">
                <a:latin typeface="Times New Roman"/>
                <a:ea typeface="Times New Roman"/>
              </a:rPr>
              <a:t>Còn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dirty="0" err="1">
                <a:latin typeface="Times New Roman"/>
                <a:ea typeface="Times New Roman"/>
              </a:rPr>
              <a:t>lại</a:t>
            </a:r>
            <a:r>
              <a:rPr lang="en-US" sz="4400" b="1" dirty="0">
                <a:latin typeface="Times New Roman"/>
                <a:ea typeface="Times New Roman"/>
              </a:rPr>
              <a:t>.</a:t>
            </a:r>
            <a:endParaRPr lang="en-US" sz="4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9278-AB87-A99D-6878-5570DE83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32" y="366712"/>
            <a:ext cx="14648974" cy="76342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2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77B8C2-3D82-CDF2-93F0-D51276469522}"/>
              </a:ext>
            </a:extLst>
          </p:cNvPr>
          <p:cNvCxnSpPr>
            <a:cxnSpLocks/>
          </p:cNvCxnSpPr>
          <p:nvPr/>
        </p:nvCxnSpPr>
        <p:spPr>
          <a:xfrm>
            <a:off x="7833519" y="1752600"/>
            <a:ext cx="0" cy="396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FF3121-1BB9-9688-DD5E-4B62A6D7C93F}"/>
              </a:ext>
            </a:extLst>
          </p:cNvPr>
          <p:cNvCxnSpPr>
            <a:cxnSpLocks/>
          </p:cNvCxnSpPr>
          <p:nvPr/>
        </p:nvCxnSpPr>
        <p:spPr>
          <a:xfrm>
            <a:off x="6157119" y="17526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0F4E1E-1904-5A90-20FD-7BB96CA661C8}"/>
              </a:ext>
            </a:extLst>
          </p:cNvPr>
          <p:cNvSpPr txBox="1"/>
          <p:nvPr/>
        </p:nvSpPr>
        <p:spPr>
          <a:xfrm>
            <a:off x="1432719" y="131141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7FABE7-CF52-094A-C9C9-D4B298C4D7E0}"/>
              </a:ext>
            </a:extLst>
          </p:cNvPr>
          <p:cNvSpPr txBox="1"/>
          <p:nvPr/>
        </p:nvSpPr>
        <p:spPr>
          <a:xfrm>
            <a:off x="9624221" y="1372969"/>
            <a:ext cx="312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388C7-58F6-B865-80D2-2E1BBF6C2C06}"/>
              </a:ext>
            </a:extLst>
          </p:cNvPr>
          <p:cNvSpPr txBox="1"/>
          <p:nvPr/>
        </p:nvSpPr>
        <p:spPr>
          <a:xfrm>
            <a:off x="1889919" y="2286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Loáng ướt, nức lên, làm nũng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D5537A-141B-61F5-C391-0A7CBB55BDE9}"/>
              </a:ext>
            </a:extLst>
          </p:cNvPr>
          <p:cNvSpPr txBox="1"/>
          <p:nvPr/>
        </p:nvSpPr>
        <p:spPr>
          <a:xfrm>
            <a:off x="8366919" y="2286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  banh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07A486-DD35-0CCF-EC33-C5B976B05733}"/>
              </a:ext>
            </a:extLst>
          </p:cNvPr>
          <p:cNvCxnSpPr>
            <a:cxnSpLocks/>
          </p:cNvCxnSpPr>
          <p:nvPr/>
        </p:nvCxnSpPr>
        <p:spPr>
          <a:xfrm>
            <a:off x="1889919" y="2870775"/>
            <a:ext cx="380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90DC41-A854-B158-6CEA-F3120FCF1EB6}"/>
              </a:ext>
            </a:extLst>
          </p:cNvPr>
          <p:cNvCxnSpPr>
            <a:cxnSpLocks/>
          </p:cNvCxnSpPr>
          <p:nvPr/>
        </p:nvCxnSpPr>
        <p:spPr>
          <a:xfrm>
            <a:off x="5623719" y="2870775"/>
            <a:ext cx="2285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14D8CC-FEFB-5797-293D-5F1FD36EF9A0}"/>
              </a:ext>
            </a:extLst>
          </p:cNvPr>
          <p:cNvCxnSpPr>
            <a:cxnSpLocks/>
          </p:cNvCxnSpPr>
          <p:nvPr/>
        </p:nvCxnSpPr>
        <p:spPr>
          <a:xfrm>
            <a:off x="4861719" y="2870775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9598</TotalTime>
  <Words>131</Words>
  <Application>Microsoft Office PowerPoint</Application>
  <PresentationFormat>Custom</PresentationFormat>
  <Paragraphs>19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1034</cp:revision>
  <dcterms:created xsi:type="dcterms:W3CDTF">2008-09-09T22:52:10Z</dcterms:created>
  <dcterms:modified xsi:type="dcterms:W3CDTF">2025-12-05T01:29:01Z</dcterms:modified>
</cp:coreProperties>
</file>