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9"/>
  </p:notesMasterIdLst>
  <p:sldIdLst>
    <p:sldId id="259" r:id="rId5"/>
    <p:sldId id="2655" r:id="rId6"/>
    <p:sldId id="2653" r:id="rId7"/>
    <p:sldId id="2647" r:id="rId8"/>
    <p:sldId id="2651" r:id="rId10"/>
    <p:sldId id="2648" r:id="rId11"/>
    <p:sldId id="2654" r:id="rId12"/>
    <p:sldId id="2652" r:id="rId13"/>
    <p:sldId id="2650" r:id="rId14"/>
    <p:sldId id="299" r:id="rId15"/>
    <p:sldId id="2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34" autoAdjust="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730A7-A41F-406F-A457-CDA53BA0CBF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78D26-0B7A-4875-8CA2-79A67A6819A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823BFC-430F-469C-9623-83CCDA5F996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BD5539A-411C-4E74-8A23-1E44EA0A8A1F}"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sp>
        <p:nvSpPr>
          <p:cNvPr id="2" name="Rounded Rectangle 1"/>
          <p:cNvSpPr/>
          <p:nvPr userDrawn="1"/>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3" name="Picture 2"/>
          <p:cNvPicPr>
            <a:picLocks noChangeAspect="1"/>
          </p:cNvPicPr>
          <p:nvPr userDrawn="1"/>
        </p:nvPicPr>
        <p:blipFill>
          <a:blip r:embed="rId4"/>
          <a:stretch>
            <a:fillRect/>
          </a:stretch>
        </p:blipFill>
        <p:spPr>
          <a:xfrm>
            <a:off x="11115551" y="0"/>
            <a:ext cx="1249788" cy="499915"/>
          </a:xfrm>
          <a:prstGeom prst="rect">
            <a:avLst/>
          </a:prstGeom>
        </p:spPr>
      </p:pic>
      <p:pic>
        <p:nvPicPr>
          <p:cNvPr id="4" name="Picture 3"/>
          <p:cNvPicPr>
            <a:picLocks noChangeAspect="1"/>
          </p:cNvPicPr>
          <p:nvPr userDrawn="1"/>
        </p:nvPicPr>
        <p:blipFill>
          <a:blip r:embed="rId5"/>
          <a:stretch>
            <a:fillRect/>
          </a:stretch>
        </p:blipFill>
        <p:spPr>
          <a:xfrm>
            <a:off x="-23255" y="6464109"/>
            <a:ext cx="1450974" cy="4999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B6B4309-45E7-4CB5-9E00-F905C9FC902E}" type="datetimeFigureOut">
              <a:rPr lang="zh-CN" altLang="en-US" smtClean="0"/>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8A35BCF-9C02-4DA9-8BEF-D7AB5ED1971D}" type="slidenum">
              <a:rPr lang="zh-CN" altLang="en-US" smtClean="0"/>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E74D1C7-2724-4A42-AE5E-AA9725A9432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817922F-6315-4908-B8BD-C5E01668155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pic>
        <p:nvPicPr>
          <p:cNvPr id="9" name="Picture 8"/>
          <p:cNvPicPr>
            <a:picLocks noChangeAspect="1"/>
          </p:cNvPicPr>
          <p:nvPr userDrawn="1"/>
        </p:nvPicPr>
        <p:blipFill>
          <a:blip r:embed="rId4"/>
          <a:stretch>
            <a:fillRect/>
          </a:stretch>
        </p:blipFill>
        <p:spPr>
          <a:xfrm>
            <a:off x="11115551" y="0"/>
            <a:ext cx="1249788" cy="499915"/>
          </a:xfrm>
          <a:prstGeom prst="rect">
            <a:avLst/>
          </a:prstGeom>
        </p:spPr>
      </p:pic>
      <p:pic>
        <p:nvPicPr>
          <p:cNvPr id="10" name="Picture 9"/>
          <p:cNvPicPr>
            <a:picLocks noChangeAspect="1"/>
          </p:cNvPicPr>
          <p:nvPr userDrawn="1"/>
        </p:nvPicPr>
        <p:blipFill>
          <a:blip r:embed="rId5"/>
          <a:stretch>
            <a:fillRect/>
          </a:stretch>
        </p:blipFill>
        <p:spPr>
          <a:xfrm>
            <a:off x="-23255" y="6464109"/>
            <a:ext cx="1450974" cy="4999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4.png"/><Relationship Id="rId13" Type="http://schemas.microsoft.com/office/2007/relationships/hdphoto" Target="../media/image3.wdp"/><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image" Target="../media/image4.png"/><Relationship Id="rId13" Type="http://schemas.microsoft.com/office/2007/relationships/hdphoto" Target="../media/image8.wdp"/><Relationship Id="rId12" Type="http://schemas.openxmlformats.org/officeDocument/2006/relationships/image" Target="../media/image7.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14990" y="0"/>
            <a:ext cx="12192000" cy="6859177"/>
          </a:xfrm>
          <a:prstGeom prst="rect">
            <a:avLst/>
          </a:prstGeom>
        </p:spPr>
      </p:pic>
      <p:sp>
        <p:nvSpPr>
          <p:cNvPr id="3" name="Rounded Rectangle 1"/>
          <p:cNvSpPr/>
          <p:nvPr userDrawn="1"/>
        </p:nvSpPr>
        <p:spPr>
          <a:xfrm>
            <a:off x="239843" y="224852"/>
            <a:ext cx="11737298" cy="6460761"/>
          </a:xfrm>
          <a:prstGeom prst="roundRect">
            <a:avLst/>
          </a:prstGeom>
          <a:solidFill>
            <a:schemeClr val="bg1">
              <a:alpha val="93000"/>
            </a:schemeClr>
          </a:solidFill>
          <a:ln w="60325" cmpd="thickThin">
            <a:solidFill>
              <a:schemeClr val="accent2">
                <a:lumMod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b="1" dirty="0">
              <a:latin typeface="Barlow Condensed ExtraBold" panose="00000906000000000000" pitchFamily="2" charset="0"/>
            </a:endParaRPr>
          </a:p>
        </p:txBody>
      </p:sp>
      <p:pic>
        <p:nvPicPr>
          <p:cNvPr id="4" name="Picture 3" descr="A round pink circle with white text and a black background&#10;&#10;AI-generated content may be incorrect."/>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903" y="144159"/>
            <a:ext cx="1645228" cy="16452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41596"/>
          </a:xfrm>
          <a:prstGeom prst="rect">
            <a:avLst/>
          </a:prstGeom>
        </p:spPr>
      </p:pic>
      <p:pic>
        <p:nvPicPr>
          <p:cNvPr id="3" name="Picture 2" descr="A round pink circle with white text and a black background&#10;&#10;AI-generated content may be incorrect."/>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903" y="144159"/>
            <a:ext cx="1645228" cy="164522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17.wdp"/><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6" Type="http://schemas.openxmlformats.org/officeDocument/2006/relationships/slideLayout" Target="../slideLayouts/slideLayout23.xml"/><Relationship Id="rId15" Type="http://schemas.microsoft.com/office/2007/relationships/hdphoto" Target="../media/image23.wdp"/><Relationship Id="rId14" Type="http://schemas.openxmlformats.org/officeDocument/2006/relationships/image" Target="../media/image22.png"/><Relationship Id="rId13" Type="http://schemas.openxmlformats.org/officeDocument/2006/relationships/image" Target="../media/image21.png"/><Relationship Id="rId12" Type="http://schemas.openxmlformats.org/officeDocument/2006/relationships/image" Target="../media/image20.png"/><Relationship Id="rId11" Type="http://schemas.microsoft.com/office/2007/relationships/hdphoto" Target="../media/image19.wdp"/><Relationship Id="rId10" Type="http://schemas.openxmlformats.org/officeDocument/2006/relationships/image" Target="../media/image18.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image" Target="../media/image40.png"/></Relationships>
</file>

<file path=ppt/slides/_rels/slide11.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23.wdp"/><Relationship Id="rId2" Type="http://schemas.openxmlformats.org/officeDocument/2006/relationships/image" Target="../media/image22.png"/><Relationship Id="rId19" Type="http://schemas.openxmlformats.org/officeDocument/2006/relationships/slideLayout" Target="../slideLayouts/slideLayout23.xml"/><Relationship Id="rId18" Type="http://schemas.openxmlformats.org/officeDocument/2006/relationships/image" Target="../media/image43.png"/><Relationship Id="rId17" Type="http://schemas.openxmlformats.org/officeDocument/2006/relationships/image" Target="../media/image28.png"/><Relationship Id="rId16" Type="http://schemas.microsoft.com/office/2007/relationships/hdphoto" Target="../media/image27.wdp"/><Relationship Id="rId15" Type="http://schemas.openxmlformats.org/officeDocument/2006/relationships/image" Target="../media/image26.png"/><Relationship Id="rId14" Type="http://schemas.microsoft.com/office/2007/relationships/hdphoto" Target="../media/image19.wdp"/><Relationship Id="rId13" Type="http://schemas.openxmlformats.org/officeDocument/2006/relationships/image" Target="../media/image18.png"/><Relationship Id="rId12" Type="http://schemas.microsoft.com/office/2007/relationships/hdphoto" Target="../media/image17.wdp"/><Relationship Id="rId11" Type="http://schemas.openxmlformats.org/officeDocument/2006/relationships/image" Target="../media/image16.png"/><Relationship Id="rId10" Type="http://schemas.microsoft.com/office/2007/relationships/hdphoto" Target="../media/image25.wdp"/><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microsoft.com/office/2007/relationships/hdphoto" Target="../media/image11.wdp"/><Relationship Id="rId4" Type="http://schemas.openxmlformats.org/officeDocument/2006/relationships/image" Target="../media/image10.png"/><Relationship Id="rId3" Type="http://schemas.microsoft.com/office/2007/relationships/hdphoto" Target="../media/image23.wdp"/><Relationship Id="rId20" Type="http://schemas.openxmlformats.org/officeDocument/2006/relationships/slideLayout" Target="../slideLayouts/slideLayout23.xml"/><Relationship Id="rId2" Type="http://schemas.openxmlformats.org/officeDocument/2006/relationships/image" Target="../media/image22.png"/><Relationship Id="rId19" Type="http://schemas.openxmlformats.org/officeDocument/2006/relationships/image" Target="../media/image30.png"/><Relationship Id="rId18" Type="http://schemas.openxmlformats.org/officeDocument/2006/relationships/image" Target="../media/image29.png"/><Relationship Id="rId17" Type="http://schemas.openxmlformats.org/officeDocument/2006/relationships/image" Target="../media/image28.png"/><Relationship Id="rId16" Type="http://schemas.microsoft.com/office/2007/relationships/hdphoto" Target="../media/image27.wdp"/><Relationship Id="rId15" Type="http://schemas.openxmlformats.org/officeDocument/2006/relationships/image" Target="../media/image26.png"/><Relationship Id="rId14" Type="http://schemas.microsoft.com/office/2007/relationships/hdphoto" Target="../media/image19.wdp"/><Relationship Id="rId13" Type="http://schemas.openxmlformats.org/officeDocument/2006/relationships/image" Target="../media/image18.png"/><Relationship Id="rId12" Type="http://schemas.microsoft.com/office/2007/relationships/hdphoto" Target="../media/image17.wdp"/><Relationship Id="rId11" Type="http://schemas.openxmlformats.org/officeDocument/2006/relationships/image" Target="../media/image16.png"/><Relationship Id="rId10" Type="http://schemas.microsoft.com/office/2007/relationships/hdphoto" Target="../media/image25.wdp"/><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image" Target="../media/image35.png"/><Relationship Id="rId5" Type="http://schemas.microsoft.com/office/2007/relationships/media" Target="../media/media1.mp3"/><Relationship Id="rId4" Type="http://schemas.openxmlformats.org/officeDocument/2006/relationships/audio" Target="NULL" TargetMode="Externa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7.png"/><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39.png"/><Relationship Id="rId1"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pic>
        <p:nvPicPr>
          <p:cNvPr id="15" name="Picture 14" descr="Cow Vector PNG HD Image 10 - PNG #4673 - Free PNG Images | Star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9"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2" descr="Cow Vector PNG HD Image 10 - PNG #4673 - Free PNG Images | Starpng"/>
          <p:cNvPicPr>
            <a:picLocks noChangeAspect="1" noChangeArrowheads="1"/>
          </p:cNvPicPr>
          <p:nvPr/>
        </p:nvPicPr>
        <p:blipFill>
          <a:blip r:embed="rId4" cstate="print">
            <a:extLst>
              <a:ext uri="{BEBA8EAE-BF5A-486C-A8C5-ECC9F3942E4B}">
                <a14:imgProps xmlns:a14="http://schemas.microsoft.com/office/drawing/2010/main">
                  <a14:imgLayer r:embed="rId3">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288521" y="5890563"/>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7" name="Picture 2" descr="Cow Vector PNG HD Image 10 - PNG #4673 - Free PNG Images | Starpng"/>
          <p:cNvPicPr>
            <a:picLocks noChangeAspect="1" noChangeArrowheads="1"/>
          </p:cNvPicPr>
          <p:nvPr/>
        </p:nvPicPr>
        <p:blipFill>
          <a:blip r:embed="rId5" cstate="print">
            <a:extLst>
              <a:ext uri="{BEBA8EAE-BF5A-486C-A8C5-ECC9F3942E4B}">
                <a14:imgProps xmlns:a14="http://schemas.microsoft.com/office/drawing/2010/main">
                  <a14:imgLayer r:embed="rId3">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a:fillRect/>
          </a:stretch>
        </p:blipFill>
        <p:spPr>
          <a:xfrm>
            <a:off x="-275981" y="-104094"/>
            <a:ext cx="1705293" cy="866775"/>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20"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a:fillRect/>
          </a:stretch>
        </p:blipFill>
        <p:spPr>
          <a:xfrm>
            <a:off x="794464" y="433387"/>
            <a:ext cx="1705293" cy="866775"/>
          </a:xfrm>
          <a:prstGeom prst="rect">
            <a:avLst/>
          </a:prstGeom>
        </p:spPr>
      </p:pic>
      <p:pic>
        <p:nvPicPr>
          <p:cNvPr id="21" name="Picture 4" descr="Doggy PNG Images With Transparent Background | Free Download On Lovepik"/>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815494" y="0"/>
            <a:ext cx="1027737" cy="1810284"/>
          </a:xfrm>
          <a:prstGeom prst="rect">
            <a:avLst/>
          </a:prstGeom>
        </p:spPr>
      </p:pic>
      <p:grpSp>
        <p:nvGrpSpPr>
          <p:cNvPr id="23" name="Group 22"/>
          <p:cNvGrpSpPr/>
          <p:nvPr/>
        </p:nvGrpSpPr>
        <p:grpSpPr>
          <a:xfrm>
            <a:off x="259107" y="643265"/>
            <a:ext cx="8698042" cy="3388922"/>
            <a:chOff x="259107" y="643265"/>
            <a:chExt cx="8698042" cy="3388922"/>
          </a:xfrm>
        </p:grpSpPr>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107" y="643265"/>
              <a:ext cx="8698042" cy="3388922"/>
            </a:xfrm>
            <a:prstGeom prst="rect">
              <a:avLst/>
            </a:prstGeom>
          </p:spPr>
        </p:pic>
        <p:pic>
          <p:nvPicPr>
            <p:cNvPr id="25" name="Picture 24"/>
            <p:cNvPicPr>
              <a:picLocks noChangeAspect="1"/>
            </p:cNvPicPr>
            <p:nvPr/>
          </p:nvPicPr>
          <p:blipFill>
            <a:blip r:embed="rId13"/>
            <a:stretch>
              <a:fillRect/>
            </a:stretch>
          </p:blipFill>
          <p:spPr>
            <a:xfrm>
              <a:off x="279569" y="919774"/>
              <a:ext cx="7145131" cy="2969009"/>
            </a:xfrm>
            <a:prstGeom prst="rect">
              <a:avLst/>
            </a:prstGeom>
          </p:spPr>
        </p:pic>
      </p:grpSp>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142339" y="2284863"/>
            <a:ext cx="4700892" cy="47008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2" presetClass="entr" presetSubtype="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5137" y="1487008"/>
            <a:ext cx="6833937" cy="4788785"/>
            <a:chOff x="5005137" y="1487008"/>
            <a:chExt cx="6833937" cy="4788785"/>
          </a:xfrm>
        </p:grpSpPr>
        <p:sp>
          <p:nvSpPr>
            <p:cNvPr id="3" name="思想气泡: 云 7"/>
            <p:cNvSpPr/>
            <p:nvPr/>
          </p:nvSpPr>
          <p:spPr>
            <a:xfrm>
              <a:off x="5005137" y="1487008"/>
              <a:ext cx="6833937" cy="4788785"/>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p:cNvSpPr txBox="1"/>
            <p:nvPr/>
          </p:nvSpPr>
          <p:spPr>
            <a:xfrm>
              <a:off x="5850297" y="2604127"/>
              <a:ext cx="513422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 Ôn tập kiến thức đã học.</a:t>
              </a:r>
              <a:endParaRPr kumimoji="0" lang="vi-VN"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rPr>
                <a:t>- Chuẩn bị bài tiếp theo.</a:t>
              </a:r>
              <a:endParaRPr kumimoji="0" lang="en-US" sz="4000" b="1" i="0" u="none" strike="noStrike" kern="1200" cap="none" spc="0" normalizeH="0" baseline="0" noProof="0" dirty="0">
                <a:ln>
                  <a:noFill/>
                </a:ln>
                <a:solidFill>
                  <a:srgbClr val="579A33"/>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1"/>
          <a:stretch>
            <a:fillRect/>
          </a:stretch>
        </p:blipFill>
        <p:spPr>
          <a:xfrm>
            <a:off x="3905322" y="614978"/>
            <a:ext cx="4107967" cy="1425842"/>
          </a:xfrm>
          <a:prstGeom prst="rect">
            <a:avLst/>
          </a:prstGeom>
        </p:spPr>
      </p:pic>
      <p:pic>
        <p:nvPicPr>
          <p:cNvPr id="6" name="Đồ họa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1365" y="1407604"/>
            <a:ext cx="3291192" cy="46852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5">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5">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8">
            <a:extLst>
              <a:ext uri="{28A0092B-C50C-407E-A947-70E740481C1C}">
                <a14:useLocalDpi xmlns:a14="http://schemas.microsoft.com/office/drawing/2010/main" val="0"/>
              </a:ext>
            </a:extLst>
          </a:blip>
          <a:srcRect l="56459" t="30371" r="24892" b="52777"/>
          <a:stretch>
            <a:fillRect/>
          </a:stretch>
        </p:blipFill>
        <p:spPr>
          <a:xfrm>
            <a:off x="-275981" y="-104094"/>
            <a:ext cx="1705293" cy="866775"/>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279569" y="-301750"/>
            <a:ext cx="1519199" cy="1389213"/>
          </a:xfrm>
          <a:prstGeom prst="rect">
            <a:avLst/>
          </a:prstGeom>
        </p:spPr>
      </p:pic>
      <p:pic>
        <p:nvPicPr>
          <p:cNvPr id="13" name="图片 7"/>
          <p:cNvPicPr>
            <a:picLocks noChangeAspect="1"/>
          </p:cNvPicPr>
          <p:nvPr/>
        </p:nvPicPr>
        <p:blipFill rotWithShape="1">
          <a:blip r:embed="rId8">
            <a:extLst>
              <a:ext uri="{28A0092B-C50C-407E-A947-70E740481C1C}">
                <a14:useLocalDpi xmlns:a14="http://schemas.microsoft.com/office/drawing/2010/main" val="0"/>
              </a:ext>
            </a:extLst>
          </a:blip>
          <a:srcRect l="56459" t="30371" r="24892" b="52777"/>
          <a:stretch>
            <a:fillRect/>
          </a:stretch>
        </p:blipFill>
        <p:spPr>
          <a:xfrm>
            <a:off x="794464" y="433387"/>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cstate="print">
            <a:extLst>
              <a:ext uri="{BEBA8EAE-BF5A-486C-A8C5-ECC9F3942E4B}">
                <a14:imgProps xmlns:a14="http://schemas.microsoft.com/office/drawing/2010/main">
                  <a14:imgLayer r:embed="rId14">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p:cNvPicPr>
            <a:picLocks noChangeAspect="1"/>
          </p:cNvPicPr>
          <p:nvPr/>
        </p:nvPicPr>
        <p:blipFill>
          <a:blip r:embed="rId17"/>
          <a:stretch>
            <a:fillRect/>
          </a:stretch>
        </p:blipFill>
        <p:spPr>
          <a:xfrm>
            <a:off x="10673182" y="-136437"/>
            <a:ext cx="1523956" cy="1678399"/>
          </a:xfrm>
          <a:prstGeom prst="rect">
            <a:avLst/>
          </a:prstGeom>
        </p:spPr>
      </p:pic>
      <p:pic>
        <p:nvPicPr>
          <p:cNvPr id="23" name="Picture 22"/>
          <p:cNvPicPr>
            <a:picLocks noChangeAspect="1"/>
          </p:cNvPicPr>
          <p:nvPr/>
        </p:nvPicPr>
        <p:blipFill>
          <a:blip r:embed="rId18"/>
          <a:stretch>
            <a:fillRect/>
          </a:stretch>
        </p:blipFill>
        <p:spPr>
          <a:xfrm>
            <a:off x="1254790" y="456722"/>
            <a:ext cx="8427829" cy="4053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814830" y="684530"/>
            <a:ext cx="8858250" cy="1568450"/>
          </a:xfrm>
          <a:prstGeom prst="rect">
            <a:avLst/>
          </a:prstGeom>
          <a:noFill/>
        </p:spPr>
        <p:txBody>
          <a:bodyPr wrap="square" rtlCol="0">
            <a:spAutoFit/>
          </a:bodyPr>
          <a:p>
            <a:r>
              <a:rPr lang="vi-VN" altLang="en-US" sz="9600" b="1"/>
              <a:t>1cm = ? mm</a:t>
            </a:r>
            <a:endParaRPr lang="vi-VN" altLang="en-US" sz="9600" b="1"/>
          </a:p>
        </p:txBody>
      </p:sp>
      <p:sp>
        <p:nvSpPr>
          <p:cNvPr id="5" name="Text Box 4"/>
          <p:cNvSpPr txBox="1"/>
          <p:nvPr/>
        </p:nvSpPr>
        <p:spPr>
          <a:xfrm>
            <a:off x="1952625" y="3762375"/>
            <a:ext cx="8572500" cy="1568450"/>
          </a:xfrm>
          <a:prstGeom prst="rect">
            <a:avLst/>
          </a:prstGeom>
          <a:noFill/>
        </p:spPr>
        <p:txBody>
          <a:bodyPr wrap="square" rtlCol="0">
            <a:spAutoFit/>
          </a:bodyPr>
          <a:p>
            <a:r>
              <a:rPr lang="vi-VN" altLang="en-US" sz="9600" b="1"/>
              <a:t>10mm = ? cm</a:t>
            </a:r>
            <a:endParaRPr lang="vi-VN" altLang="en-US" sz="9600" b="1"/>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707405"/>
            <a:ext cx="5840474" cy="1855809"/>
          </a:xfrm>
          <a:prstGeom prst="rect">
            <a:avLst/>
          </a:prstGeom>
        </p:spPr>
      </p:pic>
      <p:sp>
        <p:nvSpPr>
          <p:cNvPr id="5" name="Rounded Rectangle 4"/>
          <p:cNvSpPr/>
          <p:nvPr/>
        </p:nvSpPr>
        <p:spPr>
          <a:xfrm>
            <a:off x="486625" y="103073"/>
            <a:ext cx="11149566" cy="4002727"/>
          </a:xfrm>
          <a:prstGeom prst="roundRect">
            <a:avLst/>
          </a:prstGeom>
        </p:spPr>
        <p:style>
          <a:lnRef idx="0">
            <a:srgbClr val="FFFFFF"/>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9600" b="1" i="0" u="none" strike="noStrike" kern="1200" cap="none" spc="0" normalizeH="0" baseline="0" noProof="0">
                <a:ln>
                  <a:noFill/>
                </a:ln>
                <a:solidFill>
                  <a:schemeClr val="tx1"/>
                </a:solidFill>
                <a:effectLst/>
                <a:uLnTx/>
                <a:uFillTx/>
                <a:latin typeface="Calibri" panose="020F0502020204030204"/>
                <a:ea typeface="+mn-ea"/>
                <a:cs typeface="+mn-cs"/>
              </a:rPr>
              <a:t>Bài 30: Luyện tập</a:t>
            </a:r>
            <a:endParaRPr kumimoji="0" lang="vi-VN" altLang="en-US" sz="96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7669487" y="2160177"/>
            <a:ext cx="4700892" cy="4700892"/>
          </a:xfrm>
          <a:prstGeom prst="rect">
            <a:avLst/>
          </a:prstGeom>
        </p:spPr>
      </p:pic>
      <p:pic>
        <p:nvPicPr>
          <p:cNvPr id="8" name="Picture 2" descr="Cow Vector PNG HD Image 10 - PNG #4673 - Free PNG Images | Sta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1322238" y="6061153"/>
            <a:ext cx="953058" cy="716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Cow Vector PNG HD Image 10 - PNG #4673 - Free PNG Images | Starpng"/>
          <p:cNvPicPr>
            <a:picLocks noChangeAspect="1" noChangeArrowheads="1"/>
          </p:cNvPicPr>
          <p:nvPr/>
        </p:nvPicPr>
        <p:blipFill>
          <a:blip r:embed="rId6" cstate="print">
            <a:extLst>
              <a:ext uri="{BEBA8EAE-BF5A-486C-A8C5-ECC9F3942E4B}">
                <a14:imgProps xmlns:a14="http://schemas.microsoft.com/office/drawing/2010/main">
                  <a14:imgLayer r:embed="rId5">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rot="21211831">
            <a:off x="308982" y="5893455"/>
            <a:ext cx="750959" cy="564544"/>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2" descr="Cow Vector PNG HD Image 10 - PNG #4673 - Free PNG Images | Starpng"/>
          <p:cNvPicPr>
            <a:picLocks noChangeAspect="1" noChangeArrowheads="1"/>
          </p:cNvPicPr>
          <p:nvPr/>
        </p:nvPicPr>
        <p:blipFill>
          <a:blip r:embed="rId7" cstate="print">
            <a:extLst>
              <a:ext uri="{BEBA8EAE-BF5A-486C-A8C5-ECC9F3942E4B}">
                <a14:imgProps xmlns:a14="http://schemas.microsoft.com/office/drawing/2010/main">
                  <a14:imgLayer r:embed="rId5">
                    <a14:imgEffect>
                      <a14:backgroundRemoval t="9703" b="96714" l="0" r="98471"/>
                    </a14:imgEffect>
                  </a14:imgLayer>
                </a14:imgProps>
              </a:ext>
              <a:ext uri="{28A0092B-C50C-407E-A947-70E740481C1C}">
                <a14:useLocalDpi xmlns:a14="http://schemas.microsoft.com/office/drawing/2010/main" val="0"/>
              </a:ext>
            </a:extLst>
          </a:blip>
          <a:srcRect/>
          <a:stretch>
            <a:fillRect/>
          </a:stretch>
        </p:blipFill>
        <p:spPr bwMode="auto">
          <a:xfrm flipH="1">
            <a:off x="1910237" y="5667308"/>
            <a:ext cx="804779" cy="555771"/>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7"/>
          <p:cNvPicPr>
            <a:picLocks noChangeAspect="1"/>
          </p:cNvPicPr>
          <p:nvPr/>
        </p:nvPicPr>
        <p:blipFill rotWithShape="1">
          <a:blip r:embed="rId8">
            <a:extLst>
              <a:ext uri="{28A0092B-C50C-407E-A947-70E740481C1C}">
                <a14:useLocalDpi xmlns:a14="http://schemas.microsoft.com/office/drawing/2010/main" val="0"/>
              </a:ext>
            </a:extLst>
          </a:blip>
          <a:srcRect l="56459" t="30371" r="24892" b="52777"/>
          <a:stretch>
            <a:fillRect/>
          </a:stretch>
        </p:blipFill>
        <p:spPr>
          <a:xfrm>
            <a:off x="9804099" y="19010"/>
            <a:ext cx="1705293" cy="866775"/>
          </a:xfrm>
          <a:prstGeom prst="rect">
            <a:avLst/>
          </a:prstGeom>
        </p:spPr>
      </p:pic>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10696588" y="-103657"/>
            <a:ext cx="1519199" cy="1389213"/>
          </a:xfrm>
          <a:prstGeom prst="rect">
            <a:avLst/>
          </a:prstGeom>
        </p:spPr>
      </p:pic>
      <p:pic>
        <p:nvPicPr>
          <p:cNvPr id="13" name="图片 7"/>
          <p:cNvPicPr>
            <a:picLocks noChangeAspect="1"/>
          </p:cNvPicPr>
          <p:nvPr/>
        </p:nvPicPr>
        <p:blipFill rotWithShape="1">
          <a:blip r:embed="rId8">
            <a:extLst>
              <a:ext uri="{28A0092B-C50C-407E-A947-70E740481C1C}">
                <a14:useLocalDpi xmlns:a14="http://schemas.microsoft.com/office/drawing/2010/main" val="0"/>
              </a:ext>
            </a:extLst>
          </a:blip>
          <a:srcRect l="56459" t="30371" r="24892" b="52777"/>
          <a:stretch>
            <a:fillRect/>
          </a:stretch>
        </p:blipFill>
        <p:spPr>
          <a:xfrm>
            <a:off x="10874544" y="556491"/>
            <a:ext cx="1705293" cy="866775"/>
          </a:xfrm>
          <a:prstGeom prst="rect">
            <a:avLst/>
          </a:prstGeom>
        </p:spPr>
      </p:pic>
      <p:pic>
        <p:nvPicPr>
          <p:cNvPr id="14" name="Picture 4" descr="Doggy PNG Images With Transparent Background | Free Download On Lovepi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4760" y1="31000" x2="38221" y2="36000"/>
                        <a14:foregroundMark x1="70673" y1="38000" x2="71875" y2="50667"/>
                        <a14:foregroundMark x1="34375" y1="89333" x2="42548" y2="88667"/>
                        <a14:foregroundMark x1="50962" y1="88667" x2="57933" y2="88667"/>
                        <a14:foregroundMark x1="26442" y1="84000" x2="32452" y2="87333"/>
                        <a14:foregroundMark x1="34615" y1="50333" x2="34615"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2920237" y="5029818"/>
            <a:ext cx="1132139" cy="816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cstate="print">
            <a:extLst>
              <a:ext uri="{BEBA8EAE-BF5A-486C-A8C5-ECC9F3942E4B}">
                <a14:imgProps xmlns:a14="http://schemas.microsoft.com/office/drawing/2010/main">
                  <a14:imgLayer r:embed="rId14">
                    <a14:imgEffect>
                      <a14:backgroundRemoval t="0" b="99212" l="9819" r="89968">
                        <a14:foregroundMark x1="33084" y1="37939" x2="43116" y2="48667"/>
                        <a14:foregroundMark x1="52188" y1="39576" x2="64248" y2="44424"/>
                        <a14:foregroundMark x1="63714" y1="38121" x2="51868" y2="50121"/>
                      </a14:backgroundRemoval>
                    </a14:imgEffect>
                  </a14:imgLayer>
                </a14:imgProps>
              </a:ext>
              <a:ext uri="{28A0092B-C50C-407E-A947-70E740481C1C}">
                <a14:useLocalDpi xmlns:a14="http://schemas.microsoft.com/office/drawing/2010/main" val="0"/>
              </a:ext>
            </a:extLst>
          </a:blip>
          <a:stretch>
            <a:fillRect/>
          </a:stretch>
        </p:blipFill>
        <p:spPr>
          <a:xfrm>
            <a:off x="10019933" y="1122492"/>
            <a:ext cx="1027737" cy="1810284"/>
          </a:xfrm>
          <a:prstGeom prst="rect">
            <a:avLst/>
          </a:prstGeom>
        </p:spPr>
      </p:pic>
      <p:pic>
        <p:nvPicPr>
          <p:cNvPr id="16" name="Picture 15"/>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6631" y1="37197" x2="64545" y2="44842"/>
                        <a14:foregroundMark x1="37023" y1="40716" x2="60529" y2="40473"/>
                        <a14:foregroundMark x1="53183" y1="36347" x2="70911" y2="45146"/>
                        <a14:foregroundMark x1="40157" y1="40898" x2="52204" y2="44114"/>
                        <a14:foregroundMark x1="47013" y1="44417" x2="60235" y2="49211"/>
                        <a14:foregroundMark x1="60235" y1="37985" x2="71890" y2="43993"/>
                        <a14:foregroundMark x1="60725" y1="37500" x2="72086" y2="44114"/>
                        <a14:foregroundMark x1="49363" y1="46723" x2="61704" y2="52184"/>
                        <a14:foregroundMark x1="65034" y1="78277" x2="73555" y2="83556"/>
                        <a14:foregroundMark x1="43193" y1="64320" x2="35162" y2="79126"/>
                      </a14:backgroundRemoval>
                    </a14:imgEffect>
                  </a14:imgLayer>
                </a14:imgProps>
              </a:ext>
              <a:ext uri="{28A0092B-C50C-407E-A947-70E740481C1C}">
                <a14:useLocalDpi xmlns:a14="http://schemas.microsoft.com/office/drawing/2010/main" val="0"/>
              </a:ext>
            </a:extLst>
          </a:blip>
          <a:stretch>
            <a:fillRect/>
          </a:stretch>
        </p:blipFill>
        <p:spPr>
          <a:xfrm>
            <a:off x="808446" y="2752757"/>
            <a:ext cx="819207" cy="1322871"/>
          </a:xfrm>
          <a:prstGeom prst="rect">
            <a:avLst/>
          </a:prstGeom>
        </p:spPr>
      </p:pic>
      <p:pic>
        <p:nvPicPr>
          <p:cNvPr id="19" name="Picture 18"/>
          <p:cNvPicPr>
            <a:picLocks noChangeAspect="1"/>
          </p:cNvPicPr>
          <p:nvPr/>
        </p:nvPicPr>
        <p:blipFill>
          <a:blip r:embed="rId17"/>
          <a:stretch>
            <a:fillRect/>
          </a:stretch>
        </p:blipFill>
        <p:spPr>
          <a:xfrm>
            <a:off x="0" y="-103657"/>
            <a:ext cx="1523956" cy="1678399"/>
          </a:xfrm>
          <a:prstGeom prst="rect">
            <a:avLst/>
          </a:prstGeom>
        </p:spPr>
      </p:pic>
      <p:pic>
        <p:nvPicPr>
          <p:cNvPr id="18" name="Picture 17"/>
          <p:cNvPicPr>
            <a:picLocks noChangeAspect="1"/>
          </p:cNvPicPr>
          <p:nvPr/>
        </p:nvPicPr>
        <p:blipFill rotWithShape="1">
          <a:blip r:embed="rId18" cstate="print">
            <a:extLst>
              <a:ext uri="{28A0092B-C50C-407E-A947-70E740481C1C}">
                <a14:useLocalDpi xmlns:a14="http://schemas.microsoft.com/office/drawing/2010/main" val="0"/>
              </a:ext>
            </a:extLst>
          </a:blip>
          <a:srcRect t="37667"/>
          <a:stretch>
            <a:fillRect/>
          </a:stretch>
        </p:blipFill>
        <p:spPr>
          <a:xfrm rot="494614">
            <a:off x="8112454" y="5687344"/>
            <a:ext cx="485915" cy="515066"/>
          </a:xfrm>
          <a:prstGeom prst="rect">
            <a:avLst/>
          </a:prstGeom>
        </p:spPr>
      </p:pic>
      <p:pic>
        <p:nvPicPr>
          <p:cNvPr id="20" name="Picture 19"/>
          <p:cNvPicPr>
            <a:picLocks noChangeAspect="1"/>
          </p:cNvPicPr>
          <p:nvPr/>
        </p:nvPicPr>
        <p:blipFill rotWithShape="1">
          <a:blip r:embed="rId18" cstate="print">
            <a:extLst>
              <a:ext uri="{28A0092B-C50C-407E-A947-70E740481C1C}">
                <a14:useLocalDpi xmlns:a14="http://schemas.microsoft.com/office/drawing/2010/main" val="0"/>
              </a:ext>
            </a:extLst>
          </a:blip>
          <a:srcRect t="37667"/>
          <a:stretch>
            <a:fillRect/>
          </a:stretch>
        </p:blipFill>
        <p:spPr>
          <a:xfrm rot="21155087">
            <a:off x="11266434" y="5660661"/>
            <a:ext cx="485915" cy="515066"/>
          </a:xfrm>
          <a:prstGeom prst="rect">
            <a:avLst/>
          </a:prstGeom>
        </p:spPr>
      </p:pic>
      <p:pic>
        <p:nvPicPr>
          <p:cNvPr id="3" name="Picture 2"/>
          <p:cNvPicPr>
            <a:picLocks noChangeAspect="1"/>
          </p:cNvPicPr>
          <p:nvPr/>
        </p:nvPicPr>
        <p:blipFill>
          <a:blip r:embed="rId19"/>
          <a:stretch>
            <a:fillRect/>
          </a:stretch>
        </p:blipFill>
        <p:spPr>
          <a:xfrm>
            <a:off x="9658219" y="287267"/>
            <a:ext cx="2517866" cy="16704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557349" y="1942995"/>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250 mm + 100 mm</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8" name="TextBox 27"/>
          <p:cNvSpPr txBox="1"/>
          <p:nvPr/>
        </p:nvSpPr>
        <p:spPr>
          <a:xfrm>
            <a:off x="1423595" y="620862"/>
            <a:ext cx="29198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Tính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7349" y="586931"/>
            <a:ext cx="781594" cy="781594"/>
          </a:xfrm>
          <a:prstGeom prst="rect">
            <a:avLst/>
          </a:prstGeom>
        </p:spPr>
      </p:pic>
      <p:sp>
        <p:nvSpPr>
          <p:cNvPr id="24" name="TextBox 23"/>
          <p:cNvSpPr txBox="1"/>
          <p:nvPr/>
        </p:nvSpPr>
        <p:spPr>
          <a:xfrm>
            <a:off x="557349" y="2824676"/>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420 mm - 150 mm</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5" name="TextBox 24"/>
          <p:cNvSpPr txBox="1"/>
          <p:nvPr/>
        </p:nvSpPr>
        <p:spPr>
          <a:xfrm>
            <a:off x="5408637" y="1925110"/>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25 mm + 3mm</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 name="TextBox 25"/>
          <p:cNvSpPr txBox="1"/>
          <p:nvPr/>
        </p:nvSpPr>
        <p:spPr>
          <a:xfrm>
            <a:off x="9480117" y="1925110"/>
            <a:ext cx="27118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11 mm x 3</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7" name="TextBox 26"/>
          <p:cNvSpPr txBox="1"/>
          <p:nvPr/>
        </p:nvSpPr>
        <p:spPr>
          <a:xfrm>
            <a:off x="5302069" y="2880407"/>
            <a:ext cx="48376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64 mm – 15 mm</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9480117" y="2862522"/>
            <a:ext cx="28120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50 mm : 2</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P spid="25" grpId="0"/>
      <p:bldP spid="26" grpId="0"/>
      <p:bldP spid="27"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3880" r="3880"/>
          <a:stretch>
            <a:fillRect/>
          </a:stretch>
        </p:blipFill>
        <p:spPr>
          <a:xfrm>
            <a:off x="-12526" y="0"/>
            <a:ext cx="12192000" cy="6858000"/>
          </a:xfrm>
          <a:prstGeom prst="rect">
            <a:avLst/>
          </a:prstGeom>
        </p:spPr>
      </p:pic>
      <p:pic>
        <p:nvPicPr>
          <p:cNvPr id="5" name="Picture 4"/>
          <p:cNvPicPr>
            <a:picLocks noChangeAspect="1"/>
          </p:cNvPicPr>
          <p:nvPr/>
        </p:nvPicPr>
        <p:blipFill rotWithShape="1">
          <a:blip r:embed="rId2">
            <a:clrChange>
              <a:clrFrom>
                <a:srgbClr val="FBB040"/>
              </a:clrFrom>
              <a:clrTo>
                <a:srgbClr val="FBB040">
                  <a:alpha val="0"/>
                </a:srgbClr>
              </a:clrTo>
            </a:clrChange>
          </a:blip>
          <a:srcRect r="3876"/>
          <a:stretch>
            <a:fillRect/>
          </a:stretch>
        </p:blipFill>
        <p:spPr>
          <a:xfrm>
            <a:off x="5744378" y="3054594"/>
            <a:ext cx="4755943" cy="3466914"/>
          </a:xfrm>
          <a:prstGeom prst="rect">
            <a:avLst/>
          </a:prstGeom>
        </p:spPr>
      </p:pic>
      <p:pic>
        <p:nvPicPr>
          <p:cNvPr id="17" name="Picture 16"/>
          <p:cNvPicPr>
            <a:picLocks noChangeAspect="1"/>
          </p:cNvPicPr>
          <p:nvPr/>
        </p:nvPicPr>
        <p:blipFill>
          <a:blip r:embed="rId3">
            <a:clrChange>
              <a:clrFrom>
                <a:srgbClr val="FFFFFF"/>
              </a:clrFrom>
              <a:clrTo>
                <a:srgbClr val="FFFFFF">
                  <a:alpha val="0"/>
                </a:srgbClr>
              </a:clrTo>
            </a:clrChange>
          </a:blip>
          <a:stretch>
            <a:fillRect/>
          </a:stretch>
        </p:blipFill>
        <p:spPr>
          <a:xfrm>
            <a:off x="128233" y="3003977"/>
            <a:ext cx="1259021" cy="1117117"/>
          </a:xfrm>
          <a:prstGeom prst="rect">
            <a:avLst/>
          </a:prstGeom>
        </p:spPr>
      </p:pic>
      <p:sp>
        <p:nvSpPr>
          <p:cNvPr id="83" name="Rectangle: Rounded Corners 82"/>
          <p:cNvSpPr/>
          <p:nvPr/>
        </p:nvSpPr>
        <p:spPr>
          <a:xfrm>
            <a:off x="17578" y="154025"/>
            <a:ext cx="4797246"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250 mm + 100 mm =</a:t>
            </a:r>
            <a:endParaRPr lang="en-US" sz="2400" b="1" kern="0" dirty="0">
              <a:solidFill>
                <a:prstClr val="black"/>
              </a:solidFill>
              <a:cs typeface="Arial" panose="020B0604020202020204" pitchFamily="34" charset="0"/>
            </a:endParaRPr>
          </a:p>
        </p:txBody>
      </p:sp>
      <p:sp>
        <p:nvSpPr>
          <p:cNvPr id="84" name="Rectangle: Rounded Corners 83"/>
          <p:cNvSpPr/>
          <p:nvPr/>
        </p:nvSpPr>
        <p:spPr>
          <a:xfrm>
            <a:off x="0" y="1452358"/>
            <a:ext cx="4676234"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420 mm - 150 mm =</a:t>
            </a:r>
            <a:endParaRPr lang="en-US" sz="2400" b="1" kern="0" dirty="0">
              <a:solidFill>
                <a:prstClr val="black"/>
              </a:solidFill>
              <a:cs typeface="Arial" panose="020B0604020202020204" pitchFamily="34" charset="0"/>
            </a:endParaRPr>
          </a:p>
        </p:txBody>
      </p:sp>
      <p:sp>
        <p:nvSpPr>
          <p:cNvPr id="85" name="Rectangle: Rounded Corners 84"/>
          <p:cNvSpPr/>
          <p:nvPr/>
        </p:nvSpPr>
        <p:spPr>
          <a:xfrm>
            <a:off x="5090160" y="199131"/>
            <a:ext cx="4043680"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25 mm + 3 mm</a:t>
            </a:r>
            <a:endParaRPr lang="en-US" sz="2400" b="1" kern="0" dirty="0">
              <a:solidFill>
                <a:prstClr val="black"/>
              </a:solidFill>
              <a:cs typeface="Arial" panose="020B0604020202020204" pitchFamily="34" charset="0"/>
            </a:endParaRPr>
          </a:p>
        </p:txBody>
      </p:sp>
      <p:sp>
        <p:nvSpPr>
          <p:cNvPr id="86" name="Rectangle: Rounded Corners 85"/>
          <p:cNvSpPr/>
          <p:nvPr/>
        </p:nvSpPr>
        <p:spPr>
          <a:xfrm>
            <a:off x="3706673" y="2437575"/>
            <a:ext cx="3848006"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64 mm – 15 mm = </a:t>
            </a:r>
            <a:endParaRPr lang="en-US" sz="2400" b="1" kern="0" dirty="0">
              <a:solidFill>
                <a:prstClr val="black"/>
              </a:solidFill>
              <a:cs typeface="Arial" panose="020B0604020202020204" pitchFamily="34" charset="0"/>
            </a:endParaRPr>
          </a:p>
        </p:txBody>
      </p:sp>
      <p:sp>
        <p:nvSpPr>
          <p:cNvPr id="87" name="Rectangle: Rounded Corners 86"/>
          <p:cNvSpPr/>
          <p:nvPr/>
        </p:nvSpPr>
        <p:spPr>
          <a:xfrm>
            <a:off x="5119312" y="1466288"/>
            <a:ext cx="4142604"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11 mm x 3 =</a:t>
            </a:r>
            <a:endParaRPr lang="en-US" sz="2400" b="1" kern="0" dirty="0">
              <a:solidFill>
                <a:prstClr val="black"/>
              </a:solidFill>
              <a:cs typeface="Arial" panose="020B0604020202020204" pitchFamily="34" charset="0"/>
            </a:endParaRPr>
          </a:p>
        </p:txBody>
      </p:sp>
      <p:sp>
        <p:nvSpPr>
          <p:cNvPr id="88" name="Rectangle: Rounded Corners 87"/>
          <p:cNvSpPr/>
          <p:nvPr/>
        </p:nvSpPr>
        <p:spPr>
          <a:xfrm>
            <a:off x="8074532" y="2529367"/>
            <a:ext cx="3672540" cy="769441"/>
          </a:xfrm>
          <a:prstGeom prst="roundRect">
            <a:avLst/>
          </a:prstGeom>
          <a:solidFill>
            <a:srgbClr val="FFFFFF"/>
          </a:solidFill>
          <a:ln w="25400" cap="flat" cmpd="sng" algn="ctr">
            <a:solidFill>
              <a:srgbClr val="00B050"/>
            </a:solidFill>
            <a:prstDash val="solid"/>
          </a:ln>
          <a:effectLst/>
        </p:spPr>
        <p:txBody>
          <a:bodyPr rtlCol="0" anchor="ctr"/>
          <a:lstStyle/>
          <a:p>
            <a:pPr lvl="0">
              <a:defRPr/>
            </a:pPr>
            <a:r>
              <a:rPr lang="en-US" sz="2400" b="1" kern="0" dirty="0">
                <a:solidFill>
                  <a:prstClr val="black"/>
                </a:solidFill>
                <a:cs typeface="Arial" panose="020B0604020202020204" pitchFamily="34" charset="0"/>
              </a:rPr>
              <a:t>50 mm : 2 = </a:t>
            </a:r>
            <a:endParaRPr lang="en-US" sz="2400" b="1" kern="0" dirty="0">
              <a:solidFill>
                <a:prstClr val="black"/>
              </a:solidFill>
              <a:cs typeface="Arial" panose="020B0604020202020204" pitchFamily="34" charset="0"/>
            </a:endParaRPr>
          </a:p>
        </p:txBody>
      </p:sp>
      <p:sp>
        <p:nvSpPr>
          <p:cNvPr id="91" name="Rectangle: Rounded Corners 90"/>
          <p:cNvSpPr/>
          <p:nvPr/>
        </p:nvSpPr>
        <p:spPr>
          <a:xfrm>
            <a:off x="2816366" y="280234"/>
            <a:ext cx="1561581"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350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2" name="Rectangle: Rounded Corners 91"/>
          <p:cNvSpPr/>
          <p:nvPr/>
        </p:nvSpPr>
        <p:spPr>
          <a:xfrm>
            <a:off x="2730037" y="1599921"/>
            <a:ext cx="1485883"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270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3" name="Rectangle: Rounded Corners 92"/>
          <p:cNvSpPr/>
          <p:nvPr/>
        </p:nvSpPr>
        <p:spPr>
          <a:xfrm>
            <a:off x="7152610" y="330540"/>
            <a:ext cx="1485265"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 28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4" name="Rectangle: Rounded Corners 93"/>
          <p:cNvSpPr/>
          <p:nvPr/>
        </p:nvSpPr>
        <p:spPr>
          <a:xfrm>
            <a:off x="6134100" y="2549651"/>
            <a:ext cx="1197479"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49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5" name="Rectangle: Rounded Corners 94"/>
          <p:cNvSpPr/>
          <p:nvPr/>
        </p:nvSpPr>
        <p:spPr>
          <a:xfrm>
            <a:off x="6812969" y="1571346"/>
            <a:ext cx="1301696"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33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sp>
        <p:nvSpPr>
          <p:cNvPr id="96" name="Rectangle: Rounded Corners 95"/>
          <p:cNvSpPr/>
          <p:nvPr/>
        </p:nvSpPr>
        <p:spPr>
          <a:xfrm>
            <a:off x="9696449" y="2642639"/>
            <a:ext cx="1265169" cy="530131"/>
          </a:xfrm>
          <a:prstGeom prst="roundRect">
            <a:avLst/>
          </a:prstGeom>
          <a:solidFill>
            <a:srgbClr val="FFFFFF"/>
          </a:solidFill>
          <a:ln w="254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a:ln>
                  <a:noFill/>
                </a:ln>
                <a:solidFill>
                  <a:srgbClr val="C00000"/>
                </a:solidFill>
                <a:effectLst/>
                <a:uLnTx/>
                <a:uFillTx/>
                <a:cs typeface="Arial" panose="020B0604020202020204" pitchFamily="34" charset="0"/>
              </a:rPr>
              <a:t>25 mm</a:t>
            </a:r>
            <a:endParaRPr kumimoji="0" lang="vi-VN" sz="2400" b="1" i="0" u="none" strike="noStrike" kern="0" cap="none" spc="0" normalizeH="0" baseline="0" noProof="0" dirty="0">
              <a:ln>
                <a:noFill/>
              </a:ln>
              <a:solidFill>
                <a:srgbClr val="C00000"/>
              </a:solidFill>
              <a:effectLst/>
              <a:uLnTx/>
              <a:uFillTx/>
              <a:cs typeface="Arial" panose="020B0604020202020204" pitchFamily="34" charset="0"/>
            </a:endParaRPr>
          </a:p>
        </p:txBody>
      </p:sp>
      <p:pic>
        <p:nvPicPr>
          <p:cNvPr id="99" name="Picture 98"/>
          <p:cNvPicPr>
            <a:picLocks noChangeAspect="1"/>
          </p:cNvPicPr>
          <p:nvPr/>
        </p:nvPicPr>
        <p:blipFill>
          <a:blip r:embed="rId3">
            <a:clrChange>
              <a:clrFrom>
                <a:srgbClr val="FFFFFF"/>
              </a:clrFrom>
              <a:clrTo>
                <a:srgbClr val="FFFFFF">
                  <a:alpha val="0"/>
                </a:srgbClr>
              </a:clrTo>
            </a:clrChange>
          </a:blip>
          <a:stretch>
            <a:fillRect/>
          </a:stretch>
        </p:blipFill>
        <p:spPr>
          <a:xfrm>
            <a:off x="1272907" y="2985113"/>
            <a:ext cx="1259021" cy="1117117"/>
          </a:xfrm>
          <a:prstGeom prst="rect">
            <a:avLst/>
          </a:prstGeom>
        </p:spPr>
      </p:pic>
      <p:pic>
        <p:nvPicPr>
          <p:cNvPr id="100" name="Picture 99"/>
          <p:cNvPicPr>
            <a:picLocks noChangeAspect="1"/>
          </p:cNvPicPr>
          <p:nvPr/>
        </p:nvPicPr>
        <p:blipFill>
          <a:blip r:embed="rId3">
            <a:clrChange>
              <a:clrFrom>
                <a:srgbClr val="FFFFFF"/>
              </a:clrFrom>
              <a:clrTo>
                <a:srgbClr val="FFFFFF">
                  <a:alpha val="0"/>
                </a:srgbClr>
              </a:clrTo>
            </a:clrChange>
          </a:blip>
          <a:stretch>
            <a:fillRect/>
          </a:stretch>
        </p:blipFill>
        <p:spPr>
          <a:xfrm>
            <a:off x="2553569" y="3033933"/>
            <a:ext cx="1259021" cy="1117117"/>
          </a:xfrm>
          <a:prstGeom prst="rect">
            <a:avLst/>
          </a:prstGeom>
        </p:spPr>
      </p:pic>
      <p:pic>
        <p:nvPicPr>
          <p:cNvPr id="101" name="Picture 100"/>
          <p:cNvPicPr>
            <a:picLocks noChangeAspect="1"/>
          </p:cNvPicPr>
          <p:nvPr/>
        </p:nvPicPr>
        <p:blipFill>
          <a:blip r:embed="rId3">
            <a:clrChange>
              <a:clrFrom>
                <a:srgbClr val="FFFFFF"/>
              </a:clrFrom>
              <a:clrTo>
                <a:srgbClr val="FFFFFF">
                  <a:alpha val="0"/>
                </a:srgbClr>
              </a:clrTo>
            </a:clrChange>
          </a:blip>
          <a:stretch>
            <a:fillRect/>
          </a:stretch>
        </p:blipFill>
        <p:spPr>
          <a:xfrm>
            <a:off x="2215366" y="3828849"/>
            <a:ext cx="1259021" cy="1117117"/>
          </a:xfrm>
          <a:prstGeom prst="rect">
            <a:avLst/>
          </a:prstGeom>
        </p:spPr>
      </p:pic>
      <p:pic>
        <p:nvPicPr>
          <p:cNvPr id="102" name="Picture 101"/>
          <p:cNvPicPr>
            <a:picLocks noChangeAspect="1"/>
          </p:cNvPicPr>
          <p:nvPr/>
        </p:nvPicPr>
        <p:blipFill>
          <a:blip r:embed="rId3">
            <a:clrChange>
              <a:clrFrom>
                <a:srgbClr val="FFFFFF"/>
              </a:clrFrom>
              <a:clrTo>
                <a:srgbClr val="FFFFFF">
                  <a:alpha val="0"/>
                </a:srgbClr>
              </a:clrTo>
            </a:clrChange>
          </a:blip>
          <a:stretch>
            <a:fillRect/>
          </a:stretch>
        </p:blipFill>
        <p:spPr>
          <a:xfrm>
            <a:off x="3417213" y="3804439"/>
            <a:ext cx="1259021" cy="1117117"/>
          </a:xfrm>
          <a:prstGeom prst="rect">
            <a:avLst/>
          </a:prstGeom>
        </p:spPr>
      </p:pic>
      <p:pic>
        <p:nvPicPr>
          <p:cNvPr id="103" name="Picture 102"/>
          <p:cNvPicPr>
            <a:picLocks noChangeAspect="1"/>
          </p:cNvPicPr>
          <p:nvPr/>
        </p:nvPicPr>
        <p:blipFill>
          <a:blip r:embed="rId3">
            <a:clrChange>
              <a:clrFrom>
                <a:srgbClr val="FFFFFF"/>
              </a:clrFrom>
              <a:clrTo>
                <a:srgbClr val="FFFFFF">
                  <a:alpha val="0"/>
                </a:srgbClr>
              </a:clrTo>
            </a:clrChange>
          </a:blip>
          <a:stretch>
            <a:fillRect/>
          </a:stretch>
        </p:blipFill>
        <p:spPr>
          <a:xfrm>
            <a:off x="4561887" y="3785575"/>
            <a:ext cx="1259021" cy="1117117"/>
          </a:xfrm>
          <a:prstGeom prst="rect">
            <a:avLst/>
          </a:prstGeom>
        </p:spPr>
      </p:pic>
      <p:pic>
        <p:nvPicPr>
          <p:cNvPr id="31" name="Am-thanh-tra-loi-dung-www_yeualo_com">
            <a:hlinkClick r:id="" action="ppaction://media"/>
          </p:cNvPr>
          <p:cNvPicPr>
            <a:picLocks noChangeAspect="1"/>
          </p:cNvPicPr>
          <p:nvPr>
            <a:audioFile r:link="rId4"/>
            <p:extLst>
              <p:ext uri="{DAA4B4D4-6D71-4841-9C94-3DE7FCFB9230}">
                <p14:media xmlns:p14="http://schemas.microsoft.com/office/powerpoint/2010/main" r:embed="rId5">
                  <p14:trim end="7285,833496"/>
                </p14:media>
              </p:ext>
            </p:extLst>
          </p:nvPr>
        </p:nvPicPr>
        <p:blipFill>
          <a:blip r:embed="rId6"/>
          <a:stretch>
            <a:fillRect/>
          </a:stretch>
        </p:blipFill>
        <p:spPr>
          <a:xfrm>
            <a:off x="-1766800" y="4273332"/>
            <a:ext cx="609600" cy="609600"/>
          </a:xfrm>
          <a:prstGeom prst="rect">
            <a:avLst/>
          </a:prstGeom>
        </p:spPr>
      </p:pic>
      <p:pic>
        <p:nvPicPr>
          <p:cNvPr id="32" name="Am-thanh-tra-loi-dung-www_yeualo_com">
            <a:hlinkClick r:id="" action="ppaction://media"/>
          </p:cNvPr>
          <p:cNvPicPr>
            <a:picLocks noChangeAspect="1"/>
          </p:cNvPicPr>
          <p:nvPr>
            <a:audioFile r:link="rId4"/>
            <p:extLst>
              <p:ext uri="{DAA4B4D4-6D71-4841-9C94-3DE7FCFB9230}">
                <p14:media xmlns:p14="http://schemas.microsoft.com/office/powerpoint/2010/main" r:embed="rId5">
                  <p14:trim end="7285,833496"/>
                </p14:media>
              </p:ext>
            </p:extLst>
          </p:nvPr>
        </p:nvPicPr>
        <p:blipFill>
          <a:blip r:embed="rId6"/>
          <a:stretch>
            <a:fillRect/>
          </a:stretch>
        </p:blipFill>
        <p:spPr>
          <a:xfrm>
            <a:off x="-1141978" y="3003977"/>
            <a:ext cx="609600" cy="609600"/>
          </a:xfrm>
          <a:prstGeom prst="rect">
            <a:avLst/>
          </a:prstGeom>
        </p:spPr>
      </p:pic>
      <p:pic>
        <p:nvPicPr>
          <p:cNvPr id="33" name="Am-thanh-tra-loi-dung-www_yeualo_com">
            <a:hlinkClick r:id="" action="ppaction://media"/>
          </p:cNvPr>
          <p:cNvPicPr>
            <a:picLocks noChangeAspect="1"/>
          </p:cNvPicPr>
          <p:nvPr>
            <a:audioFile r:link="rId4"/>
            <p:extLst>
              <p:ext uri="{DAA4B4D4-6D71-4841-9C94-3DE7FCFB9230}">
                <p14:media xmlns:p14="http://schemas.microsoft.com/office/powerpoint/2010/main" r:embed="rId5">
                  <p14:trim end="7285,833496"/>
                </p14:media>
              </p:ext>
            </p:extLst>
          </p:nvPr>
        </p:nvPicPr>
        <p:blipFill>
          <a:blip r:embed="rId6"/>
          <a:stretch>
            <a:fillRect/>
          </a:stretch>
        </p:blipFill>
        <p:spPr>
          <a:xfrm>
            <a:off x="-1868877" y="2224167"/>
            <a:ext cx="609600" cy="609600"/>
          </a:xfrm>
          <a:prstGeom prst="rect">
            <a:avLst/>
          </a:prstGeom>
        </p:spPr>
      </p:pic>
      <p:pic>
        <p:nvPicPr>
          <p:cNvPr id="34" name="Am-thanh-tra-loi-dung-www_yeualo_com">
            <a:hlinkClick r:id="" action="ppaction://media"/>
          </p:cNvPr>
          <p:cNvPicPr>
            <a:picLocks noChangeAspect="1"/>
          </p:cNvPicPr>
          <p:nvPr>
            <a:audioFile r:link="rId4"/>
            <p:extLst>
              <p:ext uri="{DAA4B4D4-6D71-4841-9C94-3DE7FCFB9230}">
                <p14:media xmlns:p14="http://schemas.microsoft.com/office/powerpoint/2010/main" r:embed="rId5">
                  <p14:trim end="7285,833496"/>
                </p14:media>
              </p:ext>
            </p:extLst>
          </p:nvPr>
        </p:nvPicPr>
        <p:blipFill>
          <a:blip r:embed="rId6"/>
          <a:stretch>
            <a:fillRect/>
          </a:stretch>
        </p:blipFill>
        <p:spPr>
          <a:xfrm>
            <a:off x="-2478477" y="1456458"/>
            <a:ext cx="609600" cy="609600"/>
          </a:xfrm>
          <a:prstGeom prst="rect">
            <a:avLst/>
          </a:prstGeom>
        </p:spPr>
      </p:pic>
      <p:pic>
        <p:nvPicPr>
          <p:cNvPr id="35" name="Am-thanh-tra-loi-dung-www_yeualo_com">
            <a:hlinkClick r:id="" action="ppaction://media"/>
          </p:cNvPr>
          <p:cNvPicPr>
            <a:picLocks noChangeAspect="1"/>
          </p:cNvPicPr>
          <p:nvPr>
            <a:audioFile r:link="rId4"/>
            <p:extLst>
              <p:ext uri="{DAA4B4D4-6D71-4841-9C94-3DE7FCFB9230}">
                <p14:media xmlns:p14="http://schemas.microsoft.com/office/powerpoint/2010/main" r:embed="rId5">
                  <p14:trim end="7285,833496"/>
                </p14:media>
              </p:ext>
            </p:extLst>
          </p:nvPr>
        </p:nvPicPr>
        <p:blipFill>
          <a:blip r:embed="rId6"/>
          <a:stretch>
            <a:fillRect/>
          </a:stretch>
        </p:blipFill>
        <p:spPr>
          <a:xfrm>
            <a:off x="-2480454" y="668879"/>
            <a:ext cx="609600" cy="609600"/>
          </a:xfrm>
          <a:prstGeom prst="rect">
            <a:avLst/>
          </a:prstGeom>
        </p:spPr>
      </p:pic>
      <p:pic>
        <p:nvPicPr>
          <p:cNvPr id="36" name="Am-thanh-tra-loi-dung-www_yeualo_com">
            <a:hlinkClick r:id="" action="ppaction://media"/>
          </p:cNvPr>
          <p:cNvPicPr>
            <a:picLocks noChangeAspect="1"/>
          </p:cNvPicPr>
          <p:nvPr>
            <a:audioFile r:link="rId4"/>
            <p:extLst>
              <p:ext uri="{DAA4B4D4-6D71-4841-9C94-3DE7FCFB9230}">
                <p14:media xmlns:p14="http://schemas.microsoft.com/office/powerpoint/2010/main" r:embed="rId5">
                  <p14:trim end="7285,833496"/>
                </p14:media>
              </p:ext>
            </p:extLst>
          </p:nvPr>
        </p:nvPicPr>
        <p:blipFill>
          <a:blip r:embed="rId6"/>
          <a:stretch>
            <a:fillRect/>
          </a:stretch>
        </p:blipFill>
        <p:spPr>
          <a:xfrm>
            <a:off x="-1796871" y="7577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childTnLst>
                          </p:cTn>
                        </p:par>
                        <p:par>
                          <p:cTn id="8" fill="hold">
                            <p:stCondLst>
                              <p:cond delay="500"/>
                            </p:stCondLst>
                            <p:childTnLst>
                              <p:par>
                                <p:cTn id="9" presetID="14" presetClass="exit" presetSubtype="10" fill="hold" nodeType="afterEffect">
                                  <p:stCondLst>
                                    <p:cond delay="0"/>
                                  </p:stCondLst>
                                  <p:childTnLst>
                                    <p:animEffect transition="out" filter="randombar(horizontal)">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par>
                                <p:cTn id="12" presetID="1" presetClass="mediacall" presetSubtype="0" fill="hold" nodeType="withEffect">
                                  <p:stCondLst>
                                    <p:cond delay="0"/>
                                  </p:stCondLst>
                                  <p:childTnLst>
                                    <p:cmd type="call" cmd="playFrom(0.0)">
                                      <p:cBhvr>
                                        <p:cTn id="13" dur="800" fill="hold"/>
                                        <p:tgtEl>
                                          <p:spTgt spid="31"/>
                                        </p:tgtEl>
                                      </p:cBhvr>
                                    </p:cmd>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randombar(horizontal)">
                                      <p:cBhvr>
                                        <p:cTn id="18" dur="500"/>
                                        <p:tgtEl>
                                          <p:spTgt spid="92"/>
                                        </p:tgtEl>
                                      </p:cBhvr>
                                    </p:animEffect>
                                  </p:childTnLst>
                                </p:cTn>
                              </p:par>
                            </p:childTnLst>
                          </p:cTn>
                        </p:par>
                        <p:par>
                          <p:cTn id="19" fill="hold">
                            <p:stCondLst>
                              <p:cond delay="500"/>
                            </p:stCondLst>
                            <p:childTnLst>
                              <p:par>
                                <p:cTn id="20" presetID="14" presetClass="exit" presetSubtype="10" fill="hold" nodeType="afterEffect">
                                  <p:stCondLst>
                                    <p:cond delay="0"/>
                                  </p:stCondLst>
                                  <p:childTnLst>
                                    <p:animEffect transition="out" filter="randombar(horizontal)">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800"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randombar(horizontal)">
                                      <p:cBhvr>
                                        <p:cTn id="29" dur="500"/>
                                        <p:tgtEl>
                                          <p:spTgt spid="93"/>
                                        </p:tgtEl>
                                      </p:cBhvr>
                                    </p:animEffect>
                                  </p:childTnLst>
                                </p:cTn>
                              </p:par>
                            </p:childTnLst>
                          </p:cTn>
                        </p:par>
                        <p:par>
                          <p:cTn id="30" fill="hold">
                            <p:stCondLst>
                              <p:cond delay="500"/>
                            </p:stCondLst>
                            <p:childTnLst>
                              <p:par>
                                <p:cTn id="31" presetID="14" presetClass="exit" presetSubtype="10" fill="hold" nodeType="afterEffect">
                                  <p:stCondLst>
                                    <p:cond delay="0"/>
                                  </p:stCondLst>
                                  <p:childTnLst>
                                    <p:animEffect transition="out" filter="randombar(horizontal)">
                                      <p:cBhvr>
                                        <p:cTn id="32" dur="500"/>
                                        <p:tgtEl>
                                          <p:spTgt spid="100"/>
                                        </p:tgtEl>
                                      </p:cBhvr>
                                    </p:animEffect>
                                    <p:set>
                                      <p:cBhvr>
                                        <p:cTn id="33" dur="1" fill="hold">
                                          <p:stCondLst>
                                            <p:cond delay="499"/>
                                          </p:stCondLst>
                                        </p:cTn>
                                        <p:tgtEl>
                                          <p:spTgt spid="100"/>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00" fill="hold"/>
                                        <p:tgtEl>
                                          <p:spTgt spid="33"/>
                                        </p:tgtEl>
                                      </p:cBhvr>
                                    </p:cmd>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randombar(horizontal)">
                                      <p:cBhvr>
                                        <p:cTn id="40" dur="500"/>
                                        <p:tgtEl>
                                          <p:spTgt spid="95"/>
                                        </p:tgtEl>
                                      </p:cBhvr>
                                    </p:animEffect>
                                  </p:childTnLst>
                                </p:cTn>
                              </p:par>
                            </p:childTnLst>
                          </p:cTn>
                        </p:par>
                        <p:par>
                          <p:cTn id="41" fill="hold">
                            <p:stCondLst>
                              <p:cond delay="500"/>
                            </p:stCondLst>
                            <p:childTnLst>
                              <p:par>
                                <p:cTn id="42" presetID="14" presetClass="exit" presetSubtype="10" fill="hold" nodeType="afterEffect">
                                  <p:stCondLst>
                                    <p:cond delay="0"/>
                                  </p:stCondLst>
                                  <p:childTnLst>
                                    <p:animEffect transition="out" filter="randombar(horizontal)">
                                      <p:cBhvr>
                                        <p:cTn id="43" dur="500"/>
                                        <p:tgtEl>
                                          <p:spTgt spid="102"/>
                                        </p:tgtEl>
                                      </p:cBhvr>
                                    </p:animEffect>
                                    <p:set>
                                      <p:cBhvr>
                                        <p:cTn id="44" dur="1" fill="hold">
                                          <p:stCondLst>
                                            <p:cond delay="499"/>
                                          </p:stCondLst>
                                        </p:cTn>
                                        <p:tgtEl>
                                          <p:spTgt spid="102"/>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800" fill="hold"/>
                                        <p:tgtEl>
                                          <p:spTgt spid="35"/>
                                        </p:tgtEl>
                                      </p:cBhvr>
                                    </p:cmd>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randombar(horizontal)">
                                      <p:cBhvr>
                                        <p:cTn id="51" dur="500"/>
                                        <p:tgtEl>
                                          <p:spTgt spid="94"/>
                                        </p:tgtEl>
                                      </p:cBhvr>
                                    </p:animEffect>
                                  </p:childTnLst>
                                </p:cTn>
                              </p:par>
                            </p:childTnLst>
                          </p:cTn>
                        </p:par>
                        <p:par>
                          <p:cTn id="52" fill="hold">
                            <p:stCondLst>
                              <p:cond delay="500"/>
                            </p:stCondLst>
                            <p:childTnLst>
                              <p:par>
                                <p:cTn id="53" presetID="14" presetClass="exit" presetSubtype="10" fill="hold" nodeType="afterEffect">
                                  <p:stCondLst>
                                    <p:cond delay="0"/>
                                  </p:stCondLst>
                                  <p:childTnLst>
                                    <p:animEffect transition="out" filter="randombar(horizontal)">
                                      <p:cBhvr>
                                        <p:cTn id="54" dur="500"/>
                                        <p:tgtEl>
                                          <p:spTgt spid="101"/>
                                        </p:tgtEl>
                                      </p:cBhvr>
                                    </p:animEffect>
                                    <p:set>
                                      <p:cBhvr>
                                        <p:cTn id="55" dur="1" fill="hold">
                                          <p:stCondLst>
                                            <p:cond delay="499"/>
                                          </p:stCondLst>
                                        </p:cTn>
                                        <p:tgtEl>
                                          <p:spTgt spid="101"/>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800" fill="hold"/>
                                        <p:tgtEl>
                                          <p:spTgt spid="34"/>
                                        </p:tgtEl>
                                      </p:cBhvr>
                                    </p:cmd>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randombar(horizontal)">
                                      <p:cBhvr>
                                        <p:cTn id="62" dur="500"/>
                                        <p:tgtEl>
                                          <p:spTgt spid="96"/>
                                        </p:tgtEl>
                                      </p:cBhvr>
                                    </p:animEffect>
                                  </p:childTnLst>
                                </p:cTn>
                              </p:par>
                            </p:childTnLst>
                          </p:cTn>
                        </p:par>
                        <p:par>
                          <p:cTn id="63" fill="hold">
                            <p:stCondLst>
                              <p:cond delay="500"/>
                            </p:stCondLst>
                            <p:childTnLst>
                              <p:par>
                                <p:cTn id="64" presetID="14" presetClass="exit" presetSubtype="10" fill="hold" nodeType="afterEffect">
                                  <p:stCondLst>
                                    <p:cond delay="0"/>
                                  </p:stCondLst>
                                  <p:childTnLst>
                                    <p:animEffect transition="out" filter="randombar(horizontal)">
                                      <p:cBhvr>
                                        <p:cTn id="65" dur="500"/>
                                        <p:tgtEl>
                                          <p:spTgt spid="103"/>
                                        </p:tgtEl>
                                      </p:cBhvr>
                                    </p:animEffect>
                                    <p:set>
                                      <p:cBhvr>
                                        <p:cTn id="66" dur="1" fill="hold">
                                          <p:stCondLst>
                                            <p:cond delay="499"/>
                                          </p:stCondLst>
                                        </p:cTn>
                                        <p:tgtEl>
                                          <p:spTgt spid="103"/>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80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1"/>
                </p:tgtEl>
              </p:cMediaNode>
            </p:audio>
            <p:audio>
              <p:cMediaNode vol="80000">
                <p:cTn id="70" fill="hold" display="0">
                  <p:stCondLst>
                    <p:cond delay="indefinite"/>
                  </p:stCondLst>
                  <p:endCondLst>
                    <p:cond evt="onStopAudio" delay="0">
                      <p:tgtEl>
                        <p:sldTgt/>
                      </p:tgtEl>
                    </p:cond>
                  </p:endCondLst>
                </p:cTn>
                <p:tgtEl>
                  <p:spTgt spid="32"/>
                </p:tgtEl>
              </p:cMediaNode>
            </p:audio>
            <p:audio>
              <p:cMediaNode vol="80000">
                <p:cTn id="71" fill="hold" display="0">
                  <p:stCondLst>
                    <p:cond delay="indefinite"/>
                  </p:stCondLst>
                  <p:endCondLst>
                    <p:cond evt="onStopAudio" delay="0">
                      <p:tgtEl>
                        <p:sldTgt/>
                      </p:tgtEl>
                    </p:cond>
                  </p:endCondLst>
                </p:cTn>
                <p:tgtEl>
                  <p:spTgt spid="33"/>
                </p:tgtEl>
              </p:cMediaNode>
            </p:audio>
            <p:audio>
              <p:cMediaNode vol="80000">
                <p:cTn id="72" fill="hold" display="0">
                  <p:stCondLst>
                    <p:cond delay="indefinite"/>
                  </p:stCondLst>
                  <p:endCondLst>
                    <p:cond evt="onStopAudio" delay="0">
                      <p:tgtEl>
                        <p:sldTgt/>
                      </p:tgtEl>
                    </p:cond>
                  </p:endCondLst>
                </p:cTn>
                <p:tgtEl>
                  <p:spTgt spid="34"/>
                </p:tgtEl>
              </p:cMediaNode>
            </p:audio>
            <p:audio>
              <p:cMediaNode vol="80000">
                <p:cTn id="73" fill="hold" display="0">
                  <p:stCondLst>
                    <p:cond delay="indefinite"/>
                  </p:stCondLst>
                  <p:endCondLst>
                    <p:cond evt="onStopAudio" delay="0">
                      <p:tgtEl>
                        <p:sldTgt/>
                      </p:tgtEl>
                    </p:cond>
                  </p:endCondLst>
                </p:cTn>
                <p:tgtEl>
                  <p:spTgt spid="35"/>
                </p:tgtEl>
              </p:cMediaNode>
            </p:audio>
            <p:audio>
              <p:cMediaNode vol="80000">
                <p:cTn id="74" fill="hold" display="0">
                  <p:stCondLst>
                    <p:cond delay="indefinite"/>
                  </p:stCondLst>
                  <p:endCondLst>
                    <p:cond evt="onStopAudio" delay="0">
                      <p:tgtEl>
                        <p:sldTgt/>
                      </p:tgtEl>
                    </p:cond>
                  </p:endCondLst>
                </p:cTn>
                <p:tgtEl>
                  <p:spTgt spid="36"/>
                </p:tgtEl>
              </p:cMediaNode>
            </p:audio>
          </p:childTnLst>
        </p:cTn>
      </p:par>
    </p:tnLst>
    <p:bldLst>
      <p:bldP spid="91" grpId="0" animBg="1"/>
      <p:bldP spid="92" grpId="0" animBg="1"/>
      <p:bldP spid="93" grpId="0" animBg="1"/>
      <p:bldP spid="94" grpId="0" animBg="1"/>
      <p:bldP spid="95" grpId="0" animBg="1"/>
      <p:bldP spid="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454073" y="396481"/>
            <a:ext cx="29198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1852" y="419439"/>
            <a:ext cx="742221" cy="742221"/>
          </a:xfrm>
          <a:prstGeom prst="rect">
            <a:avLst/>
          </a:prstGeom>
        </p:spPr>
      </p:pic>
      <p:sp>
        <p:nvSpPr>
          <p:cNvPr id="2" name="Rectangle: Rounded Corners 1"/>
          <p:cNvSpPr/>
          <p:nvPr/>
        </p:nvSpPr>
        <p:spPr>
          <a:xfrm>
            <a:off x="731520" y="1493520"/>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16 mm</a:t>
            </a:r>
            <a:endParaRPr lang="en-US" sz="3600" b="1" dirty="0">
              <a:latin typeface="Calibri" panose="020F0502020204030204" pitchFamily="34" charset="0"/>
              <a:cs typeface="Calibri" panose="020F0502020204030204" pitchFamily="34" charset="0"/>
            </a:endParaRPr>
          </a:p>
        </p:txBody>
      </p:sp>
      <p:sp>
        <p:nvSpPr>
          <p:cNvPr id="22" name="Rectangle: Rounded Corners 21"/>
          <p:cNvSpPr/>
          <p:nvPr/>
        </p:nvSpPr>
        <p:spPr>
          <a:xfrm>
            <a:off x="711852" y="2426341"/>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68 cm</a:t>
            </a:r>
            <a:endParaRPr lang="en-US" sz="3600" b="1" dirty="0">
              <a:latin typeface="Calibri" panose="020F0502020204030204" pitchFamily="34" charset="0"/>
              <a:cs typeface="Calibri" panose="020F0502020204030204" pitchFamily="34" charset="0"/>
            </a:endParaRPr>
          </a:p>
        </p:txBody>
      </p:sp>
      <p:sp>
        <p:nvSpPr>
          <p:cNvPr id="23" name="Rectangle: Rounded Corners 22"/>
          <p:cNvSpPr/>
          <p:nvPr/>
        </p:nvSpPr>
        <p:spPr>
          <a:xfrm>
            <a:off x="731520" y="3332118"/>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15 mm</a:t>
            </a:r>
            <a:endParaRPr lang="en-US" sz="3600" b="1" dirty="0">
              <a:latin typeface="Calibri" panose="020F0502020204030204" pitchFamily="34" charset="0"/>
              <a:cs typeface="Calibri" panose="020F0502020204030204" pitchFamily="34" charset="0"/>
            </a:endParaRPr>
          </a:p>
        </p:txBody>
      </p:sp>
      <p:sp>
        <p:nvSpPr>
          <p:cNvPr id="31" name="Rectangle: Rounded Corners 30"/>
          <p:cNvSpPr/>
          <p:nvPr/>
        </p:nvSpPr>
        <p:spPr>
          <a:xfrm>
            <a:off x="790535" y="4264939"/>
            <a:ext cx="212344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78 mm</a:t>
            </a:r>
            <a:endParaRPr lang="en-US" sz="3600" b="1" dirty="0">
              <a:latin typeface="Calibri" panose="020F0502020204030204" pitchFamily="34" charset="0"/>
              <a:cs typeface="Calibri" panose="020F0502020204030204" pitchFamily="34" charset="0"/>
            </a:endParaRPr>
          </a:p>
        </p:txBody>
      </p:sp>
      <p:sp>
        <p:nvSpPr>
          <p:cNvPr id="32" name="Rectangle: Rounded Corners 31"/>
          <p:cNvSpPr/>
          <p:nvPr/>
        </p:nvSpPr>
        <p:spPr>
          <a:xfrm>
            <a:off x="5191760"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giảm</a:t>
            </a:r>
            <a:r>
              <a:rPr lang="en-US" sz="3600" b="1" dirty="0">
                <a:latin typeface="Calibri" panose="020F0502020204030204" pitchFamily="34" charset="0"/>
                <a:cs typeface="Calibri" panose="020F0502020204030204" pitchFamily="34" charset="0"/>
              </a:rPr>
              <a:t> 4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grpSp>
        <p:nvGrpSpPr>
          <p:cNvPr id="7" name="Group 6"/>
          <p:cNvGrpSpPr/>
          <p:nvPr/>
        </p:nvGrpSpPr>
        <p:grpSpPr>
          <a:xfrm>
            <a:off x="8883357" y="1493520"/>
            <a:ext cx="2875280" cy="711200"/>
            <a:chOff x="8883357" y="1493520"/>
            <a:chExt cx="2875280" cy="711200"/>
          </a:xfrm>
        </p:grpSpPr>
        <p:sp>
          <p:nvSpPr>
            <p:cNvPr id="33" name="Rectangle: Rounded Corners 32"/>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5" name="Rectangle: Rounded Corners 4"/>
            <p:cNvSpPr/>
            <p:nvPr/>
          </p:nvSpPr>
          <p:spPr>
            <a:xfrm>
              <a:off x="9123680" y="1615440"/>
              <a:ext cx="792480" cy="497840"/>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6" name="TextBox 5"/>
            <p:cNvSpPr txBox="1"/>
            <p:nvPr/>
          </p:nvSpPr>
          <p:spPr>
            <a:xfrm>
              <a:off x="10054297" y="1541194"/>
              <a:ext cx="143256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cm</a:t>
              </a:r>
              <a:endParaRPr lang="en-US" sz="3600" b="1" dirty="0">
                <a:solidFill>
                  <a:schemeClr val="bg1"/>
                </a:solidFill>
                <a:latin typeface="Calibri" panose="020F0502020204030204" pitchFamily="34" charset="0"/>
                <a:cs typeface="Calibri" panose="020F0502020204030204" pitchFamily="34" charset="0"/>
              </a:endParaRPr>
            </a:p>
          </p:txBody>
        </p:sp>
      </p:grpSp>
      <p:grpSp>
        <p:nvGrpSpPr>
          <p:cNvPr id="34" name="Group 33"/>
          <p:cNvGrpSpPr/>
          <p:nvPr/>
        </p:nvGrpSpPr>
        <p:grpSpPr>
          <a:xfrm>
            <a:off x="8863037" y="2426341"/>
            <a:ext cx="2875280" cy="711200"/>
            <a:chOff x="8883357" y="1493520"/>
            <a:chExt cx="2875280" cy="711200"/>
          </a:xfrm>
        </p:grpSpPr>
        <p:sp>
          <p:nvSpPr>
            <p:cNvPr id="35" name="Rectangle: Rounded Corners 34"/>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36" name="Rectangle: Rounded Corners 35"/>
            <p:cNvSpPr/>
            <p:nvPr/>
          </p:nvSpPr>
          <p:spPr>
            <a:xfrm>
              <a:off x="9123680" y="1615440"/>
              <a:ext cx="792480" cy="497840"/>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37" name="TextBox 36"/>
            <p:cNvSpPr txBox="1"/>
            <p:nvPr/>
          </p:nvSpPr>
          <p:spPr>
            <a:xfrm>
              <a:off x="10054297" y="1541194"/>
              <a:ext cx="143256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mm</a:t>
              </a:r>
              <a:endParaRPr lang="en-US" sz="3600" b="1" dirty="0">
                <a:solidFill>
                  <a:schemeClr val="bg1"/>
                </a:solidFill>
                <a:latin typeface="Calibri" panose="020F0502020204030204" pitchFamily="34" charset="0"/>
                <a:cs typeface="Calibri" panose="020F0502020204030204" pitchFamily="34" charset="0"/>
              </a:endParaRPr>
            </a:p>
          </p:txBody>
        </p:sp>
      </p:grpSp>
      <p:grpSp>
        <p:nvGrpSpPr>
          <p:cNvPr id="40" name="Group 39"/>
          <p:cNvGrpSpPr/>
          <p:nvPr/>
        </p:nvGrpSpPr>
        <p:grpSpPr>
          <a:xfrm>
            <a:off x="8883357" y="3332118"/>
            <a:ext cx="2875280" cy="711200"/>
            <a:chOff x="8883357" y="1493520"/>
            <a:chExt cx="2875280" cy="711200"/>
          </a:xfrm>
        </p:grpSpPr>
        <p:sp>
          <p:nvSpPr>
            <p:cNvPr id="41" name="Rectangle: Rounded Corners 40"/>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42" name="Rectangle: Rounded Corners 41"/>
            <p:cNvSpPr/>
            <p:nvPr/>
          </p:nvSpPr>
          <p:spPr>
            <a:xfrm>
              <a:off x="9123680" y="1615440"/>
              <a:ext cx="792480" cy="497840"/>
            </a:xfrm>
            <a:prstGeom prst="roundRect">
              <a:avLst/>
            </a:prstGeom>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43" name="TextBox 42"/>
            <p:cNvSpPr txBox="1"/>
            <p:nvPr/>
          </p:nvSpPr>
          <p:spPr>
            <a:xfrm>
              <a:off x="10054297" y="1541194"/>
              <a:ext cx="1432560"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mm</a:t>
              </a:r>
              <a:endParaRPr lang="en-US" sz="3600" b="1" dirty="0">
                <a:solidFill>
                  <a:schemeClr val="bg1"/>
                </a:solidFill>
                <a:latin typeface="Calibri" panose="020F0502020204030204" pitchFamily="34" charset="0"/>
                <a:cs typeface="Calibri" panose="020F0502020204030204" pitchFamily="34" charset="0"/>
              </a:endParaRPr>
            </a:p>
          </p:txBody>
        </p:sp>
      </p:grpSp>
      <p:grpSp>
        <p:nvGrpSpPr>
          <p:cNvPr id="44" name="Group 43"/>
          <p:cNvGrpSpPr/>
          <p:nvPr/>
        </p:nvGrpSpPr>
        <p:grpSpPr>
          <a:xfrm>
            <a:off x="8907185" y="4297680"/>
            <a:ext cx="2875280" cy="711200"/>
            <a:chOff x="8883357" y="1493520"/>
            <a:chExt cx="2875280" cy="711200"/>
          </a:xfrm>
        </p:grpSpPr>
        <p:sp>
          <p:nvSpPr>
            <p:cNvPr id="45" name="Rectangle: Rounded Corners 44"/>
            <p:cNvSpPr/>
            <p:nvPr/>
          </p:nvSpPr>
          <p:spPr>
            <a:xfrm>
              <a:off x="8883357" y="1493520"/>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600" b="1" dirty="0">
                <a:latin typeface="Calibri" panose="020F0502020204030204" pitchFamily="34" charset="0"/>
                <a:cs typeface="Calibri" panose="020F0502020204030204" pitchFamily="34" charset="0"/>
              </a:endParaRPr>
            </a:p>
          </p:txBody>
        </p:sp>
        <p:sp>
          <p:nvSpPr>
            <p:cNvPr id="47" name="TextBox 46"/>
            <p:cNvSpPr txBox="1"/>
            <p:nvPr/>
          </p:nvSpPr>
          <p:spPr>
            <a:xfrm>
              <a:off x="9183078" y="1541194"/>
              <a:ext cx="2303779"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80 mm</a:t>
              </a:r>
              <a:endParaRPr lang="en-US" sz="3600" b="1" dirty="0">
                <a:solidFill>
                  <a:schemeClr val="bg1"/>
                </a:solidFill>
                <a:latin typeface="Calibri" panose="020F0502020204030204" pitchFamily="34" charset="0"/>
                <a:cs typeface="Calibri" panose="020F0502020204030204" pitchFamily="34" charset="0"/>
              </a:endParaRPr>
            </a:p>
          </p:txBody>
        </p:sp>
      </p:grpSp>
      <p:sp>
        <p:nvSpPr>
          <p:cNvPr id="50" name="Rectangle: Rounded Corners 49"/>
          <p:cNvSpPr/>
          <p:nvPr/>
        </p:nvSpPr>
        <p:spPr>
          <a:xfrm>
            <a:off x="5191760" y="2334901"/>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giảm</a:t>
            </a:r>
            <a:r>
              <a:rPr lang="en-US" sz="3600" b="1" dirty="0">
                <a:latin typeface="Calibri" panose="020F0502020204030204" pitchFamily="34" charset="0"/>
                <a:cs typeface="Calibri" panose="020F0502020204030204" pitchFamily="34" charset="0"/>
              </a:rPr>
              <a:t> 3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sp>
        <p:nvSpPr>
          <p:cNvPr id="51" name="Rectangle: Rounded Corners 50"/>
          <p:cNvSpPr/>
          <p:nvPr/>
        </p:nvSpPr>
        <p:spPr>
          <a:xfrm>
            <a:off x="5191760" y="3299738"/>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gấp</a:t>
            </a:r>
            <a:r>
              <a:rPr lang="en-US" sz="3600" b="1" dirty="0">
                <a:latin typeface="Calibri" panose="020F0502020204030204" pitchFamily="34" charset="0"/>
                <a:cs typeface="Calibri" panose="020F0502020204030204" pitchFamily="34" charset="0"/>
              </a:rPr>
              <a:t> 4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sp>
        <p:nvSpPr>
          <p:cNvPr id="52" name="Rectangle: Rounded Corners 51"/>
          <p:cNvSpPr/>
          <p:nvPr/>
        </p:nvSpPr>
        <p:spPr>
          <a:xfrm>
            <a:off x="5191760" y="4280178"/>
            <a:ext cx="2875280" cy="711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err="1">
                <a:latin typeface="Calibri" panose="020F0502020204030204" pitchFamily="34" charset="0"/>
                <a:cs typeface="Calibri" panose="020F0502020204030204" pitchFamily="34" charset="0"/>
              </a:rPr>
              <a:t>gấp</a:t>
            </a:r>
            <a:r>
              <a:rPr lang="en-US" sz="3600" b="1" dirty="0">
                <a:latin typeface="Calibri" panose="020F0502020204030204" pitchFamily="34" charset="0"/>
                <a:cs typeface="Calibri" panose="020F0502020204030204" pitchFamily="34" charset="0"/>
              </a:rPr>
              <a:t> 5 </a:t>
            </a:r>
            <a:r>
              <a:rPr lang="en-US" sz="3600" b="1" dirty="0" err="1">
                <a:latin typeface="Calibri" panose="020F0502020204030204" pitchFamily="34" charset="0"/>
                <a:cs typeface="Calibri" panose="020F0502020204030204" pitchFamily="34" charset="0"/>
              </a:rPr>
              <a:t>lần</a:t>
            </a:r>
            <a:endParaRPr lang="en-US" sz="3600" b="1" dirty="0">
              <a:latin typeface="Calibri" panose="020F0502020204030204" pitchFamily="34" charset="0"/>
              <a:cs typeface="Calibri" panose="020F0502020204030204" pitchFamily="34" charset="0"/>
            </a:endParaRPr>
          </a:p>
        </p:txBody>
      </p:sp>
      <p:sp>
        <p:nvSpPr>
          <p:cNvPr id="8" name="Freeform: Shape 7"/>
          <p:cNvSpPr/>
          <p:nvPr/>
        </p:nvSpPr>
        <p:spPr>
          <a:xfrm>
            <a:off x="2865120" y="1849120"/>
            <a:ext cx="2326640" cy="2834709"/>
          </a:xfrm>
          <a:custGeom>
            <a:avLst/>
            <a:gdLst>
              <a:gd name="connsiteX0" fmla="*/ 0 w 2326640"/>
              <a:gd name="connsiteY0" fmla="*/ 0 h 2834709"/>
              <a:gd name="connsiteX1" fmla="*/ 101600 w 2326640"/>
              <a:gd name="connsiteY1" fmla="*/ 30480 h 2834709"/>
              <a:gd name="connsiteX2" fmla="*/ 193040 w 2326640"/>
              <a:gd name="connsiteY2" fmla="*/ 81280 h 2834709"/>
              <a:gd name="connsiteX3" fmla="*/ 284480 w 2326640"/>
              <a:gd name="connsiteY3" fmla="*/ 132080 h 2834709"/>
              <a:gd name="connsiteX4" fmla="*/ 325120 w 2326640"/>
              <a:gd name="connsiteY4" fmla="*/ 162560 h 2834709"/>
              <a:gd name="connsiteX5" fmla="*/ 406400 w 2326640"/>
              <a:gd name="connsiteY5" fmla="*/ 203200 h 2834709"/>
              <a:gd name="connsiteX6" fmla="*/ 548640 w 2326640"/>
              <a:gd name="connsiteY6" fmla="*/ 314960 h 2834709"/>
              <a:gd name="connsiteX7" fmla="*/ 619760 w 2326640"/>
              <a:gd name="connsiteY7" fmla="*/ 396240 h 2834709"/>
              <a:gd name="connsiteX8" fmla="*/ 670560 w 2326640"/>
              <a:gd name="connsiteY8" fmla="*/ 447040 h 2834709"/>
              <a:gd name="connsiteX9" fmla="*/ 711200 w 2326640"/>
              <a:gd name="connsiteY9" fmla="*/ 528320 h 2834709"/>
              <a:gd name="connsiteX10" fmla="*/ 762000 w 2326640"/>
              <a:gd name="connsiteY10" fmla="*/ 609600 h 2834709"/>
              <a:gd name="connsiteX11" fmla="*/ 873760 w 2326640"/>
              <a:gd name="connsiteY11" fmla="*/ 792480 h 2834709"/>
              <a:gd name="connsiteX12" fmla="*/ 965200 w 2326640"/>
              <a:gd name="connsiteY12" fmla="*/ 1016000 h 2834709"/>
              <a:gd name="connsiteX13" fmla="*/ 1026160 w 2326640"/>
              <a:gd name="connsiteY13" fmla="*/ 1249680 h 2834709"/>
              <a:gd name="connsiteX14" fmla="*/ 1046480 w 2326640"/>
              <a:gd name="connsiteY14" fmla="*/ 1341120 h 2834709"/>
              <a:gd name="connsiteX15" fmla="*/ 1117600 w 2326640"/>
              <a:gd name="connsiteY15" fmla="*/ 1554480 h 2834709"/>
              <a:gd name="connsiteX16" fmla="*/ 1168400 w 2326640"/>
              <a:gd name="connsiteY16" fmla="*/ 1686560 h 2834709"/>
              <a:gd name="connsiteX17" fmla="*/ 1188720 w 2326640"/>
              <a:gd name="connsiteY17" fmla="*/ 1767840 h 2834709"/>
              <a:gd name="connsiteX18" fmla="*/ 1290320 w 2326640"/>
              <a:gd name="connsiteY18" fmla="*/ 1940560 h 2834709"/>
              <a:gd name="connsiteX19" fmla="*/ 1341120 w 2326640"/>
              <a:gd name="connsiteY19" fmla="*/ 2123440 h 2834709"/>
              <a:gd name="connsiteX20" fmla="*/ 1381760 w 2326640"/>
              <a:gd name="connsiteY20" fmla="*/ 2235200 h 2834709"/>
              <a:gd name="connsiteX21" fmla="*/ 1402080 w 2326640"/>
              <a:gd name="connsiteY21" fmla="*/ 2336800 h 2834709"/>
              <a:gd name="connsiteX22" fmla="*/ 1524000 w 2326640"/>
              <a:gd name="connsiteY22" fmla="*/ 2580640 h 2834709"/>
              <a:gd name="connsiteX23" fmla="*/ 1625600 w 2326640"/>
              <a:gd name="connsiteY23" fmla="*/ 2743200 h 2834709"/>
              <a:gd name="connsiteX24" fmla="*/ 1676400 w 2326640"/>
              <a:gd name="connsiteY24" fmla="*/ 2783840 h 2834709"/>
              <a:gd name="connsiteX25" fmla="*/ 1788160 w 2326640"/>
              <a:gd name="connsiteY25" fmla="*/ 2804160 h 2834709"/>
              <a:gd name="connsiteX26" fmla="*/ 1940560 w 2326640"/>
              <a:gd name="connsiteY26" fmla="*/ 2824480 h 2834709"/>
              <a:gd name="connsiteX27" fmla="*/ 2326640 w 2326640"/>
              <a:gd name="connsiteY27" fmla="*/ 2834640 h 28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26640" h="2834709">
                <a:moveTo>
                  <a:pt x="0" y="0"/>
                </a:moveTo>
                <a:cubicBezTo>
                  <a:pt x="33867" y="10160"/>
                  <a:pt x="68302" y="18588"/>
                  <a:pt x="101600" y="30480"/>
                </a:cubicBezTo>
                <a:cubicBezTo>
                  <a:pt x="128883" y="40224"/>
                  <a:pt x="169697" y="68312"/>
                  <a:pt x="193040" y="81280"/>
                </a:cubicBezTo>
                <a:cubicBezTo>
                  <a:pt x="251140" y="113558"/>
                  <a:pt x="220956" y="89731"/>
                  <a:pt x="284480" y="132080"/>
                </a:cubicBezTo>
                <a:cubicBezTo>
                  <a:pt x="298569" y="141473"/>
                  <a:pt x="310493" y="154028"/>
                  <a:pt x="325120" y="162560"/>
                </a:cubicBezTo>
                <a:cubicBezTo>
                  <a:pt x="351285" y="177823"/>
                  <a:pt x="380713" y="187146"/>
                  <a:pt x="406400" y="203200"/>
                </a:cubicBezTo>
                <a:cubicBezTo>
                  <a:pt x="425199" y="214949"/>
                  <a:pt x="526989" y="293309"/>
                  <a:pt x="548640" y="314960"/>
                </a:cubicBezTo>
                <a:cubicBezTo>
                  <a:pt x="574096" y="340416"/>
                  <a:pt x="595341" y="369787"/>
                  <a:pt x="619760" y="396240"/>
                </a:cubicBezTo>
                <a:cubicBezTo>
                  <a:pt x="636003" y="413837"/>
                  <a:pt x="656929" y="427351"/>
                  <a:pt x="670560" y="447040"/>
                </a:cubicBezTo>
                <a:cubicBezTo>
                  <a:pt x="687802" y="471945"/>
                  <a:pt x="696349" y="501919"/>
                  <a:pt x="711200" y="528320"/>
                </a:cubicBezTo>
                <a:cubicBezTo>
                  <a:pt x="726864" y="556167"/>
                  <a:pt x="743430" y="583601"/>
                  <a:pt x="762000" y="609600"/>
                </a:cubicBezTo>
                <a:cubicBezTo>
                  <a:pt x="847286" y="729000"/>
                  <a:pt x="791699" y="606475"/>
                  <a:pt x="873760" y="792480"/>
                </a:cubicBezTo>
                <a:cubicBezTo>
                  <a:pt x="906253" y="866131"/>
                  <a:pt x="965200" y="1016000"/>
                  <a:pt x="965200" y="1016000"/>
                </a:cubicBezTo>
                <a:cubicBezTo>
                  <a:pt x="1005033" y="1274915"/>
                  <a:pt x="957540" y="1032383"/>
                  <a:pt x="1026160" y="1249680"/>
                </a:cubicBezTo>
                <a:cubicBezTo>
                  <a:pt x="1035562" y="1279454"/>
                  <a:pt x="1037508" y="1311213"/>
                  <a:pt x="1046480" y="1341120"/>
                </a:cubicBezTo>
                <a:cubicBezTo>
                  <a:pt x="1068022" y="1412925"/>
                  <a:pt x="1090688" y="1484510"/>
                  <a:pt x="1117600" y="1554480"/>
                </a:cubicBezTo>
                <a:cubicBezTo>
                  <a:pt x="1134533" y="1598507"/>
                  <a:pt x="1153483" y="1641810"/>
                  <a:pt x="1168400" y="1686560"/>
                </a:cubicBezTo>
                <a:cubicBezTo>
                  <a:pt x="1177231" y="1713054"/>
                  <a:pt x="1176231" y="1742861"/>
                  <a:pt x="1188720" y="1767840"/>
                </a:cubicBezTo>
                <a:cubicBezTo>
                  <a:pt x="1333095" y="2056590"/>
                  <a:pt x="1173482" y="1640119"/>
                  <a:pt x="1290320" y="1940560"/>
                </a:cubicBezTo>
                <a:cubicBezTo>
                  <a:pt x="1350974" y="2096526"/>
                  <a:pt x="1294102" y="1966715"/>
                  <a:pt x="1341120" y="2123440"/>
                </a:cubicBezTo>
                <a:cubicBezTo>
                  <a:pt x="1352510" y="2161408"/>
                  <a:pt x="1370870" y="2197085"/>
                  <a:pt x="1381760" y="2235200"/>
                </a:cubicBezTo>
                <a:cubicBezTo>
                  <a:pt x="1391248" y="2268408"/>
                  <a:pt x="1390782" y="2304163"/>
                  <a:pt x="1402080" y="2336800"/>
                </a:cubicBezTo>
                <a:cubicBezTo>
                  <a:pt x="1469715" y="2532190"/>
                  <a:pt x="1450653" y="2447282"/>
                  <a:pt x="1524000" y="2580640"/>
                </a:cubicBezTo>
                <a:cubicBezTo>
                  <a:pt x="1586496" y="2694268"/>
                  <a:pt x="1555796" y="2681152"/>
                  <a:pt x="1625600" y="2743200"/>
                </a:cubicBezTo>
                <a:cubicBezTo>
                  <a:pt x="1641808" y="2757607"/>
                  <a:pt x="1656095" y="2776226"/>
                  <a:pt x="1676400" y="2783840"/>
                </a:cubicBezTo>
                <a:cubicBezTo>
                  <a:pt x="1711853" y="2797135"/>
                  <a:pt x="1750736" y="2798402"/>
                  <a:pt x="1788160" y="2804160"/>
                </a:cubicBezTo>
                <a:cubicBezTo>
                  <a:pt x="1838814" y="2811953"/>
                  <a:pt x="1889447" y="2820740"/>
                  <a:pt x="1940560" y="2824480"/>
                </a:cubicBezTo>
                <a:cubicBezTo>
                  <a:pt x="2100760" y="2836202"/>
                  <a:pt x="2183277" y="2834640"/>
                  <a:pt x="2326640" y="283464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9" name="Freeform: Shape 8"/>
          <p:cNvSpPr/>
          <p:nvPr/>
        </p:nvSpPr>
        <p:spPr>
          <a:xfrm>
            <a:off x="2854960" y="1828800"/>
            <a:ext cx="2326640" cy="924560"/>
          </a:xfrm>
          <a:custGeom>
            <a:avLst/>
            <a:gdLst>
              <a:gd name="connsiteX0" fmla="*/ 0 w 2326640"/>
              <a:gd name="connsiteY0" fmla="*/ 924560 h 924560"/>
              <a:gd name="connsiteX1" fmla="*/ 690880 w 2326640"/>
              <a:gd name="connsiteY1" fmla="*/ 640080 h 924560"/>
              <a:gd name="connsiteX2" fmla="*/ 863600 w 2326640"/>
              <a:gd name="connsiteY2" fmla="*/ 538480 h 924560"/>
              <a:gd name="connsiteX3" fmla="*/ 1188720 w 2326640"/>
              <a:gd name="connsiteY3" fmla="*/ 396240 h 924560"/>
              <a:gd name="connsiteX4" fmla="*/ 1534160 w 2326640"/>
              <a:gd name="connsiteY4" fmla="*/ 213360 h 924560"/>
              <a:gd name="connsiteX5" fmla="*/ 1615440 w 2326640"/>
              <a:gd name="connsiteY5" fmla="*/ 172720 h 924560"/>
              <a:gd name="connsiteX6" fmla="*/ 1666240 w 2326640"/>
              <a:gd name="connsiteY6" fmla="*/ 152400 h 924560"/>
              <a:gd name="connsiteX7" fmla="*/ 1757680 w 2326640"/>
              <a:gd name="connsiteY7" fmla="*/ 111760 h 924560"/>
              <a:gd name="connsiteX8" fmla="*/ 1818640 w 2326640"/>
              <a:gd name="connsiteY8" fmla="*/ 101600 h 924560"/>
              <a:gd name="connsiteX9" fmla="*/ 1950720 w 2326640"/>
              <a:gd name="connsiteY9" fmla="*/ 60960 h 924560"/>
              <a:gd name="connsiteX10" fmla="*/ 2092960 w 2326640"/>
              <a:gd name="connsiteY10" fmla="*/ 10160 h 924560"/>
              <a:gd name="connsiteX11" fmla="*/ 2326640 w 2326640"/>
              <a:gd name="connsiteY11" fmla="*/ 0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6640" h="924560">
                <a:moveTo>
                  <a:pt x="0" y="924560"/>
                </a:moveTo>
                <a:cubicBezTo>
                  <a:pt x="258353" y="872889"/>
                  <a:pt x="304692" y="867250"/>
                  <a:pt x="690880" y="640080"/>
                </a:cubicBezTo>
                <a:cubicBezTo>
                  <a:pt x="748453" y="606213"/>
                  <a:pt x="803856" y="568352"/>
                  <a:pt x="863600" y="538480"/>
                </a:cubicBezTo>
                <a:cubicBezTo>
                  <a:pt x="1281984" y="329288"/>
                  <a:pt x="621205" y="708373"/>
                  <a:pt x="1188720" y="396240"/>
                </a:cubicBezTo>
                <a:cubicBezTo>
                  <a:pt x="1721209" y="103371"/>
                  <a:pt x="1166658" y="370861"/>
                  <a:pt x="1534160" y="213360"/>
                </a:cubicBezTo>
                <a:cubicBezTo>
                  <a:pt x="1562002" y="201428"/>
                  <a:pt x="1587937" y="185414"/>
                  <a:pt x="1615440" y="172720"/>
                </a:cubicBezTo>
                <a:cubicBezTo>
                  <a:pt x="1631999" y="165077"/>
                  <a:pt x="1649477" y="159584"/>
                  <a:pt x="1666240" y="152400"/>
                </a:cubicBezTo>
                <a:cubicBezTo>
                  <a:pt x="1696898" y="139261"/>
                  <a:pt x="1726037" y="122308"/>
                  <a:pt x="1757680" y="111760"/>
                </a:cubicBezTo>
                <a:cubicBezTo>
                  <a:pt x="1777223" y="105246"/>
                  <a:pt x="1798718" y="106843"/>
                  <a:pt x="1818640" y="101600"/>
                </a:cubicBezTo>
                <a:cubicBezTo>
                  <a:pt x="1863187" y="89877"/>
                  <a:pt x="1907020" y="75527"/>
                  <a:pt x="1950720" y="60960"/>
                </a:cubicBezTo>
                <a:cubicBezTo>
                  <a:pt x="1998483" y="45039"/>
                  <a:pt x="2042661" y="12347"/>
                  <a:pt x="2092960" y="10160"/>
                </a:cubicBezTo>
                <a:lnTo>
                  <a:pt x="2326640" y="0"/>
                </a:ln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0" name="Freeform: Shape 9"/>
          <p:cNvSpPr/>
          <p:nvPr/>
        </p:nvSpPr>
        <p:spPr>
          <a:xfrm>
            <a:off x="2865119" y="1615440"/>
            <a:ext cx="2326641" cy="2100859"/>
          </a:xfrm>
          <a:custGeom>
            <a:avLst/>
            <a:gdLst>
              <a:gd name="connsiteX0" fmla="*/ 0 w 2296160"/>
              <a:gd name="connsiteY0" fmla="*/ 2062480 h 2062557"/>
              <a:gd name="connsiteX1" fmla="*/ 20320 w 2296160"/>
              <a:gd name="connsiteY1" fmla="*/ 1798320 h 2062557"/>
              <a:gd name="connsiteX2" fmla="*/ 101600 w 2296160"/>
              <a:gd name="connsiteY2" fmla="*/ 1513840 h 2062557"/>
              <a:gd name="connsiteX3" fmla="*/ 142240 w 2296160"/>
              <a:gd name="connsiteY3" fmla="*/ 1351280 h 2062557"/>
              <a:gd name="connsiteX4" fmla="*/ 213360 w 2296160"/>
              <a:gd name="connsiteY4" fmla="*/ 1198880 h 2062557"/>
              <a:gd name="connsiteX5" fmla="*/ 284480 w 2296160"/>
              <a:gd name="connsiteY5" fmla="*/ 975360 h 2062557"/>
              <a:gd name="connsiteX6" fmla="*/ 355600 w 2296160"/>
              <a:gd name="connsiteY6" fmla="*/ 822960 h 2062557"/>
              <a:gd name="connsiteX7" fmla="*/ 487680 w 2296160"/>
              <a:gd name="connsiteY7" fmla="*/ 487680 h 2062557"/>
              <a:gd name="connsiteX8" fmla="*/ 619760 w 2296160"/>
              <a:gd name="connsiteY8" fmla="*/ 254000 h 2062557"/>
              <a:gd name="connsiteX9" fmla="*/ 721360 w 2296160"/>
              <a:gd name="connsiteY9" fmla="*/ 101600 h 2062557"/>
              <a:gd name="connsiteX10" fmla="*/ 751840 w 2296160"/>
              <a:gd name="connsiteY10" fmla="*/ 71120 h 2062557"/>
              <a:gd name="connsiteX11" fmla="*/ 955040 w 2296160"/>
              <a:gd name="connsiteY11" fmla="*/ 10160 h 2062557"/>
              <a:gd name="connsiteX12" fmla="*/ 1137920 w 2296160"/>
              <a:gd name="connsiteY12" fmla="*/ 0 h 2062557"/>
              <a:gd name="connsiteX13" fmla="*/ 1412240 w 2296160"/>
              <a:gd name="connsiteY13" fmla="*/ 50800 h 2062557"/>
              <a:gd name="connsiteX14" fmla="*/ 1473200 w 2296160"/>
              <a:gd name="connsiteY14" fmla="*/ 101600 h 2062557"/>
              <a:gd name="connsiteX15" fmla="*/ 1544320 w 2296160"/>
              <a:gd name="connsiteY15" fmla="*/ 152400 h 2062557"/>
              <a:gd name="connsiteX16" fmla="*/ 1605280 w 2296160"/>
              <a:gd name="connsiteY16" fmla="*/ 274320 h 2062557"/>
              <a:gd name="connsiteX17" fmla="*/ 1625600 w 2296160"/>
              <a:gd name="connsiteY17" fmla="*/ 375920 h 2062557"/>
              <a:gd name="connsiteX18" fmla="*/ 1666240 w 2296160"/>
              <a:gd name="connsiteY18" fmla="*/ 528320 h 2062557"/>
              <a:gd name="connsiteX19" fmla="*/ 1717040 w 2296160"/>
              <a:gd name="connsiteY19" fmla="*/ 1473200 h 2062557"/>
              <a:gd name="connsiteX20" fmla="*/ 1727200 w 2296160"/>
              <a:gd name="connsiteY20" fmla="*/ 1534160 h 2062557"/>
              <a:gd name="connsiteX21" fmla="*/ 1757680 w 2296160"/>
              <a:gd name="connsiteY21" fmla="*/ 1605280 h 2062557"/>
              <a:gd name="connsiteX22" fmla="*/ 1808480 w 2296160"/>
              <a:gd name="connsiteY22" fmla="*/ 1706880 h 2062557"/>
              <a:gd name="connsiteX23" fmla="*/ 1828800 w 2296160"/>
              <a:gd name="connsiteY23" fmla="*/ 1747520 h 2062557"/>
              <a:gd name="connsiteX24" fmla="*/ 1920240 w 2296160"/>
              <a:gd name="connsiteY24" fmla="*/ 1838960 h 2062557"/>
              <a:gd name="connsiteX25" fmla="*/ 1981200 w 2296160"/>
              <a:gd name="connsiteY25" fmla="*/ 1910080 h 2062557"/>
              <a:gd name="connsiteX26" fmla="*/ 2042160 w 2296160"/>
              <a:gd name="connsiteY26" fmla="*/ 1930400 h 2062557"/>
              <a:gd name="connsiteX27" fmla="*/ 2143760 w 2296160"/>
              <a:gd name="connsiteY27" fmla="*/ 2001520 h 2062557"/>
              <a:gd name="connsiteX28" fmla="*/ 2174240 w 2296160"/>
              <a:gd name="connsiteY28" fmla="*/ 2011680 h 2062557"/>
              <a:gd name="connsiteX29" fmla="*/ 2235200 w 2296160"/>
              <a:gd name="connsiteY29" fmla="*/ 2052320 h 2062557"/>
              <a:gd name="connsiteX30" fmla="*/ 2296160 w 2296160"/>
              <a:gd name="connsiteY30" fmla="*/ 2062480 h 20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96160" h="2062557">
                <a:moveTo>
                  <a:pt x="0" y="2062480"/>
                </a:moveTo>
                <a:cubicBezTo>
                  <a:pt x="6773" y="1974427"/>
                  <a:pt x="7831" y="1885746"/>
                  <a:pt x="20320" y="1798320"/>
                </a:cubicBezTo>
                <a:cubicBezTo>
                  <a:pt x="38470" y="1671273"/>
                  <a:pt x="68515" y="1629637"/>
                  <a:pt x="101600" y="1513840"/>
                </a:cubicBezTo>
                <a:cubicBezTo>
                  <a:pt x="116944" y="1460135"/>
                  <a:pt x="123562" y="1403919"/>
                  <a:pt x="142240" y="1351280"/>
                </a:cubicBezTo>
                <a:cubicBezTo>
                  <a:pt x="160987" y="1298448"/>
                  <a:pt x="193521" y="1251312"/>
                  <a:pt x="213360" y="1198880"/>
                </a:cubicBezTo>
                <a:cubicBezTo>
                  <a:pt x="241030" y="1125753"/>
                  <a:pt x="256810" y="1048487"/>
                  <a:pt x="284480" y="975360"/>
                </a:cubicBezTo>
                <a:cubicBezTo>
                  <a:pt x="304319" y="922928"/>
                  <a:pt x="334255" y="874797"/>
                  <a:pt x="355600" y="822960"/>
                </a:cubicBezTo>
                <a:cubicBezTo>
                  <a:pt x="403566" y="706472"/>
                  <a:pt x="430539" y="598955"/>
                  <a:pt x="487680" y="487680"/>
                </a:cubicBezTo>
                <a:cubicBezTo>
                  <a:pt x="528552" y="408086"/>
                  <a:pt x="575115" y="331541"/>
                  <a:pt x="619760" y="254000"/>
                </a:cubicBezTo>
                <a:cubicBezTo>
                  <a:pt x="661900" y="180809"/>
                  <a:pt x="672507" y="157432"/>
                  <a:pt x="721360" y="101600"/>
                </a:cubicBezTo>
                <a:cubicBezTo>
                  <a:pt x="730822" y="90787"/>
                  <a:pt x="738989" y="77546"/>
                  <a:pt x="751840" y="71120"/>
                </a:cubicBezTo>
                <a:cubicBezTo>
                  <a:pt x="796262" y="48909"/>
                  <a:pt x="901058" y="16158"/>
                  <a:pt x="955040" y="10160"/>
                </a:cubicBezTo>
                <a:cubicBezTo>
                  <a:pt x="1015721" y="3418"/>
                  <a:pt x="1076960" y="3387"/>
                  <a:pt x="1137920" y="0"/>
                </a:cubicBezTo>
                <a:cubicBezTo>
                  <a:pt x="1229360" y="16933"/>
                  <a:pt x="1323242" y="23831"/>
                  <a:pt x="1412240" y="50800"/>
                </a:cubicBezTo>
                <a:cubicBezTo>
                  <a:pt x="1437554" y="58471"/>
                  <a:pt x="1452235" y="85473"/>
                  <a:pt x="1473200" y="101600"/>
                </a:cubicBezTo>
                <a:cubicBezTo>
                  <a:pt x="1496292" y="119363"/>
                  <a:pt x="1520613" y="135467"/>
                  <a:pt x="1544320" y="152400"/>
                </a:cubicBezTo>
                <a:cubicBezTo>
                  <a:pt x="1564640" y="193040"/>
                  <a:pt x="1589752" y="231619"/>
                  <a:pt x="1605280" y="274320"/>
                </a:cubicBezTo>
                <a:cubicBezTo>
                  <a:pt x="1617083" y="306778"/>
                  <a:pt x="1617540" y="342336"/>
                  <a:pt x="1625600" y="375920"/>
                </a:cubicBezTo>
                <a:cubicBezTo>
                  <a:pt x="1637870" y="427043"/>
                  <a:pt x="1652693" y="477520"/>
                  <a:pt x="1666240" y="528320"/>
                </a:cubicBezTo>
                <a:cubicBezTo>
                  <a:pt x="1683173" y="843280"/>
                  <a:pt x="1665186" y="1162077"/>
                  <a:pt x="1717040" y="1473200"/>
                </a:cubicBezTo>
                <a:cubicBezTo>
                  <a:pt x="1720427" y="1493520"/>
                  <a:pt x="1721142" y="1514471"/>
                  <a:pt x="1727200" y="1534160"/>
                </a:cubicBezTo>
                <a:cubicBezTo>
                  <a:pt x="1734785" y="1558812"/>
                  <a:pt x="1748421" y="1581207"/>
                  <a:pt x="1757680" y="1605280"/>
                </a:cubicBezTo>
                <a:cubicBezTo>
                  <a:pt x="1808241" y="1736738"/>
                  <a:pt x="1745474" y="1606071"/>
                  <a:pt x="1808480" y="1706880"/>
                </a:cubicBezTo>
                <a:cubicBezTo>
                  <a:pt x="1816507" y="1719723"/>
                  <a:pt x="1819017" y="1735958"/>
                  <a:pt x="1828800" y="1747520"/>
                </a:cubicBezTo>
                <a:cubicBezTo>
                  <a:pt x="1856643" y="1780426"/>
                  <a:pt x="1892187" y="1806232"/>
                  <a:pt x="1920240" y="1838960"/>
                </a:cubicBezTo>
                <a:cubicBezTo>
                  <a:pt x="1940560" y="1862667"/>
                  <a:pt x="1956221" y="1891346"/>
                  <a:pt x="1981200" y="1910080"/>
                </a:cubicBezTo>
                <a:cubicBezTo>
                  <a:pt x="1998335" y="1922931"/>
                  <a:pt x="2023002" y="1920821"/>
                  <a:pt x="2042160" y="1930400"/>
                </a:cubicBezTo>
                <a:cubicBezTo>
                  <a:pt x="2159066" y="1988853"/>
                  <a:pt x="2054560" y="1950549"/>
                  <a:pt x="2143760" y="2001520"/>
                </a:cubicBezTo>
                <a:cubicBezTo>
                  <a:pt x="2153059" y="2006833"/>
                  <a:pt x="2164878" y="2006479"/>
                  <a:pt x="2174240" y="2011680"/>
                </a:cubicBezTo>
                <a:cubicBezTo>
                  <a:pt x="2195588" y="2023540"/>
                  <a:pt x="2213357" y="2041398"/>
                  <a:pt x="2235200" y="2052320"/>
                </a:cubicBezTo>
                <a:cubicBezTo>
                  <a:pt x="2258806" y="2064123"/>
                  <a:pt x="2273327" y="2062480"/>
                  <a:pt x="2296160" y="206248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sp>
        <p:nvSpPr>
          <p:cNvPr id="11" name="Freeform: Shape 10"/>
          <p:cNvSpPr/>
          <p:nvPr/>
        </p:nvSpPr>
        <p:spPr>
          <a:xfrm>
            <a:off x="2905760" y="2692400"/>
            <a:ext cx="2296160" cy="1960880"/>
          </a:xfrm>
          <a:custGeom>
            <a:avLst/>
            <a:gdLst>
              <a:gd name="connsiteX0" fmla="*/ 0 w 2296160"/>
              <a:gd name="connsiteY0" fmla="*/ 1960880 h 1960880"/>
              <a:gd name="connsiteX1" fmla="*/ 50800 w 2296160"/>
              <a:gd name="connsiteY1" fmla="*/ 1778000 h 1960880"/>
              <a:gd name="connsiteX2" fmla="*/ 91440 w 2296160"/>
              <a:gd name="connsiteY2" fmla="*/ 1706880 h 1960880"/>
              <a:gd name="connsiteX3" fmla="*/ 274320 w 2296160"/>
              <a:gd name="connsiteY3" fmla="*/ 1351280 h 1960880"/>
              <a:gd name="connsiteX4" fmla="*/ 508000 w 2296160"/>
              <a:gd name="connsiteY4" fmla="*/ 1076960 h 1960880"/>
              <a:gd name="connsiteX5" fmla="*/ 558800 w 2296160"/>
              <a:gd name="connsiteY5" fmla="*/ 1005840 h 1960880"/>
              <a:gd name="connsiteX6" fmla="*/ 650240 w 2296160"/>
              <a:gd name="connsiteY6" fmla="*/ 904240 h 1960880"/>
              <a:gd name="connsiteX7" fmla="*/ 751840 w 2296160"/>
              <a:gd name="connsiteY7" fmla="*/ 772160 h 1960880"/>
              <a:gd name="connsiteX8" fmla="*/ 853440 w 2296160"/>
              <a:gd name="connsiteY8" fmla="*/ 721360 h 1960880"/>
              <a:gd name="connsiteX9" fmla="*/ 944880 w 2296160"/>
              <a:gd name="connsiteY9" fmla="*/ 670560 h 1960880"/>
              <a:gd name="connsiteX10" fmla="*/ 1056640 w 2296160"/>
              <a:gd name="connsiteY10" fmla="*/ 650240 h 1960880"/>
              <a:gd name="connsiteX11" fmla="*/ 1229360 w 2296160"/>
              <a:gd name="connsiteY11" fmla="*/ 589280 h 1960880"/>
              <a:gd name="connsiteX12" fmla="*/ 1351280 w 2296160"/>
              <a:gd name="connsiteY12" fmla="*/ 548640 h 1960880"/>
              <a:gd name="connsiteX13" fmla="*/ 1625600 w 2296160"/>
              <a:gd name="connsiteY13" fmla="*/ 396240 h 1960880"/>
              <a:gd name="connsiteX14" fmla="*/ 1676400 w 2296160"/>
              <a:gd name="connsiteY14" fmla="*/ 365760 h 1960880"/>
              <a:gd name="connsiteX15" fmla="*/ 1737360 w 2296160"/>
              <a:gd name="connsiteY15" fmla="*/ 325120 h 1960880"/>
              <a:gd name="connsiteX16" fmla="*/ 1869440 w 2296160"/>
              <a:gd name="connsiteY16" fmla="*/ 162560 h 1960880"/>
              <a:gd name="connsiteX17" fmla="*/ 1910080 w 2296160"/>
              <a:gd name="connsiteY17" fmla="*/ 111760 h 1960880"/>
              <a:gd name="connsiteX18" fmla="*/ 1930400 w 2296160"/>
              <a:gd name="connsiteY18" fmla="*/ 81280 h 1960880"/>
              <a:gd name="connsiteX19" fmla="*/ 2032000 w 2296160"/>
              <a:gd name="connsiteY19" fmla="*/ 60960 h 1960880"/>
              <a:gd name="connsiteX20" fmla="*/ 2092960 w 2296160"/>
              <a:gd name="connsiteY20" fmla="*/ 30480 h 1960880"/>
              <a:gd name="connsiteX21" fmla="*/ 2153920 w 2296160"/>
              <a:gd name="connsiteY21" fmla="*/ 20320 h 1960880"/>
              <a:gd name="connsiteX22" fmla="*/ 2296160 w 2296160"/>
              <a:gd name="connsiteY22" fmla="*/ 0 h 19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6160" h="1960880">
                <a:moveTo>
                  <a:pt x="0" y="1960880"/>
                </a:moveTo>
                <a:cubicBezTo>
                  <a:pt x="14052" y="1890620"/>
                  <a:pt x="18797" y="1858007"/>
                  <a:pt x="50800" y="1778000"/>
                </a:cubicBezTo>
                <a:cubicBezTo>
                  <a:pt x="60941" y="1752649"/>
                  <a:pt x="79998" y="1731671"/>
                  <a:pt x="91440" y="1706880"/>
                </a:cubicBezTo>
                <a:cubicBezTo>
                  <a:pt x="192284" y="1488384"/>
                  <a:pt x="140505" y="1542444"/>
                  <a:pt x="274320" y="1351280"/>
                </a:cubicBezTo>
                <a:cubicBezTo>
                  <a:pt x="391662" y="1183649"/>
                  <a:pt x="376418" y="1231762"/>
                  <a:pt x="508000" y="1076960"/>
                </a:cubicBezTo>
                <a:cubicBezTo>
                  <a:pt x="526868" y="1054762"/>
                  <a:pt x="540280" y="1028329"/>
                  <a:pt x="558800" y="1005840"/>
                </a:cubicBezTo>
                <a:cubicBezTo>
                  <a:pt x="587765" y="970669"/>
                  <a:pt x="622007" y="940002"/>
                  <a:pt x="650240" y="904240"/>
                </a:cubicBezTo>
                <a:cubicBezTo>
                  <a:pt x="675757" y="871919"/>
                  <a:pt x="709391" y="799449"/>
                  <a:pt x="751840" y="772160"/>
                </a:cubicBezTo>
                <a:cubicBezTo>
                  <a:pt x="783690" y="751685"/>
                  <a:pt x="819933" y="738995"/>
                  <a:pt x="853440" y="721360"/>
                </a:cubicBezTo>
                <a:cubicBezTo>
                  <a:pt x="884295" y="705120"/>
                  <a:pt x="912831" y="684295"/>
                  <a:pt x="944880" y="670560"/>
                </a:cubicBezTo>
                <a:cubicBezTo>
                  <a:pt x="955024" y="666213"/>
                  <a:pt x="1051244" y="651485"/>
                  <a:pt x="1056640" y="650240"/>
                </a:cubicBezTo>
                <a:cubicBezTo>
                  <a:pt x="1141948" y="630553"/>
                  <a:pt x="1135764" y="623315"/>
                  <a:pt x="1229360" y="589280"/>
                </a:cubicBezTo>
                <a:cubicBezTo>
                  <a:pt x="1269619" y="574640"/>
                  <a:pt x="1313833" y="569444"/>
                  <a:pt x="1351280" y="548640"/>
                </a:cubicBezTo>
                <a:lnTo>
                  <a:pt x="1625600" y="396240"/>
                </a:lnTo>
                <a:cubicBezTo>
                  <a:pt x="1642811" y="386559"/>
                  <a:pt x="1659969" y="376714"/>
                  <a:pt x="1676400" y="365760"/>
                </a:cubicBezTo>
                <a:lnTo>
                  <a:pt x="1737360" y="325120"/>
                </a:lnTo>
                <a:cubicBezTo>
                  <a:pt x="1824701" y="202842"/>
                  <a:pt x="1750834" y="300933"/>
                  <a:pt x="1869440" y="162560"/>
                </a:cubicBezTo>
                <a:cubicBezTo>
                  <a:pt x="1883553" y="146095"/>
                  <a:pt x="1897069" y="129108"/>
                  <a:pt x="1910080" y="111760"/>
                </a:cubicBezTo>
                <a:cubicBezTo>
                  <a:pt x="1917406" y="101991"/>
                  <a:pt x="1919128" y="85976"/>
                  <a:pt x="1930400" y="81280"/>
                </a:cubicBezTo>
                <a:cubicBezTo>
                  <a:pt x="1962281" y="67996"/>
                  <a:pt x="2032000" y="60960"/>
                  <a:pt x="2032000" y="60960"/>
                </a:cubicBezTo>
                <a:cubicBezTo>
                  <a:pt x="2052320" y="50800"/>
                  <a:pt x="2071407" y="37664"/>
                  <a:pt x="2092960" y="30480"/>
                </a:cubicBezTo>
                <a:cubicBezTo>
                  <a:pt x="2112503" y="23966"/>
                  <a:pt x="2133548" y="23376"/>
                  <a:pt x="2153920" y="20320"/>
                </a:cubicBezTo>
                <a:lnTo>
                  <a:pt x="229616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anose="020F0502020204030204" pitchFamily="34" charset="0"/>
              <a:cs typeface="Calibri" panose="020F0502020204030204" pitchFamily="34" charset="0"/>
            </a:endParaRPr>
          </a:p>
        </p:txBody>
      </p:sp>
      <p:cxnSp>
        <p:nvCxnSpPr>
          <p:cNvPr id="13" name="Straight Arrow Connector 12"/>
          <p:cNvCxnSpPr>
            <a:stCxn id="32" idx="3"/>
            <a:endCxn id="33" idx="1"/>
          </p:cNvCxnSpPr>
          <p:nvPr/>
        </p:nvCxnSpPr>
        <p:spPr>
          <a:xfrm>
            <a:off x="8067040" y="1849120"/>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8067039" y="2690501"/>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067039" y="3653439"/>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067039" y="4689759"/>
            <a:ext cx="816317"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9113520" y="1593626"/>
            <a:ext cx="812800" cy="51965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17</a:t>
            </a:r>
            <a:endParaRPr lang="en-US" sz="3600" b="1" dirty="0">
              <a:solidFill>
                <a:srgbClr val="FF0000"/>
              </a:solidFill>
              <a:latin typeface="Calibri" panose="020F0502020204030204" pitchFamily="34" charset="0"/>
              <a:cs typeface="Calibri" panose="020F0502020204030204" pitchFamily="34" charset="0"/>
            </a:endParaRPr>
          </a:p>
        </p:txBody>
      </p:sp>
      <p:sp>
        <p:nvSpPr>
          <p:cNvPr id="57" name="Rectangle: Rounded Corners 56"/>
          <p:cNvSpPr/>
          <p:nvPr/>
        </p:nvSpPr>
        <p:spPr>
          <a:xfrm>
            <a:off x="9093200" y="3464198"/>
            <a:ext cx="812800" cy="51965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60</a:t>
            </a:r>
            <a:endParaRPr lang="en-US" sz="3600" b="1" dirty="0">
              <a:solidFill>
                <a:srgbClr val="FF0000"/>
              </a:solidFill>
              <a:latin typeface="Calibri" panose="020F0502020204030204" pitchFamily="34" charset="0"/>
              <a:cs typeface="Calibri" panose="020F0502020204030204" pitchFamily="34" charset="0"/>
            </a:endParaRPr>
          </a:p>
        </p:txBody>
      </p:sp>
      <p:sp>
        <p:nvSpPr>
          <p:cNvPr id="58" name="Rectangle: Rounded Corners 57"/>
          <p:cNvSpPr/>
          <p:nvPr/>
        </p:nvSpPr>
        <p:spPr>
          <a:xfrm>
            <a:off x="9083040" y="2531066"/>
            <a:ext cx="812800" cy="51965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26</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down)">
                                      <p:cBhvr>
                                        <p:cTn id="37" dur="500"/>
                                        <p:tgtEl>
                                          <p:spTgt spid="5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down)">
                                      <p:cBhvr>
                                        <p:cTn id="40" dur="500"/>
                                        <p:tgtEl>
                                          <p:spTgt spid="5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2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4"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par>
                                <p:cTn id="59" presetID="22" presetClass="entr" presetSubtype="4" fill="hold"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par>
                                <p:cTn id="62" presetID="22" presetClass="entr" presetSubtype="4"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down)">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wipe(down)">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wipe(down)">
                                      <p:cBhvr>
                                        <p:cTn id="7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31" grpId="0" animBg="1"/>
      <p:bldP spid="32" grpId="0" animBg="1"/>
      <p:bldP spid="50" grpId="0" animBg="1"/>
      <p:bldP spid="51" grpId="0" animBg="1"/>
      <p:bldP spid="52" grpId="0" animBg="1"/>
      <p:bldP spid="8" grpId="0" animBg="1"/>
      <p:bldP spid="9" grpId="0" animBg="1"/>
      <p:bldP spid="10" grpId="0" animBg="1"/>
      <p:bldP spid="11" grpId="0" animBg="1"/>
      <p:bldP spid="14"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Ốc sên đi từ nhà đến trường. Bạn ấy đã đi được 152 mm. Quãng đường còn phải đi dài 264 mm. Hỏi quãng đường ốc sên đi từ nhà đến trường dài bao nhiêu mi-li-mé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283677" y="485331"/>
            <a:ext cx="10522243"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Ốc sên đi từ nhà đến trường. Bạn ấy đã đi được 152 mm. Quãng đường còn phải đi dài 264 mm. Hỏi quãng đường ốc sên đi từ nhà đến trường dài bao nhiêu mi-li-mét?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63165" y="678495"/>
            <a:ext cx="720512" cy="720512"/>
          </a:xfrm>
          <a:prstGeom prst="rect">
            <a:avLst/>
          </a:prstGeom>
        </p:spPr>
      </p:pic>
      <p:sp>
        <p:nvSpPr>
          <p:cNvPr id="2" name="TextBox 1"/>
          <p:cNvSpPr txBox="1"/>
          <p:nvPr/>
        </p:nvSpPr>
        <p:spPr>
          <a:xfrm>
            <a:off x="3348990" y="2727694"/>
            <a:ext cx="2915920" cy="646331"/>
          </a:xfrm>
          <a:prstGeom prst="rect">
            <a:avLst/>
          </a:prstGeom>
          <a:noFill/>
        </p:spPr>
        <p:txBody>
          <a:bodyPr wrap="square" rtlCol="0">
            <a:spAutoFit/>
          </a:bodyPr>
          <a:lstStyle/>
          <a:p>
            <a:r>
              <a:rPr lang="en-US" sz="3600" b="1" u="sng" dirty="0" err="1">
                <a:solidFill>
                  <a:srgbClr val="0070C0"/>
                </a:solidFill>
                <a:latin typeface="Cambria" panose="02040503050406030204" pitchFamily="18" charset="0"/>
                <a:ea typeface="Cambria" panose="02040503050406030204" pitchFamily="18" charset="0"/>
                <a:cs typeface="Calibri" panose="020F0502020204030204" pitchFamily="34" charset="0"/>
              </a:rPr>
              <a:t>Bài</a:t>
            </a:r>
            <a:r>
              <a:rPr lang="en-US" sz="3600" b="1" u="sng"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u="sng" dirty="0" err="1">
                <a:solidFill>
                  <a:srgbClr val="0070C0"/>
                </a:solidFill>
                <a:latin typeface="Cambria" panose="02040503050406030204" pitchFamily="18" charset="0"/>
                <a:ea typeface="Cambria" panose="02040503050406030204" pitchFamily="18" charset="0"/>
                <a:cs typeface="Calibri" panose="020F0502020204030204" pitchFamily="34" charset="0"/>
              </a:rPr>
              <a:t>giải</a:t>
            </a:r>
            <a:r>
              <a:rPr lang="en-US" sz="3600" b="1" u="sng" dirty="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en-US" sz="3600" b="1" u="sng"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5477802" y="1949274"/>
            <a:ext cx="6010275" cy="1419225"/>
          </a:xfrm>
          <a:prstGeom prst="rect">
            <a:avLst/>
          </a:prstGeom>
        </p:spPr>
      </p:pic>
      <p:sp>
        <p:nvSpPr>
          <p:cNvPr id="18" name="TextBox 17"/>
          <p:cNvSpPr txBox="1"/>
          <p:nvPr/>
        </p:nvSpPr>
        <p:spPr>
          <a:xfrm>
            <a:off x="1534714" y="3538776"/>
            <a:ext cx="6365955" cy="1200329"/>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Quãng đường ốc sên đi từ nhà đến trường dài là:</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p:cNvSpPr txBox="1"/>
          <p:nvPr/>
        </p:nvSpPr>
        <p:spPr>
          <a:xfrm>
            <a:off x="1623972" y="4837519"/>
            <a:ext cx="6365955" cy="646331"/>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152 + 264 = 416 (mm)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p:cNvSpPr txBox="1"/>
          <p:nvPr/>
        </p:nvSpPr>
        <p:spPr>
          <a:xfrm>
            <a:off x="2520235" y="5589510"/>
            <a:ext cx="6365955" cy="645160"/>
          </a:xfrm>
          <a:prstGeom prst="rect">
            <a:avLst/>
          </a:prstGeom>
          <a:noFill/>
        </p:spPr>
        <p:txBody>
          <a:bodyPr wrap="square" rtlCol="0">
            <a:spAutoFit/>
          </a:bodyPr>
          <a:lstStyle/>
          <a:p>
            <a:pPr algn="ct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Đáp số: 416 mm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11200" y="640080"/>
            <a:ext cx="741680" cy="711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a:solidFill>
                    <a:srgbClr val="FF0000"/>
                  </a:solidFill>
                </a:ln>
                <a:solidFill>
                  <a:schemeClr val="bg1"/>
                </a:solidFill>
                <a:latin typeface="Cambria" panose="02040503050406030204" pitchFamily="18" charset="0"/>
                <a:ea typeface="Cambria" panose="02040503050406030204" pitchFamily="18" charset="0"/>
                <a:cs typeface="Calibri" panose="020F0502020204030204" pitchFamily="34" charset="0"/>
              </a:rPr>
              <a:t>4</a:t>
            </a:r>
            <a:endParaRPr lang="en-US" sz="4000" b="1" dirty="0">
              <a:ln>
                <a:solidFill>
                  <a:srgbClr val="FF0000"/>
                </a:solidFill>
              </a:ln>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4" name="TextBox 3"/>
          <p:cNvSpPr txBox="1"/>
          <p:nvPr/>
        </p:nvSpPr>
        <p:spPr>
          <a:xfrm>
            <a:off x="1605280" y="586931"/>
            <a:ext cx="10088880"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cs typeface="Calibri" panose="020F0502020204030204" pitchFamily="34" charset="0"/>
              </a:rPr>
              <a:t>Cào cào tập nhảy mỗi ngày. Ngày đầu tiên cào cào nhảy xa được 12 mm. Một tuần sau thì cào cào nhảy xa được gấp 3 lần ngày đầu tiên. Hỏi khi đó cào cào nhảy xa được bao nhiêu mi-li-mét?</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5" name="TextBox 14"/>
          <p:cNvSpPr txBox="1"/>
          <p:nvPr/>
        </p:nvSpPr>
        <p:spPr>
          <a:xfrm>
            <a:off x="8077200" y="2402813"/>
            <a:ext cx="2794000" cy="646331"/>
          </a:xfrm>
          <a:prstGeom prst="rect">
            <a:avLst/>
          </a:prstGeom>
          <a:noFill/>
        </p:spPr>
        <p:txBody>
          <a:bodyPr wrap="square" rtlCol="0">
            <a:spAutoFit/>
          </a:bodyPr>
          <a:lstStyle/>
          <a:p>
            <a:pPr algn="ctr"/>
            <a:r>
              <a:rPr lang="en-US" sz="36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6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giải</a:t>
            </a:r>
            <a:endParaRPr lang="en-US" sz="3600" b="1" u="sng"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6" name="TextBox 15"/>
          <p:cNvSpPr txBox="1"/>
          <p:nvPr/>
        </p:nvSpPr>
        <p:spPr>
          <a:xfrm>
            <a:off x="6756400" y="3105834"/>
            <a:ext cx="5039360" cy="1200329"/>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Một tuần sau cào cào nhảy xa được:</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p:cNvSpPr txBox="1"/>
          <p:nvPr/>
        </p:nvSpPr>
        <p:spPr>
          <a:xfrm>
            <a:off x="6808762" y="4347277"/>
            <a:ext cx="5039360" cy="646331"/>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12 x 3 = 36 (mm)</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p:cNvSpPr txBox="1"/>
          <p:nvPr/>
        </p:nvSpPr>
        <p:spPr>
          <a:xfrm>
            <a:off x="7347242" y="5038935"/>
            <a:ext cx="5039360" cy="646331"/>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36 mm</a:t>
            </a:r>
            <a:endPar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 Box 158"/>
          <p:cNvSpPr txBox="1"/>
          <p:nvPr/>
        </p:nvSpPr>
        <p:spPr>
          <a:xfrm>
            <a:off x="422423" y="3648801"/>
            <a:ext cx="2276474" cy="456917"/>
          </a:xfrm>
          <a:prstGeom prst="rect">
            <a:avLst/>
          </a:prstGeom>
          <a:noFill/>
          <a:ln w="6350">
            <a:noFill/>
          </a:ln>
          <a:effectLst/>
        </p:spPr>
        <p:txBody>
          <a:bodyPr rot="0" spcFirstLastPara="0" vert="horz" wrap="square" lIns="91440" tIns="45720" rIns="91440" bIns="45720" numCol="1" spcCol="0" rtlCol="0" fromWordArt="0" anchor="t" anchorCtr="0" forceAA="0" compatLnSpc="1">
            <a:noAutofit/>
          </a:bodyPr>
          <a:lstStyle/>
          <a:p>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Ngày</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tiên</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0" name="Text Box 159"/>
          <p:cNvSpPr txBox="1"/>
          <p:nvPr/>
        </p:nvSpPr>
        <p:spPr>
          <a:xfrm>
            <a:off x="450998" y="4217559"/>
            <a:ext cx="2147728" cy="551004"/>
          </a:xfrm>
          <a:prstGeom prst="rect">
            <a:avLst/>
          </a:prstGeom>
          <a:noFill/>
          <a:ln w="6350">
            <a:noFill/>
          </a:ln>
          <a:effectLst/>
        </p:spPr>
        <p:txBody>
          <a:bodyPr rot="0" spcFirstLastPara="0" vert="horz" wrap="square" lIns="91440" tIns="45720" rIns="91440" bIns="45720" numCol="1" spcCol="0" rtlCol="0" fromWordArt="0" anchor="t" anchorCtr="0" forceAA="0" compatLnSpc="1">
            <a:noAutofit/>
          </a:bodyPr>
          <a:lstStyle/>
          <a:p>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Một</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tuần</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sau</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 Box 158"/>
          <p:cNvSpPr txBox="1"/>
          <p:nvPr/>
        </p:nvSpPr>
        <p:spPr>
          <a:xfrm>
            <a:off x="1642247" y="2820586"/>
            <a:ext cx="1967242" cy="483576"/>
          </a:xfrm>
          <a:prstGeom prst="rect">
            <a:avLst/>
          </a:prstGeom>
          <a:noFill/>
          <a:ln w="6350">
            <a:noFill/>
          </a:ln>
          <a:effectLst/>
        </p:spPr>
        <p:txBody>
          <a:bodyPr rot="0" spcFirstLastPara="0" vert="horz" wrap="square" lIns="91440" tIns="45720" rIns="91440" bIns="45720" numCol="1" spcCol="0" rtlCol="0" fromWordArt="0" anchor="t" anchorCtr="0" forceAA="0" compatLnSpc="1">
            <a:noAutofit/>
          </a:bodyPr>
          <a:lstStyle/>
          <a:p>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Tóm</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tắt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22" name="Group 21"/>
          <p:cNvGrpSpPr/>
          <p:nvPr/>
        </p:nvGrpSpPr>
        <p:grpSpPr>
          <a:xfrm>
            <a:off x="2615585" y="3666018"/>
            <a:ext cx="1159833" cy="252572"/>
            <a:chOff x="3051544" y="3800176"/>
            <a:chExt cx="2147777" cy="182679"/>
          </a:xfrm>
        </p:grpSpPr>
        <p:cxnSp>
          <p:nvCxnSpPr>
            <p:cNvPr id="23" name="Straight Connector 22"/>
            <p:cNvCxnSpPr/>
            <p:nvPr/>
          </p:nvCxnSpPr>
          <p:spPr>
            <a:xfrm>
              <a:off x="3051544" y="3891516"/>
              <a:ext cx="2147777" cy="0"/>
            </a:xfrm>
            <a:prstGeom prst="line">
              <a:avLst/>
            </a:prstGeom>
            <a:noFill/>
            <a:ln w="57150" cap="flat" cmpd="sng" algn="ctr">
              <a:solidFill>
                <a:srgbClr val="002060"/>
              </a:solidFill>
              <a:prstDash val="solid"/>
              <a:miter lim="800000"/>
            </a:ln>
            <a:effectLst/>
          </p:spPr>
        </p:cxnSp>
        <p:cxnSp>
          <p:nvCxnSpPr>
            <p:cNvPr id="24" name="Straight Connector 23"/>
            <p:cNvCxnSpPr/>
            <p:nvPr/>
          </p:nvCxnSpPr>
          <p:spPr>
            <a:xfrm>
              <a:off x="3051544" y="3800176"/>
              <a:ext cx="0" cy="182679"/>
            </a:xfrm>
            <a:prstGeom prst="line">
              <a:avLst/>
            </a:prstGeom>
            <a:noFill/>
            <a:ln w="38100" cap="flat" cmpd="sng" algn="ctr">
              <a:solidFill>
                <a:srgbClr val="002060"/>
              </a:solidFill>
              <a:prstDash val="solid"/>
              <a:miter lim="800000"/>
            </a:ln>
            <a:effectLst/>
          </p:spPr>
        </p:cxnSp>
        <p:cxnSp>
          <p:nvCxnSpPr>
            <p:cNvPr id="25" name="Straight Connector 24"/>
            <p:cNvCxnSpPr/>
            <p:nvPr/>
          </p:nvCxnSpPr>
          <p:spPr>
            <a:xfrm>
              <a:off x="5199321" y="3800176"/>
              <a:ext cx="0" cy="182679"/>
            </a:xfrm>
            <a:prstGeom prst="line">
              <a:avLst/>
            </a:prstGeom>
            <a:noFill/>
            <a:ln w="38100" cap="flat" cmpd="sng" algn="ctr">
              <a:solidFill>
                <a:srgbClr val="002060"/>
              </a:solidFill>
              <a:prstDash val="solid"/>
              <a:miter lim="800000"/>
            </a:ln>
            <a:effectLst/>
          </p:spPr>
        </p:cxnSp>
      </p:grpSp>
      <p:grpSp>
        <p:nvGrpSpPr>
          <p:cNvPr id="26" name="Group 25"/>
          <p:cNvGrpSpPr/>
          <p:nvPr/>
        </p:nvGrpSpPr>
        <p:grpSpPr>
          <a:xfrm>
            <a:off x="2605309" y="4344271"/>
            <a:ext cx="3332515" cy="215757"/>
            <a:chOff x="3040911" y="3793144"/>
            <a:chExt cx="3332515" cy="215757"/>
          </a:xfrm>
        </p:grpSpPr>
        <p:cxnSp>
          <p:nvCxnSpPr>
            <p:cNvPr id="27" name="Straight Connector 26"/>
            <p:cNvCxnSpPr/>
            <p:nvPr/>
          </p:nvCxnSpPr>
          <p:spPr>
            <a:xfrm>
              <a:off x="3040911" y="3910607"/>
              <a:ext cx="3332515" cy="0"/>
            </a:xfrm>
            <a:prstGeom prst="line">
              <a:avLst/>
            </a:prstGeom>
            <a:noFill/>
            <a:ln w="57150" cap="flat" cmpd="sng" algn="ctr">
              <a:solidFill>
                <a:srgbClr val="002060"/>
              </a:solidFill>
              <a:prstDash val="solid"/>
              <a:miter lim="800000"/>
            </a:ln>
            <a:effectLst/>
          </p:spPr>
        </p:cxnSp>
        <p:cxnSp>
          <p:nvCxnSpPr>
            <p:cNvPr id="28" name="Straight Connector 27"/>
            <p:cNvCxnSpPr/>
            <p:nvPr/>
          </p:nvCxnSpPr>
          <p:spPr>
            <a:xfrm>
              <a:off x="3051544" y="3800176"/>
              <a:ext cx="0" cy="208725"/>
            </a:xfrm>
            <a:prstGeom prst="line">
              <a:avLst/>
            </a:prstGeom>
            <a:noFill/>
            <a:ln w="38100" cap="flat" cmpd="sng" algn="ctr">
              <a:solidFill>
                <a:srgbClr val="002060"/>
              </a:solidFill>
              <a:prstDash val="solid"/>
              <a:miter lim="800000"/>
            </a:ln>
            <a:effectLst/>
          </p:spPr>
        </p:cxnSp>
        <p:cxnSp>
          <p:nvCxnSpPr>
            <p:cNvPr id="29" name="Straight Connector 28"/>
            <p:cNvCxnSpPr/>
            <p:nvPr/>
          </p:nvCxnSpPr>
          <p:spPr>
            <a:xfrm>
              <a:off x="5274091" y="3793144"/>
              <a:ext cx="0" cy="205483"/>
            </a:xfrm>
            <a:prstGeom prst="line">
              <a:avLst/>
            </a:prstGeom>
            <a:noFill/>
            <a:ln w="38100" cap="flat" cmpd="sng" algn="ctr">
              <a:solidFill>
                <a:srgbClr val="002060"/>
              </a:solidFill>
              <a:prstDash val="solid"/>
              <a:miter lim="800000"/>
            </a:ln>
            <a:effectLst/>
          </p:spPr>
        </p:cxnSp>
        <p:cxnSp>
          <p:nvCxnSpPr>
            <p:cNvPr id="30" name="Straight Connector 29"/>
            <p:cNvCxnSpPr/>
            <p:nvPr/>
          </p:nvCxnSpPr>
          <p:spPr>
            <a:xfrm>
              <a:off x="6363152" y="3793144"/>
              <a:ext cx="0" cy="205483"/>
            </a:xfrm>
            <a:prstGeom prst="line">
              <a:avLst/>
            </a:prstGeom>
            <a:noFill/>
            <a:ln w="38100" cap="flat" cmpd="sng" algn="ctr">
              <a:solidFill>
                <a:srgbClr val="002060"/>
              </a:solidFill>
              <a:prstDash val="solid"/>
              <a:miter lim="800000"/>
            </a:ln>
            <a:effectLst/>
          </p:spPr>
        </p:cxnSp>
      </p:grpSp>
      <p:sp>
        <p:nvSpPr>
          <p:cNvPr id="31" name="TextBox 30"/>
          <p:cNvSpPr txBox="1"/>
          <p:nvPr/>
        </p:nvSpPr>
        <p:spPr>
          <a:xfrm>
            <a:off x="2664536" y="3324682"/>
            <a:ext cx="2201735" cy="461665"/>
          </a:xfrm>
          <a:prstGeom prst="rect">
            <a:avLst/>
          </a:prstGeom>
          <a:noFill/>
        </p:spPr>
        <p:txBody>
          <a:bodyPr wrap="square" rtlCol="0">
            <a:spAutoFit/>
          </a:bodyPr>
          <a:lstStyle/>
          <a:p>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12 mm</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cxnSp>
        <p:nvCxnSpPr>
          <p:cNvPr id="32" name="Straight Connector 31"/>
          <p:cNvCxnSpPr/>
          <p:nvPr/>
        </p:nvCxnSpPr>
        <p:spPr>
          <a:xfrm>
            <a:off x="2615584" y="3781187"/>
            <a:ext cx="0" cy="570116"/>
          </a:xfrm>
          <a:prstGeom prst="line">
            <a:avLst/>
          </a:prstGeom>
          <a:noFill/>
          <a:ln w="38100" cap="flat" cmpd="sng" algn="ctr">
            <a:solidFill>
              <a:srgbClr val="002060"/>
            </a:solidFill>
            <a:prstDash val="sysDash"/>
            <a:miter lim="800000"/>
          </a:ln>
          <a:effectLst/>
        </p:spPr>
      </p:cxnSp>
      <p:cxnSp>
        <p:nvCxnSpPr>
          <p:cNvPr id="33" name="Straight Connector 32"/>
          <p:cNvCxnSpPr/>
          <p:nvPr/>
        </p:nvCxnSpPr>
        <p:spPr>
          <a:xfrm>
            <a:off x="3775418" y="3831585"/>
            <a:ext cx="0" cy="570116"/>
          </a:xfrm>
          <a:prstGeom prst="line">
            <a:avLst/>
          </a:prstGeom>
          <a:noFill/>
          <a:ln w="38100" cap="flat" cmpd="sng" algn="ctr">
            <a:solidFill>
              <a:srgbClr val="002060"/>
            </a:solidFill>
            <a:prstDash val="sysDash"/>
            <a:miter lim="800000"/>
          </a:ln>
          <a:effectLst/>
        </p:spPr>
      </p:cxnSp>
      <p:sp>
        <p:nvSpPr>
          <p:cNvPr id="34" name="Left Brace 33"/>
          <p:cNvSpPr/>
          <p:nvPr/>
        </p:nvSpPr>
        <p:spPr>
          <a:xfrm rot="16200000">
            <a:off x="4066450" y="3026977"/>
            <a:ext cx="420519" cy="3301683"/>
          </a:xfrm>
          <a:prstGeom prst="leftBrace">
            <a:avLst>
              <a:gd name="adj1" fmla="val 26252"/>
              <a:gd name="adj2" fmla="val 50000"/>
            </a:avLst>
          </a:prstGeom>
          <a:noFill/>
          <a:ln w="381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3235969" y="5024563"/>
            <a:ext cx="2082943" cy="461665"/>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mm</a:t>
            </a: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cxnSp>
        <p:nvCxnSpPr>
          <p:cNvPr id="36" name="Straight Connector 35"/>
          <p:cNvCxnSpPr/>
          <p:nvPr/>
        </p:nvCxnSpPr>
        <p:spPr>
          <a:xfrm>
            <a:off x="3775418" y="4351303"/>
            <a:ext cx="0" cy="219000"/>
          </a:xfrm>
          <a:prstGeom prst="line">
            <a:avLst/>
          </a:prstGeom>
          <a:noFill/>
          <a:ln w="38100" cap="flat" cmpd="sng" algn="ctr">
            <a:solidFill>
              <a:srgbClr val="002060"/>
            </a:solidFill>
            <a:prstDash val="solid"/>
            <a:miter lim="800000"/>
          </a:ln>
          <a:effectLst/>
        </p:spPr>
      </p:cxn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par>
                                <p:cTn id="47" presetID="22" presetClass="entr" presetSubtype="4"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down)">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5" grpId="0"/>
      <p:bldP spid="16" grpId="0"/>
      <p:bldP spid="17" grpId="0"/>
      <p:bldP spid="18" grpId="0"/>
      <p:bldP spid="19" grpId="0"/>
      <p:bldP spid="20" grpId="0"/>
      <p:bldP spid="21" grpId="0"/>
      <p:bldP spid="31" grpId="0"/>
      <p:bldP spid="34" grpId="0" animBg="1"/>
      <p:bldP spid="35" grpId="0"/>
    </p:bldLst>
  </p:timing>
</p:sld>
</file>

<file path=ppt/theme/theme1.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925</Words>
  <Application>WPS Presentation</Application>
  <PresentationFormat>Widescreen</PresentationFormat>
  <Paragraphs>117</Paragraphs>
  <Slides>11</Slides>
  <Notes>6</Notes>
  <HiddenSlides>0</HiddenSlides>
  <MMClips>20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11</vt:i4>
      </vt:variant>
    </vt:vector>
  </HeadingPairs>
  <TitlesOfParts>
    <vt:vector size="30" baseType="lpstr">
      <vt:lpstr>Arial</vt:lpstr>
      <vt:lpstr>SimSun</vt:lpstr>
      <vt:lpstr>Wingdings</vt:lpstr>
      <vt:lpstr>Barlow Condensed ExtraBold</vt:lpstr>
      <vt:lpstr>Calibri</vt:lpstr>
      <vt:lpstr>Arial</vt:lpstr>
      <vt:lpstr>SVN-Poky's</vt:lpstr>
      <vt:lpstr>Segoe Print</vt:lpstr>
      <vt:lpstr>等线</vt:lpstr>
      <vt:lpstr>等线</vt:lpstr>
      <vt:lpstr>Cambria</vt:lpstr>
      <vt:lpstr>UTM Avo</vt:lpstr>
      <vt:lpstr>思源黑体 CN Medium</vt:lpstr>
      <vt:lpstr>Calibri</vt:lpstr>
      <vt:lpstr>Microsoft YaHei</vt:lpstr>
      <vt:lpstr>Arial Unicode MS</vt:lpstr>
      <vt:lpstr>4_Office 主题</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Phạm</cp:lastModifiedBy>
  <cp:revision>41</cp:revision>
  <dcterms:created xsi:type="dcterms:W3CDTF">2022-08-28T01:43:00Z</dcterms:created>
  <dcterms:modified xsi:type="dcterms:W3CDTF">2025-12-03T16:31:32Z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A7042518BD1A4581824774C486B1C2C3_13</vt:lpwstr>
  </property>
  <property fmtid="{D5CDD505-2E9C-101B-9397-08002B2CF9AE}" pid="3" name="KSOProductBuildVer">
    <vt:lpwstr>1033-12.2.0.22549</vt:lpwstr>
  </property>
</Properties>
</file>