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emf" ContentType="image/x-emf"/>
  <Default Extension="png" ContentType="image/png"/>
  <Default Extension="gif" ContentType="image/gif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1" r:id="rId3"/>
    <p:sldMasterId id="2147483666" r:id="rId4"/>
  </p:sldMasterIdLst>
  <p:notesMasterIdLst>
    <p:notesMasterId r:id="rId7"/>
  </p:notesMasterIdLst>
  <p:sldIdLst>
    <p:sldId id="258" r:id="rId5"/>
    <p:sldId id="3993" r:id="rId6"/>
    <p:sldId id="3994" r:id="rId8"/>
    <p:sldId id="3995" r:id="rId9"/>
    <p:sldId id="277" r:id="rId10"/>
    <p:sldId id="260" r:id="rId11"/>
    <p:sldId id="4000" r:id="rId12"/>
    <p:sldId id="264" r:id="rId13"/>
    <p:sldId id="3997" r:id="rId14"/>
    <p:sldId id="300" r:id="rId15"/>
    <p:sldId id="295" r:id="rId16"/>
    <p:sldId id="3998" r:id="rId17"/>
    <p:sldId id="4001" r:id="rId18"/>
    <p:sldId id="290" r:id="rId19"/>
    <p:sldId id="3999" r:id="rId20"/>
    <p:sldId id="28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792" autoAdjust="0"/>
  </p:normalViewPr>
  <p:slideViewPr>
    <p:cSldViewPr snapToGrid="0">
      <p:cViewPr varScale="1">
        <p:scale>
          <a:sx n="56" d="100"/>
          <a:sy n="56" d="100"/>
        </p:scale>
        <p:origin x="10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5E3EF9-2576-4AAA-9E04-0452D06FD396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911978-7C80-4474-A4A0-B57F80CC0E0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,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enter </a:t>
            </a:r>
            <a:r>
              <a:rPr lang="en-US" dirty="0" err="1"/>
              <a:t>hoặc</a:t>
            </a:r>
            <a:r>
              <a:rPr lang="en-US" dirty="0"/>
              <a:t> click </a:t>
            </a:r>
            <a:r>
              <a:rPr lang="en-US" dirty="0" err="1"/>
              <a:t>chuột</a:t>
            </a:r>
            <a:r>
              <a:rPr lang="en-US" dirty="0"/>
              <a:t> 1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xây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. </a:t>
            </a:r>
            <a:r>
              <a:rPr lang="en-US" dirty="0" err="1"/>
              <a:t>Xây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go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sang</a:t>
            </a:r>
            <a:endParaRPr lang="en-US" dirty="0"/>
          </a:p>
          <a:p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E22A591-7298-49F1-B132-74E3B4366C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5" r="9725" b="15724"/>
          <a:stretch>
            <a:fillRect/>
          </a:stretch>
        </p:blipFill>
        <p:spPr>
          <a:xfrm>
            <a:off x="0" y="171450"/>
            <a:ext cx="12192000" cy="66865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5"/>
            </a:lvl1pPr>
            <a:lvl2pPr marL="457200" indent="0">
              <a:buNone/>
              <a:defRPr sz="1200"/>
            </a:lvl2pPr>
            <a:lvl3pPr marL="914400" indent="0">
              <a:buNone/>
              <a:defRPr sz="1065"/>
            </a:lvl3pPr>
            <a:lvl4pPr marL="1371600" indent="0">
              <a:buNone/>
              <a:defRPr sz="935"/>
            </a:lvl4pPr>
            <a:lvl5pPr marL="1828800" indent="0">
              <a:buNone/>
              <a:defRPr sz="935"/>
            </a:lvl5pPr>
            <a:lvl6pPr marL="2286000" indent="0">
              <a:buNone/>
              <a:defRPr sz="935"/>
            </a:lvl6pPr>
            <a:lvl7pPr marL="2743200" indent="0">
              <a:buNone/>
              <a:defRPr sz="935"/>
            </a:lvl7pPr>
            <a:lvl8pPr marL="3200400" indent="0">
              <a:buNone/>
              <a:defRPr sz="935"/>
            </a:lvl8pPr>
            <a:lvl9pPr marL="3657600" indent="0">
              <a:buNone/>
              <a:defRPr sz="9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185A7A16-F63E-4118-B435-9E6C30DB2647}" type="datetime1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5"/>
            </a:lvl1pPr>
            <a:lvl2pPr marL="457200" indent="0">
              <a:buNone/>
              <a:defRPr sz="1200"/>
            </a:lvl2pPr>
            <a:lvl3pPr marL="914400" indent="0">
              <a:buNone/>
              <a:defRPr sz="1065"/>
            </a:lvl3pPr>
            <a:lvl4pPr marL="1371600" indent="0">
              <a:buNone/>
              <a:defRPr sz="935"/>
            </a:lvl4pPr>
            <a:lvl5pPr marL="1828800" indent="0">
              <a:buNone/>
              <a:defRPr sz="935"/>
            </a:lvl5pPr>
            <a:lvl6pPr marL="2286000" indent="0">
              <a:buNone/>
              <a:defRPr sz="935"/>
            </a:lvl6pPr>
            <a:lvl7pPr marL="2743200" indent="0">
              <a:buNone/>
              <a:defRPr sz="935"/>
            </a:lvl7pPr>
            <a:lvl8pPr marL="3200400" indent="0">
              <a:buNone/>
              <a:defRPr sz="935"/>
            </a:lvl8pPr>
            <a:lvl9pPr marL="3657600" indent="0">
              <a:buNone/>
              <a:defRPr sz="9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38F06A6-6E1D-44EA-AC87-AF54781D9D25}" type="datetime1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1E17ACA1-B368-4BA8-90EB-FC66CBD50688}" type="datetime1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D9986-4A69-47A4-89D2-9FB68BE97A59}" type="datetime1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warp dir="in"/>
      </p:transition>
    </mc:Choice>
    <mc:Fallback>
      <p:transition spd="slow" advClick="0" advTm="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279167" y="281806"/>
            <a:ext cx="11633380" cy="6294271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65"/>
          </a:p>
        </p:txBody>
      </p:sp>
      <p:sp>
        <p:nvSpPr>
          <p:cNvPr id="50" name="Google Shape;50;p9"/>
          <p:cNvSpPr/>
          <p:nvPr/>
        </p:nvSpPr>
        <p:spPr>
          <a:xfrm>
            <a:off x="0" y="2631467"/>
            <a:ext cx="12192000" cy="4226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65"/>
          </a:p>
        </p:txBody>
      </p:sp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6257419" y="3101133"/>
            <a:ext cx="4670800" cy="24524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52" name="Google Shape;52;p9"/>
          <p:cNvSpPr txBox="1">
            <a:spLocks noGrp="1"/>
          </p:cNvSpPr>
          <p:nvPr>
            <p:ph type="subTitle" idx="1"/>
          </p:nvPr>
        </p:nvSpPr>
        <p:spPr>
          <a:xfrm>
            <a:off x="6257417" y="5282900"/>
            <a:ext cx="4670800" cy="5788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65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9"/>
          <p:cNvSpPr txBox="1">
            <a:spLocks noGrp="1"/>
          </p:cNvSpPr>
          <p:nvPr>
            <p:ph type="subTitle" idx="2"/>
          </p:nvPr>
        </p:nvSpPr>
        <p:spPr>
          <a:xfrm>
            <a:off x="1310833" y="3923833"/>
            <a:ext cx="3822800" cy="11152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65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523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A2EB6-4E68-4D56-B900-7774B409661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A146F1-BB04-4AD5-9BEB-C8C5E2324DF7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A2EB6-4E68-4D56-B900-7774B409661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A146F1-BB04-4AD5-9BEB-C8C5E2324DF7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A2EB6-4E68-4D56-B900-7774B409661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A146F1-BB04-4AD5-9BEB-C8C5E2324DF7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A2EB6-4E68-4D56-B900-7774B409661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A146F1-BB04-4AD5-9BEB-C8C5E2324DF7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A2EB6-4E68-4D56-B900-7774B409661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A146F1-BB04-4AD5-9BEB-C8C5E2324DF7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A2EB6-4E68-4D56-B900-7774B409661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A146F1-BB04-4AD5-9BEB-C8C5E2324DF7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A2EB6-4E68-4D56-B900-7774B409661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A146F1-BB04-4AD5-9BEB-C8C5E2324DF7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A2EB6-4E68-4D56-B900-7774B409661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A146F1-BB04-4AD5-9BEB-C8C5E2324DF7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A2EB6-4E68-4D56-B900-7774B409661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A146F1-BB04-4AD5-9BEB-C8C5E2324DF7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A2EB6-4E68-4D56-B900-7774B409661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A146F1-BB04-4AD5-9BEB-C8C5E2324DF7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4E07193-FCE2-4479-BFFF-5FE0A56C1A6B}" type="datetime1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83DB1E50-8030-4028-8028-AEF50EE3CAEF}" type="datetime1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65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65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65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65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65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25D4ACA0-24B5-4275-9335-D188AC7D4A25}" type="datetime1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65"/>
            </a:lvl4pPr>
            <a:lvl5pPr>
              <a:defRPr sz="1865"/>
            </a:lvl5pPr>
            <a:lvl6pPr>
              <a:defRPr sz="1865"/>
            </a:lvl6pPr>
            <a:lvl7pPr>
              <a:defRPr sz="1865"/>
            </a:lvl7pPr>
            <a:lvl8pPr>
              <a:defRPr sz="1865"/>
            </a:lvl8pPr>
            <a:lvl9pPr>
              <a:defRPr sz="18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65"/>
            </a:lvl4pPr>
            <a:lvl5pPr>
              <a:defRPr sz="1865"/>
            </a:lvl5pPr>
            <a:lvl6pPr>
              <a:defRPr sz="1865"/>
            </a:lvl6pPr>
            <a:lvl7pPr>
              <a:defRPr sz="1865"/>
            </a:lvl7pPr>
            <a:lvl8pPr>
              <a:defRPr sz="1865"/>
            </a:lvl8pPr>
            <a:lvl9pPr>
              <a:defRPr sz="18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81E7434-ED64-43DF-8ECB-73149D252F9E}" type="datetime1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65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65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65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65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F409F15-DFE8-4AA4-81CC-F16DEF209DEA}" type="datetime1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02D64D6-FB48-40D4-9FE3-9C8FC5EE5745}" type="datetime1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56179-1089-4CB8-9792-76890A6D475F}" type="datetime1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3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1.xml"/><Relationship Id="rId8" Type="http://schemas.openxmlformats.org/officeDocument/2006/relationships/slideLayout" Target="../slideLayouts/slideLayout10.xml"/><Relationship Id="rId7" Type="http://schemas.openxmlformats.org/officeDocument/2006/relationships/slideLayout" Target="../slideLayouts/slideLayout9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7" Type="http://schemas.openxmlformats.org/officeDocument/2006/relationships/theme" Target="../theme/theme2.xml"/><Relationship Id="rId16" Type="http://schemas.openxmlformats.org/officeDocument/2006/relationships/image" Target="../media/image7.png"/><Relationship Id="rId15" Type="http://schemas.openxmlformats.org/officeDocument/2006/relationships/image" Target="../media/image9.jpeg"/><Relationship Id="rId14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3" Type="http://schemas.openxmlformats.org/officeDocument/2006/relationships/theme" Target="../theme/theme3.xml"/><Relationship Id="rId12" Type="http://schemas.openxmlformats.org/officeDocument/2006/relationships/image" Target="../media/image7.png"/><Relationship Id="rId11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2667000" y="-2666999"/>
            <a:ext cx="6857998" cy="12192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5400000">
            <a:off x="1219157" y="-516887"/>
            <a:ext cx="813793" cy="255360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145615" y="353020"/>
            <a:ext cx="1478590" cy="126160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243448" y="957263"/>
            <a:ext cx="596607" cy="31115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zh-CN" altLang="en-US" sz="300" dirty="0">
              <a:solidFill>
                <a:schemeClr val="bg1">
                  <a:alpha val="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+mn-ea"/>
            </a:endParaRP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ibaotu.com</a:t>
            </a:r>
            <a:endParaRPr lang="en-US" altLang="zh-CN" sz="600" dirty="0">
              <a:solidFill>
                <a:schemeClr val="bg1">
                  <a:alpha val="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+mn-ea"/>
            </a:endParaRPr>
          </a:p>
        </p:txBody>
      </p:sp>
      <p:sp>
        <p:nvSpPr>
          <p:cNvPr id="3" name="Freeform 2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6777" b="-1677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6"/>
          <p:cNvGrpSpPr/>
          <p:nvPr userDrawn="1"/>
        </p:nvGrpSpPr>
        <p:grpSpPr>
          <a:xfrm>
            <a:off x="223557" y="280116"/>
            <a:ext cx="11761571" cy="6358970"/>
            <a:chOff x="0" y="0"/>
            <a:chExt cx="4646547" cy="2512186"/>
          </a:xfrm>
        </p:grpSpPr>
        <p:sp>
          <p:nvSpPr>
            <p:cNvPr id="9" name="Freeform 7"/>
            <p:cNvSpPr/>
            <p:nvPr/>
          </p:nvSpPr>
          <p:spPr>
            <a:xfrm>
              <a:off x="0" y="0"/>
              <a:ext cx="4646547" cy="2512186"/>
            </a:xfrm>
            <a:custGeom>
              <a:avLst/>
              <a:gdLst/>
              <a:ahLst/>
              <a:cxnLst/>
              <a:rect l="l" t="t" r="r" b="b"/>
              <a:pathLst>
                <a:path w="4646547" h="2512186">
                  <a:moveTo>
                    <a:pt x="13165" y="0"/>
                  </a:moveTo>
                  <a:lnTo>
                    <a:pt x="4633382" y="0"/>
                  </a:lnTo>
                  <a:cubicBezTo>
                    <a:pt x="4636873" y="0"/>
                    <a:pt x="4640222" y="1387"/>
                    <a:pt x="4642691" y="3856"/>
                  </a:cubicBezTo>
                  <a:cubicBezTo>
                    <a:pt x="4645159" y="6325"/>
                    <a:pt x="4646547" y="9673"/>
                    <a:pt x="4646547" y="13165"/>
                  </a:cubicBezTo>
                  <a:lnTo>
                    <a:pt x="4646547" y="2499021"/>
                  </a:lnTo>
                  <a:cubicBezTo>
                    <a:pt x="4646547" y="2502512"/>
                    <a:pt x="4645159" y="2505861"/>
                    <a:pt x="4642691" y="2508330"/>
                  </a:cubicBezTo>
                  <a:cubicBezTo>
                    <a:pt x="4640222" y="2510799"/>
                    <a:pt x="4636873" y="2512186"/>
                    <a:pt x="4633382" y="2512186"/>
                  </a:cubicBezTo>
                  <a:lnTo>
                    <a:pt x="13165" y="2512186"/>
                  </a:lnTo>
                  <a:cubicBezTo>
                    <a:pt x="9673" y="2512186"/>
                    <a:pt x="6325" y="2510799"/>
                    <a:pt x="3856" y="2508330"/>
                  </a:cubicBezTo>
                  <a:cubicBezTo>
                    <a:pt x="1387" y="2505861"/>
                    <a:pt x="0" y="2502512"/>
                    <a:pt x="0" y="2499021"/>
                  </a:cubicBezTo>
                  <a:lnTo>
                    <a:pt x="0" y="13165"/>
                  </a:lnTo>
                  <a:cubicBezTo>
                    <a:pt x="0" y="9673"/>
                    <a:pt x="1387" y="6325"/>
                    <a:pt x="3856" y="3856"/>
                  </a:cubicBezTo>
                  <a:cubicBezTo>
                    <a:pt x="6325" y="1387"/>
                    <a:pt x="9673" y="0"/>
                    <a:pt x="13165" y="0"/>
                  </a:cubicBezTo>
                  <a:close/>
                </a:path>
              </a:pathLst>
            </a:custGeom>
            <a:solidFill>
              <a:srgbClr val="F3FDE3"/>
            </a:solidFill>
            <a:ln w="38100" cap="rnd">
              <a:solidFill>
                <a:srgbClr val="21522D"/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8"/>
            <p:cNvSpPr txBox="1"/>
            <p:nvPr/>
          </p:nvSpPr>
          <p:spPr>
            <a:xfrm>
              <a:off x="0" y="-9525"/>
              <a:ext cx="4646547" cy="252171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20"/>
                </a:lnSpc>
              </a:pPr>
              <a:endParaRPr sz="1200"/>
            </a:p>
          </p:txBody>
        </p:sp>
      </p:grpSp>
      <p:pic>
        <p:nvPicPr>
          <p:cNvPr id="11" name="Picture 10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269" y="0"/>
            <a:ext cx="1592676" cy="159267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269" y="0"/>
            <a:ext cx="1592676" cy="159267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269" y="0"/>
            <a:ext cx="1592676" cy="159267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4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1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openxmlformats.org/officeDocument/2006/relationships/image" Target="../media/image21.png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microsoft.com/office/2007/relationships/hdphoto" Target="../media/image16.wdp"/><Relationship Id="rId22" Type="http://schemas.openxmlformats.org/officeDocument/2006/relationships/notesSlide" Target="../notesSlides/notesSlide1.xml"/><Relationship Id="rId21" Type="http://schemas.openxmlformats.org/officeDocument/2006/relationships/slideLayout" Target="../slideLayouts/slideLayout9.xml"/><Relationship Id="rId20" Type="http://schemas.openxmlformats.org/officeDocument/2006/relationships/audio" Target="../media/audio1.wav"/><Relationship Id="rId2" Type="http://schemas.openxmlformats.org/officeDocument/2006/relationships/image" Target="../media/image15.png"/><Relationship Id="rId19" Type="http://schemas.openxmlformats.org/officeDocument/2006/relationships/image" Target="../media/image29.png"/><Relationship Id="rId18" Type="http://schemas.openxmlformats.org/officeDocument/2006/relationships/slide" Target="slide5.xml"/><Relationship Id="rId17" Type="http://schemas.microsoft.com/office/2007/relationships/hdphoto" Target="../media/image28.wdp"/><Relationship Id="rId16" Type="http://schemas.openxmlformats.org/officeDocument/2006/relationships/image" Target="../media/image27.png"/><Relationship Id="rId15" Type="http://schemas.openxmlformats.org/officeDocument/2006/relationships/image" Target="../media/image26.png"/><Relationship Id="rId14" Type="http://schemas.openxmlformats.org/officeDocument/2006/relationships/image" Target="../media/image25.png"/><Relationship Id="rId13" Type="http://schemas.openxmlformats.org/officeDocument/2006/relationships/image" Target="../media/image24.png"/><Relationship Id="rId12" Type="http://schemas.openxmlformats.org/officeDocument/2006/relationships/slide" Target="slide4.xml"/><Relationship Id="rId11" Type="http://schemas.openxmlformats.org/officeDocument/2006/relationships/image" Target="../media/image23.png"/><Relationship Id="rId10" Type="http://schemas.openxmlformats.org/officeDocument/2006/relationships/slide" Target="slide3.xml"/><Relationship Id="rId1" Type="http://schemas.openxmlformats.org/officeDocument/2006/relationships/image" Target="../media/image14.GIF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slide" Target="slide2.xml"/><Relationship Id="rId1" Type="http://schemas.openxmlformats.org/officeDocument/2006/relationships/image" Target="../media/image14.GIF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slide" Target="slide2.xml"/><Relationship Id="rId1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image" Target="../media/image37.png"/><Relationship Id="rId7" Type="http://schemas.openxmlformats.org/officeDocument/2006/relationships/image" Target="../media/image36.png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10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3.xml"/><Relationship Id="rId5" Type="http://schemas.openxmlformats.org/officeDocument/2006/relationships/image" Target="../media/image38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.emf"/><Relationship Id="rId3" Type="http://schemas.openxmlformats.org/officeDocument/2006/relationships/image" Target="../media/image39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2.png"/><Relationship Id="rId2" Type="http://schemas.microsoft.com/office/2007/relationships/hdphoto" Target="../media/image41.wdp"/><Relationship Id="rId1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16777" b="-1677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-1755132" y="0"/>
            <a:ext cx="4280725" cy="7240126"/>
          </a:xfrm>
          <a:custGeom>
            <a:avLst/>
            <a:gdLst/>
            <a:ahLst/>
            <a:cxnLst/>
            <a:rect l="l" t="t" r="r" b="b"/>
            <a:pathLst>
              <a:path w="6421087" h="10860189">
                <a:moveTo>
                  <a:pt x="6421087" y="0"/>
                </a:moveTo>
                <a:lnTo>
                  <a:pt x="0" y="0"/>
                </a:lnTo>
                <a:lnTo>
                  <a:pt x="0" y="10860189"/>
                </a:lnTo>
                <a:lnTo>
                  <a:pt x="6421087" y="10860189"/>
                </a:lnTo>
                <a:lnTo>
                  <a:pt x="642108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666408" y="0"/>
            <a:ext cx="4280725" cy="7240126"/>
          </a:xfrm>
          <a:custGeom>
            <a:avLst/>
            <a:gdLst/>
            <a:ahLst/>
            <a:cxnLst/>
            <a:rect l="l" t="t" r="r" b="b"/>
            <a:pathLst>
              <a:path w="6421087" h="10860189">
                <a:moveTo>
                  <a:pt x="0" y="0"/>
                </a:moveTo>
                <a:lnTo>
                  <a:pt x="6421087" y="0"/>
                </a:lnTo>
                <a:lnTo>
                  <a:pt x="6421087" y="10860189"/>
                </a:lnTo>
                <a:lnTo>
                  <a:pt x="0" y="10860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643405" y="2869494"/>
            <a:ext cx="4046007" cy="6048831"/>
          </a:xfrm>
          <a:custGeom>
            <a:avLst/>
            <a:gdLst/>
            <a:ahLst/>
            <a:cxnLst/>
            <a:rect l="l" t="t" r="r" b="b"/>
            <a:pathLst>
              <a:path w="6069011" h="9073247">
                <a:moveTo>
                  <a:pt x="0" y="0"/>
                </a:moveTo>
                <a:lnTo>
                  <a:pt x="6069011" y="0"/>
                </a:lnTo>
                <a:lnTo>
                  <a:pt x="6069011" y="9073247"/>
                </a:lnTo>
                <a:lnTo>
                  <a:pt x="0" y="90732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128456" y="3275636"/>
            <a:ext cx="12448912" cy="4243004"/>
          </a:xfrm>
          <a:custGeom>
            <a:avLst/>
            <a:gdLst/>
            <a:ahLst/>
            <a:cxnLst/>
            <a:rect l="l" t="t" r="r" b="b"/>
            <a:pathLst>
              <a:path w="18673368" h="6364506">
                <a:moveTo>
                  <a:pt x="0" y="0"/>
                </a:moveTo>
                <a:lnTo>
                  <a:pt x="18673368" y="0"/>
                </a:lnTo>
                <a:lnTo>
                  <a:pt x="18673368" y="6364506"/>
                </a:lnTo>
                <a:lnTo>
                  <a:pt x="0" y="63645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454400" y="822962"/>
            <a:ext cx="18186317" cy="2452674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/>
          <p:cNvSpPr/>
          <p:nvPr/>
        </p:nvSpPr>
        <p:spPr>
          <a:xfrm>
            <a:off x="1978003" y="1644870"/>
            <a:ext cx="8824676" cy="3118515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318224" y="2699103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14" name="TextBox 43"/>
          <p:cNvSpPr txBox="1">
            <a:spLocks noChangeArrowheads="1"/>
          </p:cNvSpPr>
          <p:nvPr/>
        </p:nvSpPr>
        <p:spPr bwMode="auto">
          <a:xfrm>
            <a:off x="3205340" y="1717471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alt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9"/>
          <p:cNvSpPr txBox="1">
            <a:spLocks noChangeArrowheads="1"/>
          </p:cNvSpPr>
          <p:nvPr/>
        </p:nvSpPr>
        <p:spPr bwMode="auto">
          <a:xfrm>
            <a:off x="2222205" y="1701006"/>
            <a:ext cx="88108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156</a:t>
            </a:r>
            <a:endParaRPr lang="en-US" alt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66"/>
          <p:cNvGrpSpPr/>
          <p:nvPr/>
        </p:nvGrpSpPr>
        <p:grpSpPr bwMode="auto">
          <a:xfrm>
            <a:off x="3125519" y="1767122"/>
            <a:ext cx="712788" cy="1431301"/>
            <a:chOff x="2299" y="1252"/>
            <a:chExt cx="449" cy="656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2299" y="1537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19" name="TextBox 36"/>
          <p:cNvSpPr txBox="1">
            <a:spLocks noChangeArrowheads="1"/>
          </p:cNvSpPr>
          <p:nvPr/>
        </p:nvSpPr>
        <p:spPr bwMode="auto">
          <a:xfrm>
            <a:off x="3166496" y="2482244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38"/>
          <p:cNvSpPr txBox="1">
            <a:spLocks noChangeArrowheads="1"/>
          </p:cNvSpPr>
          <p:nvPr/>
        </p:nvSpPr>
        <p:spPr bwMode="auto">
          <a:xfrm>
            <a:off x="2419457" y="2619710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alt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39"/>
          <p:cNvSpPr txBox="1">
            <a:spLocks noChangeArrowheads="1"/>
          </p:cNvSpPr>
          <p:nvPr/>
        </p:nvSpPr>
        <p:spPr bwMode="auto">
          <a:xfrm>
            <a:off x="2225588" y="2152113"/>
            <a:ext cx="6345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en-US" alt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009718" y="1767122"/>
            <a:ext cx="6590942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15 chia 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15; 15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020351" y="3223460"/>
            <a:ext cx="598397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6; 6 chia 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5; 6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36"/>
          <p:cNvSpPr txBox="1">
            <a:spLocks noChangeArrowheads="1"/>
          </p:cNvSpPr>
          <p:nvPr/>
        </p:nvSpPr>
        <p:spPr bwMode="auto">
          <a:xfrm>
            <a:off x="3346364" y="2487563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38"/>
          <p:cNvSpPr txBox="1">
            <a:spLocks noChangeArrowheads="1"/>
          </p:cNvSpPr>
          <p:nvPr/>
        </p:nvSpPr>
        <p:spPr bwMode="auto">
          <a:xfrm>
            <a:off x="2627920" y="2618616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8"/>
          <p:cNvSpPr txBox="1">
            <a:spLocks noChangeArrowheads="1"/>
          </p:cNvSpPr>
          <p:nvPr/>
        </p:nvSpPr>
        <p:spPr bwMode="auto">
          <a:xfrm>
            <a:off x="2667566" y="3044036"/>
            <a:ext cx="596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alt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2315133" y="3563532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34" name="Rectangle: Rounded Corners 33"/>
          <p:cNvSpPr/>
          <p:nvPr/>
        </p:nvSpPr>
        <p:spPr>
          <a:xfrm>
            <a:off x="4316819" y="5081759"/>
            <a:ext cx="4359348" cy="518541"/>
          </a:xfrm>
          <a:prstGeom prst="roundRect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156 : 5 = 31 (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1)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5694" y="839972"/>
            <a:ext cx="923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Rectangle: Rounded Corners 35"/>
          <p:cNvSpPr/>
          <p:nvPr/>
        </p:nvSpPr>
        <p:spPr>
          <a:xfrm>
            <a:off x="632415" y="969336"/>
            <a:ext cx="2305050" cy="487326"/>
          </a:xfrm>
          <a:prstGeom prst="roundRect">
            <a:avLst/>
          </a:prstGeom>
          <a:solidFill>
            <a:srgbClr val="E830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156 : 5 = ?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8"/>
          <p:cNvSpPr txBox="1">
            <a:spLocks noChangeArrowheads="1"/>
          </p:cNvSpPr>
          <p:nvPr/>
        </p:nvSpPr>
        <p:spPr bwMode="auto">
          <a:xfrm>
            <a:off x="2728481" y="3508227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5" grpId="0"/>
      <p:bldP spid="19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4" grpId="0" animBg="1"/>
      <p:bldP spid="36" grpId="0" animBg="1"/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38634" y="372403"/>
            <a:ext cx="619044" cy="584775"/>
            <a:chOff x="621568" y="794220"/>
            <a:chExt cx="619044" cy="58477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025338" y="284474"/>
            <a:ext cx="1715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967562" y="1180213"/>
            <a:ext cx="2158410" cy="4242391"/>
            <a:chOff x="446567" y="1190846"/>
            <a:chExt cx="2158410" cy="4242391"/>
          </a:xfrm>
        </p:grpSpPr>
        <p:sp>
          <p:nvSpPr>
            <p:cNvPr id="2" name="Rectangle 1"/>
            <p:cNvSpPr/>
            <p:nvPr/>
          </p:nvSpPr>
          <p:spPr>
            <a:xfrm>
              <a:off x="446567" y="1190846"/>
              <a:ext cx="2158410" cy="4242391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</a:endParaRPr>
            </a:p>
          </p:txBody>
        </p:sp>
        <p:sp>
          <p:nvSpPr>
            <p:cNvPr id="10" name="TextBox 43"/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en-US" altLang="en-US" sz="4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TextBox 49"/>
            <p:cNvSpPr txBox="1">
              <a:spLocks noChangeArrowheads="1"/>
            </p:cNvSpPr>
            <p:nvPr/>
          </p:nvSpPr>
          <p:spPr bwMode="auto">
            <a:xfrm>
              <a:off x="446567" y="1445824"/>
              <a:ext cx="99805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381</a:t>
              </a:r>
              <a:endParaRPr lang="en-US" altLang="en-US" sz="4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2" name="Group 66"/>
            <p:cNvGrpSpPr/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13" name="Straight Connector 12"/>
              <p:cNvCxnSpPr/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</p:grpSp>
      </p:grpSp>
      <p:grpSp>
        <p:nvGrpSpPr>
          <p:cNvPr id="15" name="Group 14"/>
          <p:cNvGrpSpPr/>
          <p:nvPr/>
        </p:nvGrpSpPr>
        <p:grpSpPr>
          <a:xfrm>
            <a:off x="5167422" y="1158948"/>
            <a:ext cx="2158410" cy="4253024"/>
            <a:chOff x="446567" y="1190846"/>
            <a:chExt cx="2158410" cy="4253024"/>
          </a:xfrm>
        </p:grpSpPr>
        <p:sp>
          <p:nvSpPr>
            <p:cNvPr id="16" name="Rectangle 15"/>
            <p:cNvSpPr/>
            <p:nvPr/>
          </p:nvSpPr>
          <p:spPr>
            <a:xfrm>
              <a:off x="446567" y="1190846"/>
              <a:ext cx="2158410" cy="425302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</a:endParaRPr>
            </a:p>
          </p:txBody>
        </p:sp>
        <p:sp>
          <p:nvSpPr>
            <p:cNvPr id="17" name="TextBox 43"/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en-US" altLang="en-US" sz="4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TextBox 49"/>
            <p:cNvSpPr txBox="1">
              <a:spLocks noChangeArrowheads="1"/>
            </p:cNvSpPr>
            <p:nvPr/>
          </p:nvSpPr>
          <p:spPr bwMode="auto">
            <a:xfrm>
              <a:off x="446567" y="1445824"/>
              <a:ext cx="99805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554</a:t>
              </a:r>
              <a:endParaRPr lang="en-US" altLang="en-US" sz="4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9" name="Group 66"/>
            <p:cNvGrpSpPr/>
            <p:nvPr/>
          </p:nvGrpSpPr>
          <p:grpSpPr bwMode="auto">
            <a:xfrm>
              <a:off x="1392414" y="1608496"/>
              <a:ext cx="1011238" cy="1466211"/>
              <a:chOff x="2299" y="1306"/>
              <a:chExt cx="637" cy="672"/>
            </a:xfrm>
          </p:grpSpPr>
          <p:cxnSp>
            <p:nvCxnSpPr>
              <p:cNvPr id="20" name="Straight Connector 19"/>
              <p:cNvCxnSpPr/>
              <p:nvPr/>
            </p:nvCxnSpPr>
            <p:spPr>
              <a:xfrm>
                <a:off x="2299" y="1537"/>
                <a:ext cx="637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2304" y="1306"/>
                <a:ext cx="0" cy="672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</p:grpSp>
      </p:grpSp>
      <p:grpSp>
        <p:nvGrpSpPr>
          <p:cNvPr id="22" name="Group 21"/>
          <p:cNvGrpSpPr/>
          <p:nvPr/>
        </p:nvGrpSpPr>
        <p:grpSpPr>
          <a:xfrm>
            <a:off x="8867553" y="1190845"/>
            <a:ext cx="2158410" cy="4210493"/>
            <a:chOff x="446567" y="1190846"/>
            <a:chExt cx="2158410" cy="2791573"/>
          </a:xfrm>
        </p:grpSpPr>
        <p:sp>
          <p:nvSpPr>
            <p:cNvPr id="23" name="Rectangle 22"/>
            <p:cNvSpPr/>
            <p:nvPr/>
          </p:nvSpPr>
          <p:spPr>
            <a:xfrm>
              <a:off x="446567" y="1190846"/>
              <a:ext cx="2158410" cy="2791573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</a:endParaRPr>
            </a:p>
          </p:txBody>
        </p:sp>
        <p:sp>
          <p:nvSpPr>
            <p:cNvPr id="24" name="TextBox 43"/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n-US" altLang="en-US" sz="4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TextBox 49"/>
            <p:cNvSpPr txBox="1">
              <a:spLocks noChangeArrowheads="1"/>
            </p:cNvSpPr>
            <p:nvPr/>
          </p:nvSpPr>
          <p:spPr bwMode="auto">
            <a:xfrm>
              <a:off x="446567" y="1445824"/>
              <a:ext cx="99805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625</a:t>
              </a:r>
              <a:endParaRPr lang="en-US" altLang="en-US" sz="4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6" name="Group 66"/>
            <p:cNvGrpSpPr/>
            <p:nvPr/>
          </p:nvGrpSpPr>
          <p:grpSpPr bwMode="auto">
            <a:xfrm>
              <a:off x="1400352" y="1490674"/>
              <a:ext cx="1012826" cy="1077839"/>
              <a:chOff x="2304" y="1252"/>
              <a:chExt cx="638" cy="494"/>
            </a:xfrm>
          </p:grpSpPr>
          <p:cxnSp>
            <p:nvCxnSpPr>
              <p:cNvPr id="27" name="Straight Connector 26"/>
              <p:cNvCxnSpPr/>
              <p:nvPr/>
            </p:nvCxnSpPr>
            <p:spPr>
              <a:xfrm>
                <a:off x="2306" y="1429"/>
                <a:ext cx="636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2304" y="1252"/>
                <a:ext cx="0" cy="494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</p:grpSp>
      </p:grpSp>
      <p:sp>
        <p:nvSpPr>
          <p:cNvPr id="30" name="TextBox 29"/>
          <p:cNvSpPr txBox="1"/>
          <p:nvPr/>
        </p:nvSpPr>
        <p:spPr>
          <a:xfrm>
            <a:off x="1956391" y="211588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56931" y="195639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967562" y="2604977"/>
            <a:ext cx="59542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925034" y="249865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90847" y="250928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190308" y="211588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212114" y="306218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>
            <a:off x="1073887" y="3668232"/>
            <a:ext cx="59542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1190849" y="359380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424765" y="359380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434857" y="211588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201481" y="406164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21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>
            <a:off x="1183757" y="4703134"/>
            <a:ext cx="59542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1158951" y="464643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113722" y="205208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178056" y="189259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4" name="Straight Connector 63"/>
          <p:cNvCxnSpPr/>
          <p:nvPr/>
        </p:nvCxnSpPr>
        <p:spPr>
          <a:xfrm>
            <a:off x="5202863" y="2480930"/>
            <a:ext cx="59542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5167424" y="239232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5411973" y="239232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347638" y="205208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209955" y="282826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0" name="Straight Connector 69"/>
          <p:cNvCxnSpPr/>
          <p:nvPr/>
        </p:nvCxnSpPr>
        <p:spPr>
          <a:xfrm>
            <a:off x="5245393" y="3459125"/>
            <a:ext cx="82579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5465133" y="3381154"/>
            <a:ext cx="648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5709682" y="3381153"/>
            <a:ext cx="648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6581554" y="205208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518298" y="393404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7" name="Straight Connector 76"/>
          <p:cNvCxnSpPr/>
          <p:nvPr/>
        </p:nvCxnSpPr>
        <p:spPr>
          <a:xfrm>
            <a:off x="5383616" y="4554279"/>
            <a:ext cx="82579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5518297" y="455073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9835117" y="221157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8931349" y="210525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3" name="Straight Connector 82"/>
          <p:cNvCxnSpPr/>
          <p:nvPr/>
        </p:nvCxnSpPr>
        <p:spPr>
          <a:xfrm>
            <a:off x="8892360" y="2704214"/>
            <a:ext cx="82579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8920717" y="269004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9186531" y="269004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10079666" y="221157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8952614" y="320040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0" name="Straight Connector 89"/>
          <p:cNvCxnSpPr/>
          <p:nvPr/>
        </p:nvCxnSpPr>
        <p:spPr>
          <a:xfrm>
            <a:off x="8902993" y="3820632"/>
            <a:ext cx="82579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9005776" y="378519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9250325" y="377456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10334847" y="220094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9335387" y="423176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8" name="Straight Connector 97"/>
          <p:cNvCxnSpPr/>
          <p:nvPr/>
        </p:nvCxnSpPr>
        <p:spPr>
          <a:xfrm>
            <a:off x="9158174" y="4851991"/>
            <a:ext cx="82579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/>
          <p:cNvSpPr txBox="1"/>
          <p:nvPr/>
        </p:nvSpPr>
        <p:spPr>
          <a:xfrm>
            <a:off x="9282222" y="4710224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127590" y="1158949"/>
            <a:ext cx="606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a)</a:t>
            </a:r>
            <a:endParaRPr lang="en-US" sz="3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4" grpId="0"/>
      <p:bldP spid="37" grpId="0"/>
      <p:bldP spid="38" grpId="0"/>
      <p:bldP spid="39" grpId="0"/>
      <p:bldP spid="43" grpId="0"/>
      <p:bldP spid="47" grpId="0"/>
      <p:bldP spid="48" grpId="0"/>
      <p:bldP spid="49" grpId="0"/>
      <p:bldP spid="57" grpId="0"/>
      <p:bldP spid="60" grpId="0"/>
      <p:bldP spid="61" grpId="0"/>
      <p:bldP spid="62" grpId="0"/>
      <p:bldP spid="65" grpId="0"/>
      <p:bldP spid="66" grpId="0"/>
      <p:bldP spid="67" grpId="0"/>
      <p:bldP spid="68" grpId="0"/>
      <p:bldP spid="71" grpId="0"/>
      <p:bldP spid="74" grpId="0"/>
      <p:bldP spid="75" grpId="0"/>
      <p:bldP spid="76" grpId="0"/>
      <p:bldP spid="78" grpId="0"/>
      <p:bldP spid="79" grpId="0"/>
      <p:bldP spid="80" grpId="0"/>
      <p:bldP spid="84" grpId="0"/>
      <p:bldP spid="85" grpId="0"/>
      <p:bldP spid="86" grpId="0"/>
      <p:bldP spid="87" grpId="0"/>
      <p:bldP spid="91" grpId="0"/>
      <p:bldP spid="92" grpId="0"/>
      <p:bldP spid="93" grpId="0"/>
      <p:bldP spid="94" grpId="0"/>
      <p:bldP spid="9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55754" y="303823"/>
            <a:ext cx="619044" cy="584775"/>
            <a:chOff x="621568" y="794220"/>
            <a:chExt cx="619044" cy="58477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Microsoft YaHei" panose="020B0503020204020204" pitchFamily="34" charset="-122"/>
                  <a:cs typeface="Calibri" panose="020F0502020204030204" pitchFamily="34" charset="0"/>
                </a:rPr>
                <a:t>1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888178" y="273044"/>
            <a:ext cx="1715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Tính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967562" y="1180213"/>
            <a:ext cx="2158410" cy="4242391"/>
            <a:chOff x="446567" y="1190846"/>
            <a:chExt cx="2158410" cy="4242391"/>
          </a:xfrm>
        </p:grpSpPr>
        <p:sp>
          <p:nvSpPr>
            <p:cNvPr id="2" name="Rectangle 1"/>
            <p:cNvSpPr/>
            <p:nvPr/>
          </p:nvSpPr>
          <p:spPr>
            <a:xfrm>
              <a:off x="446567" y="1190846"/>
              <a:ext cx="2158410" cy="4242391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10" name="TextBox 43"/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icrosoft YaHei" panose="020B0503020204020204" pitchFamily="34" charset="-122"/>
                  <a:cs typeface="Calibri" panose="020F0502020204030204" pitchFamily="34" charset="0"/>
                </a:rPr>
                <a:t>5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endParaRPr>
            </a:p>
          </p:txBody>
        </p:sp>
        <p:sp>
          <p:nvSpPr>
            <p:cNvPr id="11" name="TextBox 49"/>
            <p:cNvSpPr txBox="1">
              <a:spLocks noChangeArrowheads="1"/>
            </p:cNvSpPr>
            <p:nvPr/>
          </p:nvSpPr>
          <p:spPr bwMode="auto">
            <a:xfrm>
              <a:off x="446567" y="1445824"/>
              <a:ext cx="99805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icrosoft YaHei" panose="020B0503020204020204" pitchFamily="34" charset="-122"/>
                  <a:cs typeface="Calibri" panose="020F0502020204030204" pitchFamily="34" charset="0"/>
                </a:rPr>
                <a:t>237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endParaRPr>
            </a:p>
          </p:txBody>
        </p:sp>
        <p:grpSp>
          <p:nvGrpSpPr>
            <p:cNvPr id="12" name="Group 66"/>
            <p:cNvGrpSpPr/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13" name="Straight Connector 12"/>
              <p:cNvCxnSpPr/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</p:grpSp>
      </p:grpSp>
      <p:grpSp>
        <p:nvGrpSpPr>
          <p:cNvPr id="15" name="Group 14"/>
          <p:cNvGrpSpPr/>
          <p:nvPr/>
        </p:nvGrpSpPr>
        <p:grpSpPr>
          <a:xfrm>
            <a:off x="5167422" y="1158948"/>
            <a:ext cx="2158410" cy="4253024"/>
            <a:chOff x="446567" y="1190846"/>
            <a:chExt cx="2158410" cy="4253024"/>
          </a:xfrm>
        </p:grpSpPr>
        <p:sp>
          <p:nvSpPr>
            <p:cNvPr id="16" name="Rectangle 15"/>
            <p:cNvSpPr/>
            <p:nvPr/>
          </p:nvSpPr>
          <p:spPr>
            <a:xfrm>
              <a:off x="446567" y="1190846"/>
              <a:ext cx="2158410" cy="425302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17" name="TextBox 43"/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icrosoft YaHei" panose="020B0503020204020204" pitchFamily="34" charset="-122"/>
                  <a:cs typeface="Calibri" panose="020F0502020204030204" pitchFamily="34" charset="0"/>
                </a:rPr>
                <a:t>6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endParaRPr>
            </a:p>
          </p:txBody>
        </p:sp>
        <p:sp>
          <p:nvSpPr>
            <p:cNvPr id="18" name="TextBox 49"/>
            <p:cNvSpPr txBox="1">
              <a:spLocks noChangeArrowheads="1"/>
            </p:cNvSpPr>
            <p:nvPr/>
          </p:nvSpPr>
          <p:spPr bwMode="auto">
            <a:xfrm>
              <a:off x="446567" y="1445824"/>
              <a:ext cx="99805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icrosoft YaHei" panose="020B0503020204020204" pitchFamily="34" charset="-122"/>
                  <a:cs typeface="Calibri" panose="020F0502020204030204" pitchFamily="34" charset="0"/>
                </a:rPr>
                <a:t>428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endParaRPr>
            </a:p>
          </p:txBody>
        </p:sp>
        <p:grpSp>
          <p:nvGrpSpPr>
            <p:cNvPr id="19" name="Group 66"/>
            <p:cNvGrpSpPr/>
            <p:nvPr/>
          </p:nvGrpSpPr>
          <p:grpSpPr bwMode="auto">
            <a:xfrm>
              <a:off x="1392414" y="1608496"/>
              <a:ext cx="1011238" cy="1466211"/>
              <a:chOff x="2299" y="1306"/>
              <a:chExt cx="637" cy="672"/>
            </a:xfrm>
          </p:grpSpPr>
          <p:cxnSp>
            <p:nvCxnSpPr>
              <p:cNvPr id="20" name="Straight Connector 19"/>
              <p:cNvCxnSpPr/>
              <p:nvPr/>
            </p:nvCxnSpPr>
            <p:spPr>
              <a:xfrm>
                <a:off x="2299" y="1537"/>
                <a:ext cx="637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2304" y="1306"/>
                <a:ext cx="0" cy="672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</p:grpSp>
      </p:grpSp>
      <p:grpSp>
        <p:nvGrpSpPr>
          <p:cNvPr id="22" name="Group 21"/>
          <p:cNvGrpSpPr/>
          <p:nvPr/>
        </p:nvGrpSpPr>
        <p:grpSpPr>
          <a:xfrm>
            <a:off x="8867553" y="1190845"/>
            <a:ext cx="2158410" cy="4210493"/>
            <a:chOff x="446567" y="1190846"/>
            <a:chExt cx="2158410" cy="2791573"/>
          </a:xfrm>
        </p:grpSpPr>
        <p:sp>
          <p:nvSpPr>
            <p:cNvPr id="23" name="Rectangle 22"/>
            <p:cNvSpPr/>
            <p:nvPr/>
          </p:nvSpPr>
          <p:spPr>
            <a:xfrm>
              <a:off x="446567" y="1190846"/>
              <a:ext cx="2158410" cy="2791573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24" name="TextBox 43"/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469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icrosoft YaHei" panose="020B0503020204020204" pitchFamily="34" charset="-122"/>
                  <a:cs typeface="Calibri" panose="020F0502020204030204" pitchFamily="34" charset="0"/>
                </a:rPr>
                <a:t>7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endParaRPr>
            </a:p>
          </p:txBody>
        </p:sp>
        <p:sp>
          <p:nvSpPr>
            <p:cNvPr id="25" name="TextBox 49"/>
            <p:cNvSpPr txBox="1">
              <a:spLocks noChangeArrowheads="1"/>
            </p:cNvSpPr>
            <p:nvPr/>
          </p:nvSpPr>
          <p:spPr bwMode="auto">
            <a:xfrm>
              <a:off x="446567" y="1445824"/>
              <a:ext cx="998050" cy="469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icrosoft YaHei" panose="020B0503020204020204" pitchFamily="34" charset="-122"/>
                  <a:cs typeface="Calibri" panose="020F0502020204030204" pitchFamily="34" charset="0"/>
                </a:rPr>
                <a:t>371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endParaRPr>
            </a:p>
          </p:txBody>
        </p:sp>
        <p:grpSp>
          <p:nvGrpSpPr>
            <p:cNvPr id="26" name="Group 66"/>
            <p:cNvGrpSpPr/>
            <p:nvPr/>
          </p:nvGrpSpPr>
          <p:grpSpPr bwMode="auto">
            <a:xfrm>
              <a:off x="1400352" y="1490674"/>
              <a:ext cx="1012826" cy="1077839"/>
              <a:chOff x="2304" y="1252"/>
              <a:chExt cx="638" cy="494"/>
            </a:xfrm>
          </p:grpSpPr>
          <p:cxnSp>
            <p:nvCxnSpPr>
              <p:cNvPr id="27" name="Straight Connector 26"/>
              <p:cNvCxnSpPr/>
              <p:nvPr/>
            </p:nvCxnSpPr>
            <p:spPr>
              <a:xfrm>
                <a:off x="2306" y="1429"/>
                <a:ext cx="636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2304" y="1252"/>
                <a:ext cx="0" cy="494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</p:grpSp>
      </p:grpSp>
      <p:sp>
        <p:nvSpPr>
          <p:cNvPr id="30" name="TextBox 29"/>
          <p:cNvSpPr txBox="1"/>
          <p:nvPr/>
        </p:nvSpPr>
        <p:spPr>
          <a:xfrm>
            <a:off x="1956391" y="211588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56931" y="195639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20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967562" y="2604977"/>
            <a:ext cx="71238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180217" y="2541183"/>
            <a:ext cx="3934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446029" y="254118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7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190308" y="211588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7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212114" y="306218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35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>
            <a:off x="1073887" y="3668232"/>
            <a:ext cx="88250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1456663" y="355127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113722" y="205208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7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178056" y="189259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42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cxnSp>
        <p:nvCxnSpPr>
          <p:cNvPr id="64" name="Straight Connector 63"/>
          <p:cNvCxnSpPr/>
          <p:nvPr/>
        </p:nvCxnSpPr>
        <p:spPr>
          <a:xfrm>
            <a:off x="5202863" y="2480930"/>
            <a:ext cx="7407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5380075" y="2360430"/>
            <a:ext cx="4359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5688419" y="2360429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347638" y="205208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453428" y="279636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 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cxnSp>
        <p:nvCxnSpPr>
          <p:cNvPr id="70" name="Straight Connector 69"/>
          <p:cNvCxnSpPr/>
          <p:nvPr/>
        </p:nvCxnSpPr>
        <p:spPr>
          <a:xfrm>
            <a:off x="5245393" y="3459125"/>
            <a:ext cx="91085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5709682" y="3381153"/>
            <a:ext cx="648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9835117" y="221157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8879978" y="208470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35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cxnSp>
        <p:nvCxnSpPr>
          <p:cNvPr id="83" name="Straight Connector 82"/>
          <p:cNvCxnSpPr/>
          <p:nvPr/>
        </p:nvCxnSpPr>
        <p:spPr>
          <a:xfrm>
            <a:off x="8892360" y="2704214"/>
            <a:ext cx="82579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9154634" y="2690041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9420448" y="269004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10079666" y="221157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9164190" y="315787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21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cxnSp>
        <p:nvCxnSpPr>
          <p:cNvPr id="90" name="Straight Connector 89"/>
          <p:cNvCxnSpPr/>
          <p:nvPr/>
        </p:nvCxnSpPr>
        <p:spPr>
          <a:xfrm>
            <a:off x="8902993" y="3820632"/>
            <a:ext cx="9427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/>
          <p:cNvSpPr txBox="1"/>
          <p:nvPr/>
        </p:nvSpPr>
        <p:spPr>
          <a:xfrm>
            <a:off x="9143999" y="374266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127590" y="1158949"/>
            <a:ext cx="606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rPr>
              <a:t>b)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Microsoft YaHei" panose="020B0503020204020204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4" grpId="0"/>
      <p:bldP spid="37" grpId="0"/>
      <p:bldP spid="38" grpId="0"/>
      <p:bldP spid="39" grpId="0"/>
      <p:bldP spid="43" grpId="0"/>
      <p:bldP spid="47" grpId="0"/>
      <p:bldP spid="61" grpId="0"/>
      <p:bldP spid="62" grpId="0"/>
      <p:bldP spid="65" grpId="0"/>
      <p:bldP spid="66" grpId="0"/>
      <p:bldP spid="67" grpId="0"/>
      <p:bldP spid="68" grpId="0"/>
      <p:bldP spid="74" grpId="0"/>
      <p:bldP spid="79" grpId="0"/>
      <p:bldP spid="80" grpId="0"/>
      <p:bldP spid="84" grpId="0"/>
      <p:bldP spid="85" grpId="0"/>
      <p:bldP spid="86" grpId="0"/>
      <p:bldP spid="87" grpId="0"/>
      <p:bldP spid="9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ột cửa hàng có 354 quả táo. Người ta đã đóng số táo đó vào các hộp, mỗi hộp có 6 quả táo. Hỏi cửa hàng đã đóng được bao nhiêu hộp táo như vậ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1" name="Group 570"/>
          <p:cNvGrpSpPr/>
          <p:nvPr/>
        </p:nvGrpSpPr>
        <p:grpSpPr>
          <a:xfrm>
            <a:off x="302591" y="156266"/>
            <a:ext cx="619044" cy="584775"/>
            <a:chOff x="621568" y="794220"/>
            <a:chExt cx="619044" cy="584775"/>
          </a:xfrm>
        </p:grpSpPr>
        <p:pic>
          <p:nvPicPr>
            <p:cNvPr id="572" name="Picture 571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573" name="TextBox 572"/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2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967563" y="148856"/>
            <a:ext cx="11015330" cy="148855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5" name="TextBox 574"/>
          <p:cNvSpPr txBox="1"/>
          <p:nvPr/>
        </p:nvSpPr>
        <p:spPr>
          <a:xfrm>
            <a:off x="1111194" y="114855"/>
            <a:ext cx="106696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 cửa hàng có 354 quả táo. Người ta đã đóng số táo đó vào các hộp, mỗi hộp có 6 quả táo. Hỏi cửa hàng đã đóng được bao nhiêu hộp táo như vậy?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76" name="TextBox 575"/>
          <p:cNvSpPr txBox="1"/>
          <p:nvPr/>
        </p:nvSpPr>
        <p:spPr>
          <a:xfrm>
            <a:off x="5321775" y="1800964"/>
            <a:ext cx="3667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7" name="TextBox 576"/>
          <p:cNvSpPr txBox="1"/>
          <p:nvPr/>
        </p:nvSpPr>
        <p:spPr>
          <a:xfrm>
            <a:off x="2700670" y="2691351"/>
            <a:ext cx="91395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 hàng đóng được số hộp táo là: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8" name="TextBox 577"/>
          <p:cNvSpPr txBox="1"/>
          <p:nvPr/>
        </p:nvSpPr>
        <p:spPr>
          <a:xfrm>
            <a:off x="4639141" y="3423683"/>
            <a:ext cx="7890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354 : 6 = 59 (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9" name="TextBox 578"/>
          <p:cNvSpPr txBox="1"/>
          <p:nvPr/>
        </p:nvSpPr>
        <p:spPr>
          <a:xfrm>
            <a:off x="6510471" y="4220527"/>
            <a:ext cx="7890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59 hộp táo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7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34489" y="103103"/>
            <a:ext cx="619044" cy="584775"/>
            <a:chOff x="621568" y="794220"/>
            <a:chExt cx="619044" cy="58477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967563" y="148856"/>
            <a:ext cx="829339" cy="510363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11194" y="114855"/>
            <a:ext cx="10669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8257" y="1098992"/>
            <a:ext cx="7381322" cy="5412236"/>
          </a:xfrm>
          <a:prstGeom prst="rect">
            <a:avLst/>
          </a:prstGeom>
        </p:spPr>
      </p:pic>
      <p:sp>
        <p:nvSpPr>
          <p:cNvPr id="10" name="Freeform: Shape 9"/>
          <p:cNvSpPr/>
          <p:nvPr/>
        </p:nvSpPr>
        <p:spPr>
          <a:xfrm>
            <a:off x="4337486" y="2839316"/>
            <a:ext cx="4391446" cy="342328"/>
          </a:xfrm>
          <a:custGeom>
            <a:avLst/>
            <a:gdLst>
              <a:gd name="connsiteX0" fmla="*/ 0 w 4391446"/>
              <a:gd name="connsiteY0" fmla="*/ 310430 h 342328"/>
              <a:gd name="connsiteX1" fmla="*/ 414670 w 4391446"/>
              <a:gd name="connsiteY1" fmla="*/ 331695 h 342328"/>
              <a:gd name="connsiteX2" fmla="*/ 850605 w 4391446"/>
              <a:gd name="connsiteY2" fmla="*/ 299798 h 342328"/>
              <a:gd name="connsiteX3" fmla="*/ 1105786 w 4391446"/>
              <a:gd name="connsiteY3" fmla="*/ 267900 h 342328"/>
              <a:gd name="connsiteX4" fmla="*/ 1158949 w 4391446"/>
              <a:gd name="connsiteY4" fmla="*/ 299798 h 342328"/>
              <a:gd name="connsiteX5" fmla="*/ 1190847 w 4391446"/>
              <a:gd name="connsiteY5" fmla="*/ 321063 h 342328"/>
              <a:gd name="connsiteX6" fmla="*/ 1265275 w 4391446"/>
              <a:gd name="connsiteY6" fmla="*/ 299798 h 342328"/>
              <a:gd name="connsiteX7" fmla="*/ 1371600 w 4391446"/>
              <a:gd name="connsiteY7" fmla="*/ 278532 h 342328"/>
              <a:gd name="connsiteX8" fmla="*/ 1520456 w 4391446"/>
              <a:gd name="connsiteY8" fmla="*/ 236002 h 342328"/>
              <a:gd name="connsiteX9" fmla="*/ 1562986 w 4391446"/>
              <a:gd name="connsiteY9" fmla="*/ 225370 h 342328"/>
              <a:gd name="connsiteX10" fmla="*/ 1828800 w 4391446"/>
              <a:gd name="connsiteY10" fmla="*/ 161574 h 342328"/>
              <a:gd name="connsiteX11" fmla="*/ 1977656 w 4391446"/>
              <a:gd name="connsiteY11" fmla="*/ 119044 h 342328"/>
              <a:gd name="connsiteX12" fmla="*/ 2147777 w 4391446"/>
              <a:gd name="connsiteY12" fmla="*/ 55249 h 342328"/>
              <a:gd name="connsiteX13" fmla="*/ 2371061 w 4391446"/>
              <a:gd name="connsiteY13" fmla="*/ 23351 h 342328"/>
              <a:gd name="connsiteX14" fmla="*/ 2690037 w 4391446"/>
              <a:gd name="connsiteY14" fmla="*/ 33984 h 342328"/>
              <a:gd name="connsiteX15" fmla="*/ 2721935 w 4391446"/>
              <a:gd name="connsiteY15" fmla="*/ 55249 h 342328"/>
              <a:gd name="connsiteX16" fmla="*/ 2806996 w 4391446"/>
              <a:gd name="connsiteY16" fmla="*/ 76514 h 342328"/>
              <a:gd name="connsiteX17" fmla="*/ 2966484 w 4391446"/>
              <a:gd name="connsiteY17" fmla="*/ 129677 h 342328"/>
              <a:gd name="connsiteX18" fmla="*/ 3104707 w 4391446"/>
              <a:gd name="connsiteY18" fmla="*/ 193472 h 342328"/>
              <a:gd name="connsiteX19" fmla="*/ 3147237 w 4391446"/>
              <a:gd name="connsiteY19" fmla="*/ 225370 h 342328"/>
              <a:gd name="connsiteX20" fmla="*/ 3253563 w 4391446"/>
              <a:gd name="connsiteY20" fmla="*/ 246635 h 342328"/>
              <a:gd name="connsiteX21" fmla="*/ 3327991 w 4391446"/>
              <a:gd name="connsiteY21" fmla="*/ 267900 h 342328"/>
              <a:gd name="connsiteX22" fmla="*/ 3370521 w 4391446"/>
              <a:gd name="connsiteY22" fmla="*/ 289165 h 342328"/>
              <a:gd name="connsiteX23" fmla="*/ 3583172 w 4391446"/>
              <a:gd name="connsiteY23" fmla="*/ 321063 h 342328"/>
              <a:gd name="connsiteX24" fmla="*/ 3646968 w 4391446"/>
              <a:gd name="connsiteY24" fmla="*/ 331695 h 342328"/>
              <a:gd name="connsiteX25" fmla="*/ 3838354 w 4391446"/>
              <a:gd name="connsiteY25" fmla="*/ 342328 h 342328"/>
              <a:gd name="connsiteX26" fmla="*/ 4274289 w 4391446"/>
              <a:gd name="connsiteY26" fmla="*/ 331695 h 342328"/>
              <a:gd name="connsiteX27" fmla="*/ 4338084 w 4391446"/>
              <a:gd name="connsiteY27" fmla="*/ 321063 h 342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391446" h="342328">
                <a:moveTo>
                  <a:pt x="0" y="310430"/>
                </a:moveTo>
                <a:cubicBezTo>
                  <a:pt x="138223" y="317518"/>
                  <a:pt x="276634" y="341795"/>
                  <a:pt x="414670" y="331695"/>
                </a:cubicBezTo>
                <a:lnTo>
                  <a:pt x="850605" y="299798"/>
                </a:lnTo>
                <a:cubicBezTo>
                  <a:pt x="942085" y="291912"/>
                  <a:pt x="1018461" y="280374"/>
                  <a:pt x="1105786" y="267900"/>
                </a:cubicBezTo>
                <a:cubicBezTo>
                  <a:pt x="1123507" y="278533"/>
                  <a:pt x="1141424" y="288845"/>
                  <a:pt x="1158949" y="299798"/>
                </a:cubicBezTo>
                <a:cubicBezTo>
                  <a:pt x="1169785" y="306571"/>
                  <a:pt x="1178068" y="321063"/>
                  <a:pt x="1190847" y="321063"/>
                </a:cubicBezTo>
                <a:cubicBezTo>
                  <a:pt x="1216649" y="321063"/>
                  <a:pt x="1240159" y="305708"/>
                  <a:pt x="1265275" y="299798"/>
                </a:cubicBezTo>
                <a:cubicBezTo>
                  <a:pt x="1300458" y="291520"/>
                  <a:pt x="1336536" y="287298"/>
                  <a:pt x="1371600" y="278532"/>
                </a:cubicBezTo>
                <a:cubicBezTo>
                  <a:pt x="1421663" y="266016"/>
                  <a:pt x="1470734" y="249813"/>
                  <a:pt x="1520456" y="236002"/>
                </a:cubicBezTo>
                <a:cubicBezTo>
                  <a:pt x="1534536" y="232091"/>
                  <a:pt x="1549051" y="229770"/>
                  <a:pt x="1562986" y="225370"/>
                </a:cubicBezTo>
                <a:cubicBezTo>
                  <a:pt x="1771982" y="159372"/>
                  <a:pt x="1656725" y="178782"/>
                  <a:pt x="1828800" y="161574"/>
                </a:cubicBezTo>
                <a:cubicBezTo>
                  <a:pt x="1882574" y="148131"/>
                  <a:pt x="1926809" y="139383"/>
                  <a:pt x="1977656" y="119044"/>
                </a:cubicBezTo>
                <a:cubicBezTo>
                  <a:pt x="1991252" y="113606"/>
                  <a:pt x="2114442" y="61916"/>
                  <a:pt x="2147777" y="55249"/>
                </a:cubicBezTo>
                <a:cubicBezTo>
                  <a:pt x="2292490" y="26307"/>
                  <a:pt x="2218108" y="37256"/>
                  <a:pt x="2371061" y="23351"/>
                </a:cubicBezTo>
                <a:cubicBezTo>
                  <a:pt x="2489565" y="-16153"/>
                  <a:pt x="2429652" y="-735"/>
                  <a:pt x="2690037" y="33984"/>
                </a:cubicBezTo>
                <a:cubicBezTo>
                  <a:pt x="2702704" y="35673"/>
                  <a:pt x="2709926" y="50882"/>
                  <a:pt x="2721935" y="55249"/>
                </a:cubicBezTo>
                <a:cubicBezTo>
                  <a:pt x="2749402" y="65237"/>
                  <a:pt x="2778757" y="68984"/>
                  <a:pt x="2806996" y="76514"/>
                </a:cubicBezTo>
                <a:cubicBezTo>
                  <a:pt x="2892336" y="99271"/>
                  <a:pt x="2878630" y="96731"/>
                  <a:pt x="2966484" y="129677"/>
                </a:cubicBezTo>
                <a:cubicBezTo>
                  <a:pt x="3078620" y="219385"/>
                  <a:pt x="2951073" y="129457"/>
                  <a:pt x="3104707" y="193472"/>
                </a:cubicBezTo>
                <a:cubicBezTo>
                  <a:pt x="3121065" y="200288"/>
                  <a:pt x="3130548" y="219410"/>
                  <a:pt x="3147237" y="225370"/>
                </a:cubicBezTo>
                <a:cubicBezTo>
                  <a:pt x="3181275" y="237527"/>
                  <a:pt x="3218380" y="238357"/>
                  <a:pt x="3253563" y="246635"/>
                </a:cubicBezTo>
                <a:cubicBezTo>
                  <a:pt x="3278679" y="252545"/>
                  <a:pt x="3303742" y="259082"/>
                  <a:pt x="3327991" y="267900"/>
                </a:cubicBezTo>
                <a:cubicBezTo>
                  <a:pt x="3342887" y="273317"/>
                  <a:pt x="3355004" y="285932"/>
                  <a:pt x="3370521" y="289165"/>
                </a:cubicBezTo>
                <a:cubicBezTo>
                  <a:pt x="3440691" y="303784"/>
                  <a:pt x="3512329" y="310164"/>
                  <a:pt x="3583172" y="321063"/>
                </a:cubicBezTo>
                <a:cubicBezTo>
                  <a:pt x="3604480" y="324341"/>
                  <a:pt x="3625484" y="329905"/>
                  <a:pt x="3646968" y="331695"/>
                </a:cubicBezTo>
                <a:cubicBezTo>
                  <a:pt x="3710641" y="337001"/>
                  <a:pt x="3774559" y="338784"/>
                  <a:pt x="3838354" y="342328"/>
                </a:cubicBezTo>
                <a:lnTo>
                  <a:pt x="4274289" y="331695"/>
                </a:lnTo>
                <a:cubicBezTo>
                  <a:pt x="4534813" y="320368"/>
                  <a:pt x="4269392" y="321063"/>
                  <a:pt x="4338084" y="321063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/>
          <p:cNvSpPr/>
          <p:nvPr/>
        </p:nvSpPr>
        <p:spPr>
          <a:xfrm>
            <a:off x="8505449" y="2894565"/>
            <a:ext cx="510363" cy="435935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33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627648" y="1827233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24" name="TextBox 43"/>
          <p:cNvSpPr txBox="1">
            <a:spLocks noChangeArrowheads="1"/>
          </p:cNvSpPr>
          <p:nvPr/>
        </p:nvSpPr>
        <p:spPr bwMode="auto">
          <a:xfrm>
            <a:off x="1493499" y="888131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alt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49"/>
          <p:cNvSpPr txBox="1">
            <a:spLocks noChangeArrowheads="1"/>
          </p:cNvSpPr>
          <p:nvPr/>
        </p:nvSpPr>
        <p:spPr bwMode="auto">
          <a:xfrm>
            <a:off x="648587" y="871666"/>
            <a:ext cx="8293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264</a:t>
            </a:r>
            <a:endParaRPr lang="en-US" alt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66"/>
          <p:cNvGrpSpPr/>
          <p:nvPr/>
        </p:nvGrpSpPr>
        <p:grpSpPr bwMode="auto">
          <a:xfrm>
            <a:off x="1413680" y="937782"/>
            <a:ext cx="819151" cy="1431301"/>
            <a:chOff x="2299" y="1252"/>
            <a:chExt cx="516" cy="656"/>
          </a:xfrm>
        </p:grpSpPr>
        <p:cxnSp>
          <p:nvCxnSpPr>
            <p:cNvPr id="27" name="Straight Connector 26"/>
            <p:cNvCxnSpPr/>
            <p:nvPr/>
          </p:nvCxnSpPr>
          <p:spPr>
            <a:xfrm>
              <a:off x="2299" y="1537"/>
              <a:ext cx="516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28" name="Straight Connector 27"/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29" name="TextBox 36"/>
          <p:cNvSpPr txBox="1">
            <a:spLocks noChangeArrowheads="1"/>
          </p:cNvSpPr>
          <p:nvPr/>
        </p:nvSpPr>
        <p:spPr bwMode="auto">
          <a:xfrm>
            <a:off x="1454655" y="1652904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9"/>
          <p:cNvSpPr txBox="1">
            <a:spLocks noChangeArrowheads="1"/>
          </p:cNvSpPr>
          <p:nvPr/>
        </p:nvSpPr>
        <p:spPr bwMode="auto">
          <a:xfrm>
            <a:off x="662603" y="1344038"/>
            <a:ext cx="65583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en-US" alt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6"/>
          <p:cNvSpPr txBox="1">
            <a:spLocks noChangeArrowheads="1"/>
          </p:cNvSpPr>
          <p:nvPr/>
        </p:nvSpPr>
        <p:spPr bwMode="auto">
          <a:xfrm>
            <a:off x="1634523" y="1647949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8"/>
          <p:cNvSpPr txBox="1">
            <a:spLocks noChangeArrowheads="1"/>
          </p:cNvSpPr>
          <p:nvPr/>
        </p:nvSpPr>
        <p:spPr bwMode="auto">
          <a:xfrm>
            <a:off x="884182" y="1778644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38"/>
          <p:cNvSpPr txBox="1">
            <a:spLocks noChangeArrowheads="1"/>
          </p:cNvSpPr>
          <p:nvPr/>
        </p:nvSpPr>
        <p:spPr bwMode="auto">
          <a:xfrm>
            <a:off x="1075568" y="1768012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38"/>
          <p:cNvSpPr txBox="1">
            <a:spLocks noChangeArrowheads="1"/>
          </p:cNvSpPr>
          <p:nvPr/>
        </p:nvSpPr>
        <p:spPr bwMode="auto">
          <a:xfrm>
            <a:off x="894813" y="2172049"/>
            <a:ext cx="6788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en-US" alt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773413" y="2691661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45" name="TextBox 38"/>
          <p:cNvSpPr txBox="1">
            <a:spLocks noChangeArrowheads="1"/>
          </p:cNvSpPr>
          <p:nvPr/>
        </p:nvSpPr>
        <p:spPr bwMode="auto">
          <a:xfrm>
            <a:off x="1073888" y="2693044"/>
            <a:ext cx="531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alt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: Shape 11"/>
          <p:cNvSpPr/>
          <p:nvPr/>
        </p:nvSpPr>
        <p:spPr>
          <a:xfrm>
            <a:off x="3944081" y="4255532"/>
            <a:ext cx="4720856" cy="1503707"/>
          </a:xfrm>
          <a:custGeom>
            <a:avLst/>
            <a:gdLst>
              <a:gd name="connsiteX0" fmla="*/ 0 w 4720856"/>
              <a:gd name="connsiteY0" fmla="*/ 0 h 1503707"/>
              <a:gd name="connsiteX1" fmla="*/ 308344 w 4720856"/>
              <a:gd name="connsiteY1" fmla="*/ 21265 h 1503707"/>
              <a:gd name="connsiteX2" fmla="*/ 499730 w 4720856"/>
              <a:gd name="connsiteY2" fmla="*/ 53163 h 1503707"/>
              <a:gd name="connsiteX3" fmla="*/ 882502 w 4720856"/>
              <a:gd name="connsiteY3" fmla="*/ 63796 h 1503707"/>
              <a:gd name="connsiteX4" fmla="*/ 978195 w 4720856"/>
              <a:gd name="connsiteY4" fmla="*/ 85061 h 1503707"/>
              <a:gd name="connsiteX5" fmla="*/ 1031358 w 4720856"/>
              <a:gd name="connsiteY5" fmla="*/ 95693 h 1503707"/>
              <a:gd name="connsiteX6" fmla="*/ 1063256 w 4720856"/>
              <a:gd name="connsiteY6" fmla="*/ 106326 h 1503707"/>
              <a:gd name="connsiteX7" fmla="*/ 1137684 w 4720856"/>
              <a:gd name="connsiteY7" fmla="*/ 116958 h 1503707"/>
              <a:gd name="connsiteX8" fmla="*/ 1180214 w 4720856"/>
              <a:gd name="connsiteY8" fmla="*/ 138223 h 1503707"/>
              <a:gd name="connsiteX9" fmla="*/ 1265275 w 4720856"/>
              <a:gd name="connsiteY9" fmla="*/ 148856 h 1503707"/>
              <a:gd name="connsiteX10" fmla="*/ 1307805 w 4720856"/>
              <a:gd name="connsiteY10" fmla="*/ 159489 h 1503707"/>
              <a:gd name="connsiteX11" fmla="*/ 1371600 w 4720856"/>
              <a:gd name="connsiteY11" fmla="*/ 202019 h 1503707"/>
              <a:gd name="connsiteX12" fmla="*/ 1456661 w 4720856"/>
              <a:gd name="connsiteY12" fmla="*/ 223284 h 1503707"/>
              <a:gd name="connsiteX13" fmla="*/ 1488558 w 4720856"/>
              <a:gd name="connsiteY13" fmla="*/ 233916 h 1503707"/>
              <a:gd name="connsiteX14" fmla="*/ 1616149 w 4720856"/>
              <a:gd name="connsiteY14" fmla="*/ 265814 h 1503707"/>
              <a:gd name="connsiteX15" fmla="*/ 1648047 w 4720856"/>
              <a:gd name="connsiteY15" fmla="*/ 287079 h 1503707"/>
              <a:gd name="connsiteX16" fmla="*/ 1690577 w 4720856"/>
              <a:gd name="connsiteY16" fmla="*/ 318977 h 1503707"/>
              <a:gd name="connsiteX17" fmla="*/ 1796902 w 4720856"/>
              <a:gd name="connsiteY17" fmla="*/ 350875 h 1503707"/>
              <a:gd name="connsiteX18" fmla="*/ 1903228 w 4720856"/>
              <a:gd name="connsiteY18" fmla="*/ 404037 h 1503707"/>
              <a:gd name="connsiteX19" fmla="*/ 2009554 w 4720856"/>
              <a:gd name="connsiteY19" fmla="*/ 467833 h 1503707"/>
              <a:gd name="connsiteX20" fmla="*/ 2062716 w 4720856"/>
              <a:gd name="connsiteY20" fmla="*/ 499730 h 1503707"/>
              <a:gd name="connsiteX21" fmla="*/ 2083982 w 4720856"/>
              <a:gd name="connsiteY21" fmla="*/ 520996 h 1503707"/>
              <a:gd name="connsiteX22" fmla="*/ 2190307 w 4720856"/>
              <a:gd name="connsiteY22" fmla="*/ 552893 h 1503707"/>
              <a:gd name="connsiteX23" fmla="*/ 2317898 w 4720856"/>
              <a:gd name="connsiteY23" fmla="*/ 616689 h 1503707"/>
              <a:gd name="connsiteX24" fmla="*/ 2381693 w 4720856"/>
              <a:gd name="connsiteY24" fmla="*/ 659219 h 1503707"/>
              <a:gd name="connsiteX25" fmla="*/ 2445489 w 4720856"/>
              <a:gd name="connsiteY25" fmla="*/ 712382 h 1503707"/>
              <a:gd name="connsiteX26" fmla="*/ 2477386 w 4720856"/>
              <a:gd name="connsiteY26" fmla="*/ 733647 h 1503707"/>
              <a:gd name="connsiteX27" fmla="*/ 2519916 w 4720856"/>
              <a:gd name="connsiteY27" fmla="*/ 765544 h 1503707"/>
              <a:gd name="connsiteX28" fmla="*/ 2551814 w 4720856"/>
              <a:gd name="connsiteY28" fmla="*/ 786809 h 1503707"/>
              <a:gd name="connsiteX29" fmla="*/ 2583712 w 4720856"/>
              <a:gd name="connsiteY29" fmla="*/ 818707 h 1503707"/>
              <a:gd name="connsiteX30" fmla="*/ 2636875 w 4720856"/>
              <a:gd name="connsiteY30" fmla="*/ 861237 h 1503707"/>
              <a:gd name="connsiteX31" fmla="*/ 2721935 w 4720856"/>
              <a:gd name="connsiteY31" fmla="*/ 946298 h 1503707"/>
              <a:gd name="connsiteX32" fmla="*/ 2775098 w 4720856"/>
              <a:gd name="connsiteY32" fmla="*/ 978196 h 1503707"/>
              <a:gd name="connsiteX33" fmla="*/ 2838893 w 4720856"/>
              <a:gd name="connsiteY33" fmla="*/ 1031358 h 1503707"/>
              <a:gd name="connsiteX34" fmla="*/ 2892056 w 4720856"/>
              <a:gd name="connsiteY34" fmla="*/ 1052623 h 1503707"/>
              <a:gd name="connsiteX35" fmla="*/ 2998382 w 4720856"/>
              <a:gd name="connsiteY35" fmla="*/ 1116419 h 1503707"/>
              <a:gd name="connsiteX36" fmla="*/ 3147237 w 4720856"/>
              <a:gd name="connsiteY36" fmla="*/ 1222744 h 1503707"/>
              <a:gd name="connsiteX37" fmla="*/ 3253563 w 4720856"/>
              <a:gd name="connsiteY37" fmla="*/ 1297172 h 1503707"/>
              <a:gd name="connsiteX38" fmla="*/ 3327991 w 4720856"/>
              <a:gd name="connsiteY38" fmla="*/ 1339702 h 1503707"/>
              <a:gd name="connsiteX39" fmla="*/ 3423684 w 4720856"/>
              <a:gd name="connsiteY39" fmla="*/ 1360968 h 1503707"/>
              <a:gd name="connsiteX40" fmla="*/ 3732028 w 4720856"/>
              <a:gd name="connsiteY40" fmla="*/ 1467293 h 1503707"/>
              <a:gd name="connsiteX41" fmla="*/ 4720856 w 4720856"/>
              <a:gd name="connsiteY41" fmla="*/ 1499191 h 1503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4720856" h="1503707">
                <a:moveTo>
                  <a:pt x="0" y="0"/>
                </a:moveTo>
                <a:cubicBezTo>
                  <a:pt x="106695" y="5081"/>
                  <a:pt x="205002" y="4042"/>
                  <a:pt x="308344" y="21265"/>
                </a:cubicBezTo>
                <a:cubicBezTo>
                  <a:pt x="379248" y="33082"/>
                  <a:pt x="428960" y="49946"/>
                  <a:pt x="499730" y="53163"/>
                </a:cubicBezTo>
                <a:cubicBezTo>
                  <a:pt x="627238" y="58959"/>
                  <a:pt x="754911" y="60252"/>
                  <a:pt x="882502" y="63796"/>
                </a:cubicBezTo>
                <a:cubicBezTo>
                  <a:pt x="938742" y="82541"/>
                  <a:pt x="895863" y="70092"/>
                  <a:pt x="978195" y="85061"/>
                </a:cubicBezTo>
                <a:cubicBezTo>
                  <a:pt x="995975" y="88294"/>
                  <a:pt x="1013826" y="91310"/>
                  <a:pt x="1031358" y="95693"/>
                </a:cubicBezTo>
                <a:cubicBezTo>
                  <a:pt x="1042231" y="98411"/>
                  <a:pt x="1052266" y="104128"/>
                  <a:pt x="1063256" y="106326"/>
                </a:cubicBezTo>
                <a:cubicBezTo>
                  <a:pt x="1087831" y="111241"/>
                  <a:pt x="1112875" y="113414"/>
                  <a:pt x="1137684" y="116958"/>
                </a:cubicBezTo>
                <a:cubicBezTo>
                  <a:pt x="1151861" y="124046"/>
                  <a:pt x="1164837" y="134379"/>
                  <a:pt x="1180214" y="138223"/>
                </a:cubicBezTo>
                <a:cubicBezTo>
                  <a:pt x="1207935" y="145153"/>
                  <a:pt x="1237089" y="144158"/>
                  <a:pt x="1265275" y="148856"/>
                </a:cubicBezTo>
                <a:cubicBezTo>
                  <a:pt x="1279689" y="151258"/>
                  <a:pt x="1293628" y="155945"/>
                  <a:pt x="1307805" y="159489"/>
                </a:cubicBezTo>
                <a:cubicBezTo>
                  <a:pt x="1329070" y="173666"/>
                  <a:pt x="1348109" y="191952"/>
                  <a:pt x="1371600" y="202019"/>
                </a:cubicBezTo>
                <a:cubicBezTo>
                  <a:pt x="1398463" y="213532"/>
                  <a:pt x="1428465" y="215594"/>
                  <a:pt x="1456661" y="223284"/>
                </a:cubicBezTo>
                <a:cubicBezTo>
                  <a:pt x="1467474" y="226233"/>
                  <a:pt x="1477729" y="231028"/>
                  <a:pt x="1488558" y="233916"/>
                </a:cubicBezTo>
                <a:cubicBezTo>
                  <a:pt x="1530917" y="245212"/>
                  <a:pt x="1573619" y="255181"/>
                  <a:pt x="1616149" y="265814"/>
                </a:cubicBezTo>
                <a:cubicBezTo>
                  <a:pt x="1626782" y="272902"/>
                  <a:pt x="1637648" y="279651"/>
                  <a:pt x="1648047" y="287079"/>
                </a:cubicBezTo>
                <a:cubicBezTo>
                  <a:pt x="1662467" y="297379"/>
                  <a:pt x="1674289" y="311996"/>
                  <a:pt x="1690577" y="318977"/>
                </a:cubicBezTo>
                <a:cubicBezTo>
                  <a:pt x="1724587" y="333553"/>
                  <a:pt x="1761460" y="340242"/>
                  <a:pt x="1796902" y="350875"/>
                </a:cubicBezTo>
                <a:cubicBezTo>
                  <a:pt x="1899856" y="428087"/>
                  <a:pt x="1768876" y="336860"/>
                  <a:pt x="1903228" y="404037"/>
                </a:cubicBezTo>
                <a:cubicBezTo>
                  <a:pt x="1940197" y="422521"/>
                  <a:pt x="1974112" y="446568"/>
                  <a:pt x="2009554" y="467833"/>
                </a:cubicBezTo>
                <a:cubicBezTo>
                  <a:pt x="2027275" y="478465"/>
                  <a:pt x="2048103" y="485117"/>
                  <a:pt x="2062716" y="499730"/>
                </a:cubicBezTo>
                <a:cubicBezTo>
                  <a:pt x="2069805" y="506819"/>
                  <a:pt x="2075015" y="516513"/>
                  <a:pt x="2083982" y="520996"/>
                </a:cubicBezTo>
                <a:cubicBezTo>
                  <a:pt x="2133282" y="545646"/>
                  <a:pt x="2144518" y="537630"/>
                  <a:pt x="2190307" y="552893"/>
                </a:cubicBezTo>
                <a:cubicBezTo>
                  <a:pt x="2241693" y="570021"/>
                  <a:pt x="2269279" y="586770"/>
                  <a:pt x="2317898" y="616689"/>
                </a:cubicBezTo>
                <a:cubicBezTo>
                  <a:pt x="2339664" y="630084"/>
                  <a:pt x="2361247" y="643885"/>
                  <a:pt x="2381693" y="659219"/>
                </a:cubicBezTo>
                <a:cubicBezTo>
                  <a:pt x="2403838" y="675828"/>
                  <a:pt x="2423639" y="695387"/>
                  <a:pt x="2445489" y="712382"/>
                </a:cubicBezTo>
                <a:cubicBezTo>
                  <a:pt x="2455576" y="720227"/>
                  <a:pt x="2466988" y="726220"/>
                  <a:pt x="2477386" y="733647"/>
                </a:cubicBezTo>
                <a:cubicBezTo>
                  <a:pt x="2491806" y="743947"/>
                  <a:pt x="2505496" y="755244"/>
                  <a:pt x="2519916" y="765544"/>
                </a:cubicBezTo>
                <a:cubicBezTo>
                  <a:pt x="2530315" y="772971"/>
                  <a:pt x="2541997" y="778628"/>
                  <a:pt x="2551814" y="786809"/>
                </a:cubicBezTo>
                <a:cubicBezTo>
                  <a:pt x="2563366" y="796435"/>
                  <a:pt x="2572396" y="808805"/>
                  <a:pt x="2583712" y="818707"/>
                </a:cubicBezTo>
                <a:cubicBezTo>
                  <a:pt x="2600791" y="833651"/>
                  <a:pt x="2620199" y="845844"/>
                  <a:pt x="2636875" y="861237"/>
                </a:cubicBezTo>
                <a:cubicBezTo>
                  <a:pt x="2666339" y="888435"/>
                  <a:pt x="2691325" y="920397"/>
                  <a:pt x="2721935" y="946298"/>
                </a:cubicBezTo>
                <a:cubicBezTo>
                  <a:pt x="2737711" y="959647"/>
                  <a:pt x="2758385" y="966041"/>
                  <a:pt x="2775098" y="978196"/>
                </a:cubicBezTo>
                <a:cubicBezTo>
                  <a:pt x="2797484" y="994477"/>
                  <a:pt x="2815540" y="1016497"/>
                  <a:pt x="2838893" y="1031358"/>
                </a:cubicBezTo>
                <a:cubicBezTo>
                  <a:pt x="2854995" y="1041605"/>
                  <a:pt x="2875215" y="1043641"/>
                  <a:pt x="2892056" y="1052623"/>
                </a:cubicBezTo>
                <a:cubicBezTo>
                  <a:pt x="2928526" y="1072073"/>
                  <a:pt x="2963992" y="1093492"/>
                  <a:pt x="2998382" y="1116419"/>
                </a:cubicBezTo>
                <a:cubicBezTo>
                  <a:pt x="3049117" y="1150243"/>
                  <a:pt x="3098456" y="1186158"/>
                  <a:pt x="3147237" y="1222744"/>
                </a:cubicBezTo>
                <a:cubicBezTo>
                  <a:pt x="3189466" y="1254416"/>
                  <a:pt x="3204945" y="1267253"/>
                  <a:pt x="3253563" y="1297172"/>
                </a:cubicBezTo>
                <a:cubicBezTo>
                  <a:pt x="3277898" y="1312148"/>
                  <a:pt x="3301978" y="1327878"/>
                  <a:pt x="3327991" y="1339702"/>
                </a:cubicBezTo>
                <a:cubicBezTo>
                  <a:pt x="3339790" y="1345065"/>
                  <a:pt x="3415879" y="1359407"/>
                  <a:pt x="3423684" y="1360968"/>
                </a:cubicBezTo>
                <a:cubicBezTo>
                  <a:pt x="3516446" y="1400722"/>
                  <a:pt x="3644804" y="1458570"/>
                  <a:pt x="3732028" y="1467293"/>
                </a:cubicBezTo>
                <a:cubicBezTo>
                  <a:pt x="4273181" y="1521409"/>
                  <a:pt x="3944149" y="1499191"/>
                  <a:pt x="4720856" y="1499191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Connector 46"/>
          <p:cNvCxnSpPr/>
          <p:nvPr/>
        </p:nvCxnSpPr>
        <p:spPr>
          <a:xfrm>
            <a:off x="521322" y="4889410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48" name="TextBox 43"/>
          <p:cNvSpPr txBox="1">
            <a:spLocks noChangeArrowheads="1"/>
          </p:cNvSpPr>
          <p:nvPr/>
        </p:nvSpPr>
        <p:spPr bwMode="auto">
          <a:xfrm>
            <a:off x="1387173" y="3950308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9"/>
          <p:cNvSpPr txBox="1">
            <a:spLocks noChangeArrowheads="1"/>
          </p:cNvSpPr>
          <p:nvPr/>
        </p:nvSpPr>
        <p:spPr bwMode="auto">
          <a:xfrm>
            <a:off x="542261" y="3933843"/>
            <a:ext cx="8293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312</a:t>
            </a:r>
            <a:endParaRPr lang="en-US" alt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0" name="Group 66"/>
          <p:cNvGrpSpPr/>
          <p:nvPr/>
        </p:nvGrpSpPr>
        <p:grpSpPr bwMode="auto">
          <a:xfrm>
            <a:off x="1307354" y="3999959"/>
            <a:ext cx="819151" cy="1431301"/>
            <a:chOff x="2299" y="1252"/>
            <a:chExt cx="516" cy="656"/>
          </a:xfrm>
        </p:grpSpPr>
        <p:cxnSp>
          <p:nvCxnSpPr>
            <p:cNvPr id="51" name="Straight Connector 50"/>
            <p:cNvCxnSpPr/>
            <p:nvPr/>
          </p:nvCxnSpPr>
          <p:spPr>
            <a:xfrm>
              <a:off x="2299" y="1537"/>
              <a:ext cx="516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52" name="Straight Connector 51"/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53" name="TextBox 36"/>
          <p:cNvSpPr txBox="1">
            <a:spLocks noChangeArrowheads="1"/>
          </p:cNvSpPr>
          <p:nvPr/>
        </p:nvSpPr>
        <p:spPr bwMode="auto">
          <a:xfrm>
            <a:off x="1348329" y="4715081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alt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39"/>
          <p:cNvSpPr txBox="1">
            <a:spLocks noChangeArrowheads="1"/>
          </p:cNvSpPr>
          <p:nvPr/>
        </p:nvSpPr>
        <p:spPr bwMode="auto">
          <a:xfrm>
            <a:off x="556277" y="4406215"/>
            <a:ext cx="65583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US" alt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Box 36"/>
          <p:cNvSpPr txBox="1">
            <a:spLocks noChangeArrowheads="1"/>
          </p:cNvSpPr>
          <p:nvPr/>
        </p:nvSpPr>
        <p:spPr bwMode="auto">
          <a:xfrm>
            <a:off x="1559019" y="4710126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Box 38"/>
          <p:cNvSpPr txBox="1">
            <a:spLocks noChangeArrowheads="1"/>
          </p:cNvSpPr>
          <p:nvPr/>
        </p:nvSpPr>
        <p:spPr bwMode="auto">
          <a:xfrm>
            <a:off x="777856" y="4840821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Box 38"/>
          <p:cNvSpPr txBox="1">
            <a:spLocks noChangeArrowheads="1"/>
          </p:cNvSpPr>
          <p:nvPr/>
        </p:nvSpPr>
        <p:spPr bwMode="auto">
          <a:xfrm>
            <a:off x="969242" y="4840464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38"/>
          <p:cNvSpPr txBox="1">
            <a:spLocks noChangeArrowheads="1"/>
          </p:cNvSpPr>
          <p:nvPr/>
        </p:nvSpPr>
        <p:spPr bwMode="auto">
          <a:xfrm>
            <a:off x="788487" y="5234226"/>
            <a:ext cx="6788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alt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>
            <a:off x="667087" y="5753838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60" name="TextBox 38"/>
          <p:cNvSpPr txBox="1">
            <a:spLocks noChangeArrowheads="1"/>
          </p:cNvSpPr>
          <p:nvPr/>
        </p:nvSpPr>
        <p:spPr bwMode="auto">
          <a:xfrm>
            <a:off x="967562" y="5755221"/>
            <a:ext cx="531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alt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Rectangle: Rounded Corners 60"/>
          <p:cNvSpPr/>
          <p:nvPr/>
        </p:nvSpPr>
        <p:spPr>
          <a:xfrm>
            <a:off x="8495175" y="5586394"/>
            <a:ext cx="510363" cy="435935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52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048" name="Freeform: Shape 2047"/>
          <p:cNvSpPr/>
          <p:nvPr/>
        </p:nvSpPr>
        <p:spPr>
          <a:xfrm>
            <a:off x="3688422" y="2054831"/>
            <a:ext cx="4828854" cy="3881262"/>
          </a:xfrm>
          <a:custGeom>
            <a:avLst/>
            <a:gdLst>
              <a:gd name="connsiteX0" fmla="*/ 0 w 4828854"/>
              <a:gd name="connsiteY0" fmla="*/ 3842535 h 3881262"/>
              <a:gd name="connsiteX1" fmla="*/ 472612 w 4828854"/>
              <a:gd name="connsiteY1" fmla="*/ 3873358 h 3881262"/>
              <a:gd name="connsiteX2" fmla="*/ 729466 w 4828854"/>
              <a:gd name="connsiteY2" fmla="*/ 3863084 h 3881262"/>
              <a:gd name="connsiteX3" fmla="*/ 791111 w 4828854"/>
              <a:gd name="connsiteY3" fmla="*/ 3852809 h 3881262"/>
              <a:gd name="connsiteX4" fmla="*/ 873304 w 4828854"/>
              <a:gd name="connsiteY4" fmla="*/ 3842535 h 3881262"/>
              <a:gd name="connsiteX5" fmla="*/ 1027416 w 4828854"/>
              <a:gd name="connsiteY5" fmla="*/ 3801439 h 3881262"/>
              <a:gd name="connsiteX6" fmla="*/ 1202077 w 4828854"/>
              <a:gd name="connsiteY6" fmla="*/ 3791165 h 3881262"/>
              <a:gd name="connsiteX7" fmla="*/ 1304818 w 4828854"/>
              <a:gd name="connsiteY7" fmla="*/ 3780890 h 3881262"/>
              <a:gd name="connsiteX8" fmla="*/ 1530850 w 4828854"/>
              <a:gd name="connsiteY8" fmla="*/ 3760342 h 3881262"/>
              <a:gd name="connsiteX9" fmla="*/ 1602769 w 4828854"/>
              <a:gd name="connsiteY9" fmla="*/ 3750068 h 3881262"/>
              <a:gd name="connsiteX10" fmla="*/ 1715785 w 4828854"/>
              <a:gd name="connsiteY10" fmla="*/ 3739794 h 3881262"/>
              <a:gd name="connsiteX11" fmla="*/ 1839075 w 4828854"/>
              <a:gd name="connsiteY11" fmla="*/ 3708971 h 3881262"/>
              <a:gd name="connsiteX12" fmla="*/ 2003461 w 4828854"/>
              <a:gd name="connsiteY12" fmla="*/ 3688423 h 3881262"/>
              <a:gd name="connsiteX13" fmla="*/ 2065106 w 4828854"/>
              <a:gd name="connsiteY13" fmla="*/ 3657600 h 3881262"/>
              <a:gd name="connsiteX14" fmla="*/ 2332234 w 4828854"/>
              <a:gd name="connsiteY14" fmla="*/ 3595956 h 3881262"/>
              <a:gd name="connsiteX15" fmla="*/ 2404153 w 4828854"/>
              <a:gd name="connsiteY15" fmla="*/ 3565133 h 3881262"/>
              <a:gd name="connsiteX16" fmla="*/ 2476072 w 4828854"/>
              <a:gd name="connsiteY16" fmla="*/ 3554859 h 3881262"/>
              <a:gd name="connsiteX17" fmla="*/ 2702104 w 4828854"/>
              <a:gd name="connsiteY17" fmla="*/ 3452117 h 3881262"/>
              <a:gd name="connsiteX18" fmla="*/ 2743200 w 4828854"/>
              <a:gd name="connsiteY18" fmla="*/ 3421295 h 3881262"/>
              <a:gd name="connsiteX19" fmla="*/ 2866490 w 4828854"/>
              <a:gd name="connsiteY19" fmla="*/ 3298005 h 3881262"/>
              <a:gd name="connsiteX20" fmla="*/ 3000054 w 4828854"/>
              <a:gd name="connsiteY20" fmla="*/ 3154167 h 3881262"/>
              <a:gd name="connsiteX21" fmla="*/ 3020603 w 4828854"/>
              <a:gd name="connsiteY21" fmla="*/ 2815120 h 3881262"/>
              <a:gd name="connsiteX22" fmla="*/ 3041151 w 4828854"/>
              <a:gd name="connsiteY22" fmla="*/ 2743200 h 3881262"/>
              <a:gd name="connsiteX23" fmla="*/ 3051425 w 4828854"/>
              <a:gd name="connsiteY23" fmla="*/ 2363057 h 3881262"/>
              <a:gd name="connsiteX24" fmla="*/ 3061699 w 4828854"/>
              <a:gd name="connsiteY24" fmla="*/ 2311686 h 3881262"/>
              <a:gd name="connsiteX25" fmla="*/ 3102796 w 4828854"/>
              <a:gd name="connsiteY25" fmla="*/ 2219218 h 3881262"/>
              <a:gd name="connsiteX26" fmla="*/ 3154167 w 4828854"/>
              <a:gd name="connsiteY26" fmla="*/ 2095929 h 3881262"/>
              <a:gd name="connsiteX27" fmla="*/ 3246634 w 4828854"/>
              <a:gd name="connsiteY27" fmla="*/ 1931542 h 3881262"/>
              <a:gd name="connsiteX28" fmla="*/ 3400747 w 4828854"/>
              <a:gd name="connsiteY28" fmla="*/ 1746607 h 3881262"/>
              <a:gd name="connsiteX29" fmla="*/ 3441843 w 4828854"/>
              <a:gd name="connsiteY29" fmla="*/ 1695236 h 3881262"/>
              <a:gd name="connsiteX30" fmla="*/ 3462391 w 4828854"/>
              <a:gd name="connsiteY30" fmla="*/ 1654140 h 3881262"/>
              <a:gd name="connsiteX31" fmla="*/ 3513762 w 4828854"/>
              <a:gd name="connsiteY31" fmla="*/ 1602769 h 3881262"/>
              <a:gd name="connsiteX32" fmla="*/ 3565133 w 4828854"/>
              <a:gd name="connsiteY32" fmla="*/ 1510302 h 3881262"/>
              <a:gd name="connsiteX33" fmla="*/ 3595956 w 4828854"/>
              <a:gd name="connsiteY33" fmla="*/ 1458931 h 3881262"/>
              <a:gd name="connsiteX34" fmla="*/ 3626778 w 4828854"/>
              <a:gd name="connsiteY34" fmla="*/ 1417834 h 3881262"/>
              <a:gd name="connsiteX35" fmla="*/ 3667875 w 4828854"/>
              <a:gd name="connsiteY35" fmla="*/ 1325367 h 3881262"/>
              <a:gd name="connsiteX36" fmla="*/ 3708971 w 4828854"/>
              <a:gd name="connsiteY36" fmla="*/ 1263722 h 3881262"/>
              <a:gd name="connsiteX37" fmla="*/ 3811713 w 4828854"/>
              <a:gd name="connsiteY37" fmla="*/ 1068513 h 3881262"/>
              <a:gd name="connsiteX38" fmla="*/ 3852809 w 4828854"/>
              <a:gd name="connsiteY38" fmla="*/ 1006868 h 3881262"/>
              <a:gd name="connsiteX39" fmla="*/ 3863084 w 4828854"/>
              <a:gd name="connsiteY39" fmla="*/ 976045 h 3881262"/>
              <a:gd name="connsiteX40" fmla="*/ 3893906 w 4828854"/>
              <a:gd name="connsiteY40" fmla="*/ 904126 h 3881262"/>
              <a:gd name="connsiteX41" fmla="*/ 4017196 w 4828854"/>
              <a:gd name="connsiteY41" fmla="*/ 688369 h 3881262"/>
              <a:gd name="connsiteX42" fmla="*/ 4058293 w 4828854"/>
              <a:gd name="connsiteY42" fmla="*/ 616450 h 3881262"/>
              <a:gd name="connsiteX43" fmla="*/ 4068567 w 4828854"/>
              <a:gd name="connsiteY43" fmla="*/ 585627 h 3881262"/>
              <a:gd name="connsiteX44" fmla="*/ 4130212 w 4828854"/>
              <a:gd name="connsiteY44" fmla="*/ 503434 h 3881262"/>
              <a:gd name="connsiteX45" fmla="*/ 4284324 w 4828854"/>
              <a:gd name="connsiteY45" fmla="*/ 369870 h 3881262"/>
              <a:gd name="connsiteX46" fmla="*/ 4345969 w 4828854"/>
              <a:gd name="connsiteY46" fmla="*/ 318499 h 3881262"/>
              <a:gd name="connsiteX47" fmla="*/ 4500081 w 4828854"/>
              <a:gd name="connsiteY47" fmla="*/ 215758 h 3881262"/>
              <a:gd name="connsiteX48" fmla="*/ 4592549 w 4828854"/>
              <a:gd name="connsiteY48" fmla="*/ 164387 h 3881262"/>
              <a:gd name="connsiteX49" fmla="*/ 4623371 w 4828854"/>
              <a:gd name="connsiteY49" fmla="*/ 154113 h 3881262"/>
              <a:gd name="connsiteX50" fmla="*/ 4674742 w 4828854"/>
              <a:gd name="connsiteY50" fmla="*/ 123290 h 3881262"/>
              <a:gd name="connsiteX51" fmla="*/ 4746661 w 4828854"/>
              <a:gd name="connsiteY51" fmla="*/ 82194 h 3881262"/>
              <a:gd name="connsiteX52" fmla="*/ 4767209 w 4828854"/>
              <a:gd name="connsiteY52" fmla="*/ 41097 h 3881262"/>
              <a:gd name="connsiteX53" fmla="*/ 4818580 w 4828854"/>
              <a:gd name="connsiteY53" fmla="*/ 10275 h 3881262"/>
              <a:gd name="connsiteX54" fmla="*/ 4828854 w 4828854"/>
              <a:gd name="connsiteY54" fmla="*/ 0 h 388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828854" h="3881262">
                <a:moveTo>
                  <a:pt x="0" y="3842535"/>
                </a:moveTo>
                <a:cubicBezTo>
                  <a:pt x="186516" y="3904709"/>
                  <a:pt x="72437" y="3873358"/>
                  <a:pt x="472612" y="3873358"/>
                </a:cubicBezTo>
                <a:cubicBezTo>
                  <a:pt x="558298" y="3873358"/>
                  <a:pt x="643848" y="3866509"/>
                  <a:pt x="729466" y="3863084"/>
                </a:cubicBezTo>
                <a:cubicBezTo>
                  <a:pt x="750014" y="3859659"/>
                  <a:pt x="770489" y="3855755"/>
                  <a:pt x="791111" y="3852809"/>
                </a:cubicBezTo>
                <a:cubicBezTo>
                  <a:pt x="818444" y="3848904"/>
                  <a:pt x="846400" y="3848743"/>
                  <a:pt x="873304" y="3842535"/>
                </a:cubicBezTo>
                <a:cubicBezTo>
                  <a:pt x="1028218" y="3806786"/>
                  <a:pt x="771917" y="3829827"/>
                  <a:pt x="1027416" y="3801439"/>
                </a:cubicBezTo>
                <a:cubicBezTo>
                  <a:pt x="1085380" y="3794999"/>
                  <a:pt x="1143915" y="3795473"/>
                  <a:pt x="1202077" y="3791165"/>
                </a:cubicBezTo>
                <a:cubicBezTo>
                  <a:pt x="1236401" y="3788622"/>
                  <a:pt x="1270571" y="3784315"/>
                  <a:pt x="1304818" y="3780890"/>
                </a:cubicBezTo>
                <a:cubicBezTo>
                  <a:pt x="1400701" y="3748930"/>
                  <a:pt x="1305307" y="3777691"/>
                  <a:pt x="1530850" y="3760342"/>
                </a:cubicBezTo>
                <a:cubicBezTo>
                  <a:pt x="1554995" y="3758485"/>
                  <a:pt x="1578701" y="3752742"/>
                  <a:pt x="1602769" y="3750068"/>
                </a:cubicBezTo>
                <a:cubicBezTo>
                  <a:pt x="1640365" y="3745891"/>
                  <a:pt x="1678113" y="3743219"/>
                  <a:pt x="1715785" y="3739794"/>
                </a:cubicBezTo>
                <a:cubicBezTo>
                  <a:pt x="1756882" y="3729520"/>
                  <a:pt x="1797373" y="3716418"/>
                  <a:pt x="1839075" y="3708971"/>
                </a:cubicBezTo>
                <a:cubicBezTo>
                  <a:pt x="1893437" y="3699263"/>
                  <a:pt x="1949612" y="3700661"/>
                  <a:pt x="2003461" y="3688423"/>
                </a:cubicBezTo>
                <a:cubicBezTo>
                  <a:pt x="2025864" y="3683331"/>
                  <a:pt x="2043311" y="3664865"/>
                  <a:pt x="2065106" y="3657600"/>
                </a:cubicBezTo>
                <a:cubicBezTo>
                  <a:pt x="2220231" y="3605892"/>
                  <a:pt x="2210902" y="3611122"/>
                  <a:pt x="2332234" y="3595956"/>
                </a:cubicBezTo>
                <a:cubicBezTo>
                  <a:pt x="2354512" y="3584817"/>
                  <a:pt x="2378957" y="3570172"/>
                  <a:pt x="2404153" y="3565133"/>
                </a:cubicBezTo>
                <a:cubicBezTo>
                  <a:pt x="2427899" y="3560384"/>
                  <a:pt x="2452099" y="3558284"/>
                  <a:pt x="2476072" y="3554859"/>
                </a:cubicBezTo>
                <a:cubicBezTo>
                  <a:pt x="2599512" y="3502884"/>
                  <a:pt x="2627079" y="3505706"/>
                  <a:pt x="2702104" y="3452117"/>
                </a:cubicBezTo>
                <a:cubicBezTo>
                  <a:pt x="2716038" y="3442164"/>
                  <a:pt x="2729501" y="3431569"/>
                  <a:pt x="2743200" y="3421295"/>
                </a:cubicBezTo>
                <a:cubicBezTo>
                  <a:pt x="2785105" y="3337488"/>
                  <a:pt x="2746802" y="3399739"/>
                  <a:pt x="2866490" y="3298005"/>
                </a:cubicBezTo>
                <a:cubicBezTo>
                  <a:pt x="2976877" y="3204176"/>
                  <a:pt x="2948647" y="3239847"/>
                  <a:pt x="3000054" y="3154167"/>
                </a:cubicBezTo>
                <a:cubicBezTo>
                  <a:pt x="3001389" y="3124790"/>
                  <a:pt x="3008846" y="2885664"/>
                  <a:pt x="3020603" y="2815120"/>
                </a:cubicBezTo>
                <a:cubicBezTo>
                  <a:pt x="3024702" y="2790527"/>
                  <a:pt x="3034302" y="2767173"/>
                  <a:pt x="3041151" y="2743200"/>
                </a:cubicBezTo>
                <a:cubicBezTo>
                  <a:pt x="3044576" y="2616486"/>
                  <a:pt x="3045396" y="2489674"/>
                  <a:pt x="3051425" y="2363057"/>
                </a:cubicBezTo>
                <a:cubicBezTo>
                  <a:pt x="3052256" y="2345614"/>
                  <a:pt x="3055826" y="2328131"/>
                  <a:pt x="3061699" y="2311686"/>
                </a:cubicBezTo>
                <a:cubicBezTo>
                  <a:pt x="3073044" y="2279921"/>
                  <a:pt x="3089097" y="2250041"/>
                  <a:pt x="3102796" y="2219218"/>
                </a:cubicBezTo>
                <a:cubicBezTo>
                  <a:pt x="3120385" y="2096095"/>
                  <a:pt x="3094126" y="2192918"/>
                  <a:pt x="3154167" y="2095929"/>
                </a:cubicBezTo>
                <a:cubicBezTo>
                  <a:pt x="3187259" y="2042473"/>
                  <a:pt x="3206386" y="1979840"/>
                  <a:pt x="3246634" y="1931542"/>
                </a:cubicBezTo>
                <a:lnTo>
                  <a:pt x="3400747" y="1746607"/>
                </a:lnTo>
                <a:cubicBezTo>
                  <a:pt x="3414713" y="1729701"/>
                  <a:pt x="3432036" y="1714850"/>
                  <a:pt x="3441843" y="1695236"/>
                </a:cubicBezTo>
                <a:cubicBezTo>
                  <a:pt x="3448692" y="1681537"/>
                  <a:pt x="3452988" y="1666229"/>
                  <a:pt x="3462391" y="1654140"/>
                </a:cubicBezTo>
                <a:cubicBezTo>
                  <a:pt x="3477259" y="1635025"/>
                  <a:pt x="3498634" y="1621679"/>
                  <a:pt x="3513762" y="1602769"/>
                </a:cubicBezTo>
                <a:cubicBezTo>
                  <a:pt x="3537123" y="1573568"/>
                  <a:pt x="3547421" y="1542184"/>
                  <a:pt x="3565133" y="1510302"/>
                </a:cubicBezTo>
                <a:cubicBezTo>
                  <a:pt x="3574831" y="1492846"/>
                  <a:pt x="3584879" y="1475547"/>
                  <a:pt x="3595956" y="1458931"/>
                </a:cubicBezTo>
                <a:cubicBezTo>
                  <a:pt x="3605454" y="1444683"/>
                  <a:pt x="3618660" y="1432911"/>
                  <a:pt x="3626778" y="1417834"/>
                </a:cubicBezTo>
                <a:cubicBezTo>
                  <a:pt x="3642769" y="1388136"/>
                  <a:pt x="3652002" y="1355128"/>
                  <a:pt x="3667875" y="1325367"/>
                </a:cubicBezTo>
                <a:cubicBezTo>
                  <a:pt x="3679497" y="1303576"/>
                  <a:pt x="3696905" y="1285269"/>
                  <a:pt x="3708971" y="1263722"/>
                </a:cubicBezTo>
                <a:cubicBezTo>
                  <a:pt x="3744899" y="1199565"/>
                  <a:pt x="3770925" y="1129696"/>
                  <a:pt x="3811713" y="1068513"/>
                </a:cubicBezTo>
                <a:cubicBezTo>
                  <a:pt x="3825412" y="1047965"/>
                  <a:pt x="3840816" y="1028456"/>
                  <a:pt x="3852809" y="1006868"/>
                </a:cubicBezTo>
                <a:cubicBezTo>
                  <a:pt x="3858069" y="997401"/>
                  <a:pt x="3859062" y="986101"/>
                  <a:pt x="3863084" y="976045"/>
                </a:cubicBezTo>
                <a:cubicBezTo>
                  <a:pt x="3872771" y="951829"/>
                  <a:pt x="3882242" y="927454"/>
                  <a:pt x="3893906" y="904126"/>
                </a:cubicBezTo>
                <a:cubicBezTo>
                  <a:pt x="4014117" y="663703"/>
                  <a:pt x="3932607" y="825825"/>
                  <a:pt x="4017196" y="688369"/>
                </a:cubicBezTo>
                <a:cubicBezTo>
                  <a:pt x="4031667" y="664854"/>
                  <a:pt x="4045945" y="641146"/>
                  <a:pt x="4058293" y="616450"/>
                </a:cubicBezTo>
                <a:cubicBezTo>
                  <a:pt x="4063136" y="606763"/>
                  <a:pt x="4062753" y="594764"/>
                  <a:pt x="4068567" y="585627"/>
                </a:cubicBezTo>
                <a:cubicBezTo>
                  <a:pt x="4086953" y="556734"/>
                  <a:pt x="4107553" y="529114"/>
                  <a:pt x="4130212" y="503434"/>
                </a:cubicBezTo>
                <a:cubicBezTo>
                  <a:pt x="4239475" y="379603"/>
                  <a:pt x="4186788" y="443022"/>
                  <a:pt x="4284324" y="369870"/>
                </a:cubicBezTo>
                <a:cubicBezTo>
                  <a:pt x="4305722" y="353821"/>
                  <a:pt x="4324768" y="334807"/>
                  <a:pt x="4345969" y="318499"/>
                </a:cubicBezTo>
                <a:cubicBezTo>
                  <a:pt x="4394508" y="281162"/>
                  <a:pt x="4447379" y="246759"/>
                  <a:pt x="4500081" y="215758"/>
                </a:cubicBezTo>
                <a:cubicBezTo>
                  <a:pt x="4530473" y="197881"/>
                  <a:pt x="4561012" y="180156"/>
                  <a:pt x="4592549" y="164387"/>
                </a:cubicBezTo>
                <a:cubicBezTo>
                  <a:pt x="4602235" y="159544"/>
                  <a:pt x="4613685" y="158956"/>
                  <a:pt x="4623371" y="154113"/>
                </a:cubicBezTo>
                <a:cubicBezTo>
                  <a:pt x="4641232" y="145182"/>
                  <a:pt x="4657285" y="132988"/>
                  <a:pt x="4674742" y="123290"/>
                </a:cubicBezTo>
                <a:cubicBezTo>
                  <a:pt x="4752959" y="79836"/>
                  <a:pt x="4682073" y="125253"/>
                  <a:pt x="4746661" y="82194"/>
                </a:cubicBezTo>
                <a:cubicBezTo>
                  <a:pt x="4753510" y="68495"/>
                  <a:pt x="4756379" y="51927"/>
                  <a:pt x="4767209" y="41097"/>
                </a:cubicBezTo>
                <a:cubicBezTo>
                  <a:pt x="4781329" y="26977"/>
                  <a:pt x="4801965" y="21352"/>
                  <a:pt x="4818580" y="10275"/>
                </a:cubicBezTo>
                <a:cubicBezTo>
                  <a:pt x="4822610" y="7588"/>
                  <a:pt x="4825429" y="3425"/>
                  <a:pt x="4828854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Connector 64"/>
          <p:cNvCxnSpPr/>
          <p:nvPr/>
        </p:nvCxnSpPr>
        <p:spPr>
          <a:xfrm>
            <a:off x="10158481" y="3163352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66" name="TextBox 43"/>
          <p:cNvSpPr txBox="1">
            <a:spLocks noChangeArrowheads="1"/>
          </p:cNvSpPr>
          <p:nvPr/>
        </p:nvSpPr>
        <p:spPr bwMode="auto">
          <a:xfrm>
            <a:off x="11024332" y="2224250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TextBox 49"/>
          <p:cNvSpPr txBox="1">
            <a:spLocks noChangeArrowheads="1"/>
          </p:cNvSpPr>
          <p:nvPr/>
        </p:nvSpPr>
        <p:spPr bwMode="auto">
          <a:xfrm>
            <a:off x="10179420" y="2207785"/>
            <a:ext cx="8293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552</a:t>
            </a:r>
            <a:endParaRPr lang="en-US" alt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8" name="Group 66"/>
          <p:cNvGrpSpPr/>
          <p:nvPr/>
        </p:nvGrpSpPr>
        <p:grpSpPr bwMode="auto">
          <a:xfrm>
            <a:off x="10944513" y="2273901"/>
            <a:ext cx="819151" cy="1431301"/>
            <a:chOff x="2299" y="1252"/>
            <a:chExt cx="516" cy="656"/>
          </a:xfrm>
        </p:grpSpPr>
        <p:cxnSp>
          <p:nvCxnSpPr>
            <p:cNvPr id="69" name="Straight Connector 68"/>
            <p:cNvCxnSpPr/>
            <p:nvPr/>
          </p:nvCxnSpPr>
          <p:spPr>
            <a:xfrm>
              <a:off x="2299" y="1537"/>
              <a:ext cx="516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70" name="Straight Connector 69"/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71" name="TextBox 36"/>
          <p:cNvSpPr txBox="1">
            <a:spLocks noChangeArrowheads="1"/>
          </p:cNvSpPr>
          <p:nvPr/>
        </p:nvSpPr>
        <p:spPr bwMode="auto">
          <a:xfrm>
            <a:off x="10985488" y="2989023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TextBox 39"/>
          <p:cNvSpPr txBox="1">
            <a:spLocks noChangeArrowheads="1"/>
          </p:cNvSpPr>
          <p:nvPr/>
        </p:nvSpPr>
        <p:spPr bwMode="auto">
          <a:xfrm>
            <a:off x="10193436" y="2680157"/>
            <a:ext cx="65583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TextBox 36"/>
          <p:cNvSpPr txBox="1">
            <a:spLocks noChangeArrowheads="1"/>
          </p:cNvSpPr>
          <p:nvPr/>
        </p:nvSpPr>
        <p:spPr bwMode="auto">
          <a:xfrm>
            <a:off x="11196178" y="2984068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TextBox 38"/>
          <p:cNvSpPr txBox="1">
            <a:spLocks noChangeArrowheads="1"/>
          </p:cNvSpPr>
          <p:nvPr/>
        </p:nvSpPr>
        <p:spPr bwMode="auto">
          <a:xfrm>
            <a:off x="10199258" y="3104489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TextBox 38"/>
          <p:cNvSpPr txBox="1">
            <a:spLocks noChangeArrowheads="1"/>
          </p:cNvSpPr>
          <p:nvPr/>
        </p:nvSpPr>
        <p:spPr bwMode="auto">
          <a:xfrm>
            <a:off x="10390644" y="3104132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alt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TextBox 38"/>
          <p:cNvSpPr txBox="1">
            <a:spLocks noChangeArrowheads="1"/>
          </p:cNvSpPr>
          <p:nvPr/>
        </p:nvSpPr>
        <p:spPr bwMode="auto">
          <a:xfrm>
            <a:off x="10220163" y="3467072"/>
            <a:ext cx="6788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alt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7" name="Straight Connector 76"/>
          <p:cNvCxnSpPr/>
          <p:nvPr/>
        </p:nvCxnSpPr>
        <p:spPr>
          <a:xfrm>
            <a:off x="10304246" y="4027780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78" name="TextBox 38"/>
          <p:cNvSpPr txBox="1">
            <a:spLocks noChangeArrowheads="1"/>
          </p:cNvSpPr>
          <p:nvPr/>
        </p:nvSpPr>
        <p:spPr bwMode="auto">
          <a:xfrm>
            <a:off x="10450608" y="4049711"/>
            <a:ext cx="531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TextBox 38"/>
          <p:cNvSpPr txBox="1">
            <a:spLocks noChangeArrowheads="1"/>
          </p:cNvSpPr>
          <p:nvPr/>
        </p:nvSpPr>
        <p:spPr bwMode="auto">
          <a:xfrm>
            <a:off x="10676640" y="4059985"/>
            <a:ext cx="531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TextBox 36"/>
          <p:cNvSpPr txBox="1">
            <a:spLocks noChangeArrowheads="1"/>
          </p:cNvSpPr>
          <p:nvPr/>
        </p:nvSpPr>
        <p:spPr bwMode="auto">
          <a:xfrm>
            <a:off x="11401662" y="2984067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alt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TextBox 38"/>
          <p:cNvSpPr txBox="1">
            <a:spLocks noChangeArrowheads="1"/>
          </p:cNvSpPr>
          <p:nvPr/>
        </p:nvSpPr>
        <p:spPr bwMode="auto">
          <a:xfrm>
            <a:off x="10481431" y="4460677"/>
            <a:ext cx="7379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endParaRPr lang="en-US" alt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2" name="Straight Connector 81"/>
          <p:cNvCxnSpPr/>
          <p:nvPr/>
        </p:nvCxnSpPr>
        <p:spPr>
          <a:xfrm>
            <a:off x="10365891" y="4962729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83" name="TextBox 38"/>
          <p:cNvSpPr txBox="1">
            <a:spLocks noChangeArrowheads="1"/>
          </p:cNvSpPr>
          <p:nvPr/>
        </p:nvSpPr>
        <p:spPr bwMode="auto">
          <a:xfrm>
            <a:off x="10676640" y="5005207"/>
            <a:ext cx="7379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alt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Rectangle: Rounded Corners 83"/>
          <p:cNvSpPr/>
          <p:nvPr/>
        </p:nvSpPr>
        <p:spPr>
          <a:xfrm>
            <a:off x="8311794" y="1620570"/>
            <a:ext cx="642374" cy="435935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138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0" grpId="0" animBg="1"/>
      <p:bldP spid="11" grpId="0" animBg="1"/>
      <p:bldP spid="24" grpId="0"/>
      <p:bldP spid="25" grpId="0"/>
      <p:bldP spid="29" grpId="0"/>
      <p:bldP spid="31" grpId="0"/>
      <p:bldP spid="32" grpId="0"/>
      <p:bldP spid="33" grpId="0"/>
      <p:bldP spid="42" grpId="0"/>
      <p:bldP spid="43" grpId="0"/>
      <p:bldP spid="45" grpId="0"/>
      <p:bldP spid="12" grpId="0" animBg="1"/>
      <p:bldP spid="48" grpId="0"/>
      <p:bldP spid="49" grpId="0"/>
      <p:bldP spid="53" grpId="0"/>
      <p:bldP spid="54" grpId="0"/>
      <p:bldP spid="55" grpId="0"/>
      <p:bldP spid="56" grpId="0"/>
      <p:bldP spid="57" grpId="0"/>
      <p:bldP spid="58" grpId="0"/>
      <p:bldP spid="60" grpId="0"/>
      <p:bldP spid="61" grpId="0" animBg="1"/>
      <p:bldP spid="2048" grpId="0" animBg="1"/>
      <p:bldP spid="66" grpId="0"/>
      <p:bldP spid="67" grpId="0"/>
      <p:bldP spid="71" grpId="0"/>
      <p:bldP spid="72" grpId="0"/>
      <p:bldP spid="73" grpId="0"/>
      <p:bldP spid="74" grpId="0"/>
      <p:bldP spid="75" grpId="0"/>
      <p:bldP spid="76" grpId="0"/>
      <p:bldP spid="78" grpId="0"/>
      <p:bldP spid="79" grpId="0"/>
      <p:bldP spid="80" grpId="0"/>
      <p:bldP spid="81" grpId="0"/>
      <p:bldP spid="83" grpId="0"/>
      <p:bldP spid="8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16777" b="-1677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-1755132" y="0"/>
            <a:ext cx="4280725" cy="7240126"/>
          </a:xfrm>
          <a:custGeom>
            <a:avLst/>
            <a:gdLst/>
            <a:ahLst/>
            <a:cxnLst/>
            <a:rect l="l" t="t" r="r" b="b"/>
            <a:pathLst>
              <a:path w="6421087" h="10860189">
                <a:moveTo>
                  <a:pt x="6421087" y="0"/>
                </a:moveTo>
                <a:lnTo>
                  <a:pt x="0" y="0"/>
                </a:lnTo>
                <a:lnTo>
                  <a:pt x="0" y="10860189"/>
                </a:lnTo>
                <a:lnTo>
                  <a:pt x="6421087" y="10860189"/>
                </a:lnTo>
                <a:lnTo>
                  <a:pt x="642108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666408" y="0"/>
            <a:ext cx="4280725" cy="7240126"/>
          </a:xfrm>
          <a:custGeom>
            <a:avLst/>
            <a:gdLst/>
            <a:ahLst/>
            <a:cxnLst/>
            <a:rect l="l" t="t" r="r" b="b"/>
            <a:pathLst>
              <a:path w="6421087" h="10860189">
                <a:moveTo>
                  <a:pt x="0" y="0"/>
                </a:moveTo>
                <a:lnTo>
                  <a:pt x="6421087" y="0"/>
                </a:lnTo>
                <a:lnTo>
                  <a:pt x="6421087" y="10860189"/>
                </a:lnTo>
                <a:lnTo>
                  <a:pt x="0" y="10860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128456" y="3275636"/>
            <a:ext cx="12448912" cy="4243004"/>
          </a:xfrm>
          <a:custGeom>
            <a:avLst/>
            <a:gdLst/>
            <a:ahLst/>
            <a:cxnLst/>
            <a:rect l="l" t="t" r="r" b="b"/>
            <a:pathLst>
              <a:path w="18673368" h="6364506">
                <a:moveTo>
                  <a:pt x="0" y="0"/>
                </a:moveTo>
                <a:lnTo>
                  <a:pt x="18673368" y="0"/>
                </a:lnTo>
                <a:lnTo>
                  <a:pt x="18673368" y="6364506"/>
                </a:lnTo>
                <a:lnTo>
                  <a:pt x="0" y="63645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234751" y="3275636"/>
            <a:ext cx="3605097" cy="3806209"/>
          </a:xfrm>
          <a:custGeom>
            <a:avLst/>
            <a:gdLst/>
            <a:ahLst/>
            <a:cxnLst/>
            <a:rect l="l" t="t" r="r" b="b"/>
            <a:pathLst>
              <a:path w="5407646" h="5709313">
                <a:moveTo>
                  <a:pt x="0" y="0"/>
                </a:moveTo>
                <a:lnTo>
                  <a:pt x="5407647" y="0"/>
                </a:lnTo>
                <a:lnTo>
                  <a:pt x="5407647" y="5709313"/>
                </a:lnTo>
                <a:lnTo>
                  <a:pt x="0" y="57093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70043" y="1573034"/>
            <a:ext cx="13732087" cy="1773481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>
            <a:fillRect/>
          </a:stretch>
        </p:blipFill>
        <p:spPr>
          <a:xfrm>
            <a:off x="1" y="7597"/>
            <a:ext cx="12192000" cy="683753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l="38162" t="873" r="-2357" b="41156"/>
          <a:stretch>
            <a:fillRect/>
          </a:stretch>
        </p:blipFill>
        <p:spPr>
          <a:xfrm>
            <a:off x="40611" y="4549229"/>
            <a:ext cx="4336448" cy="229761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t="2800" r="53847" b="34432"/>
          <a:stretch>
            <a:fillRect/>
          </a:stretch>
        </p:blipFill>
        <p:spPr>
          <a:xfrm>
            <a:off x="9839260" y="4314272"/>
            <a:ext cx="2367981" cy="188129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l="1" r="36707" b="34431"/>
          <a:stretch>
            <a:fillRect/>
          </a:stretch>
        </p:blipFill>
        <p:spPr>
          <a:xfrm>
            <a:off x="9399375" y="5630210"/>
            <a:ext cx="2807867" cy="118493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4734" y="5089308"/>
            <a:ext cx="2300127" cy="176076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9146" y="5777407"/>
            <a:ext cx="2300127" cy="10677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7" b="36400"/>
          <a:stretch>
            <a:fillRect/>
          </a:stretch>
        </p:blipFill>
        <p:spPr>
          <a:xfrm>
            <a:off x="7109091" y="4093755"/>
            <a:ext cx="3558908" cy="272884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81682" y="4278206"/>
            <a:ext cx="1141497" cy="9403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3776" y="4549228"/>
            <a:ext cx="1030861" cy="100437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7" b="36400"/>
          <a:stretch>
            <a:fillRect/>
          </a:stretch>
        </p:blipFill>
        <p:spPr>
          <a:xfrm>
            <a:off x="4548616" y="4023611"/>
            <a:ext cx="3143329" cy="289812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7" b="36400"/>
          <a:stretch>
            <a:fillRect/>
          </a:stretch>
        </p:blipFill>
        <p:spPr>
          <a:xfrm>
            <a:off x="2107590" y="4190450"/>
            <a:ext cx="2936497" cy="266755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288" y="3688987"/>
            <a:ext cx="934976" cy="1660512"/>
          </a:xfrm>
          <a:prstGeom prst="rect">
            <a:avLst/>
          </a:prstGeom>
        </p:spPr>
      </p:pic>
      <p:pic>
        <p:nvPicPr>
          <p:cNvPr id="6" name="Picture 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43" y="35854"/>
            <a:ext cx="1375144" cy="1086188"/>
          </a:xfrm>
          <a:prstGeom prst="rect">
            <a:avLst/>
          </a:prstGeom>
        </p:spPr>
      </p:pic>
      <p:pic>
        <p:nvPicPr>
          <p:cNvPr id="8" name="Picture 7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588" y="67951"/>
            <a:ext cx="1414125" cy="108618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01"/>
          <a:stretch>
            <a:fillRect/>
          </a:stretch>
        </p:blipFill>
        <p:spPr>
          <a:xfrm flipH="1">
            <a:off x="3379226" y="6080620"/>
            <a:ext cx="1410807" cy="7796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122" y="5724277"/>
            <a:ext cx="4377649" cy="108059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21586" y="5554862"/>
            <a:ext cx="1455519" cy="1277101"/>
          </a:xfrm>
          <a:prstGeom prst="rect">
            <a:avLst/>
          </a:prstGeom>
        </p:spPr>
      </p:pic>
      <p:sp>
        <p:nvSpPr>
          <p:cNvPr id="25" name="Thought Bubble: Cloud 24"/>
          <p:cNvSpPr/>
          <p:nvPr/>
        </p:nvSpPr>
        <p:spPr>
          <a:xfrm>
            <a:off x="4195048" y="1893440"/>
            <a:ext cx="3582403" cy="1629115"/>
          </a:xfrm>
          <a:prstGeom prst="cloudCallout">
            <a:avLst>
              <a:gd name="adj1" fmla="val -69761"/>
              <a:gd name="adj2" fmla="val 5689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 defTabSz="914400">
              <a:defRPr/>
            </a:pP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3776" y="5615051"/>
            <a:ext cx="1103805" cy="10782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6.17284E-7 L -0.21649 0.0484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33" y="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649 0.04846 L -0.42934 0.0484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2934 0.04846 L -0.85833 0.0188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58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46914E-7 L -0.85052 0.07099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35" y="354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95062E-6 L -0.85538 0.04507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778" y="22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>
            <a:fillRect/>
          </a:stretch>
        </p:blipFill>
        <p:spPr>
          <a:xfrm>
            <a:off x="0" y="1"/>
            <a:ext cx="12192000" cy="6934200"/>
          </a:xfrm>
          <a:prstGeom prst="rect">
            <a:avLst/>
          </a:prstGeom>
        </p:spPr>
      </p:pic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795" y="5507796"/>
            <a:ext cx="1460205" cy="142640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183815" y="1730671"/>
            <a:ext cx="2163283" cy="2947655"/>
            <a:chOff x="1504950" y="1645610"/>
            <a:chExt cx="2163283" cy="2947655"/>
          </a:xfrm>
        </p:grpSpPr>
        <p:sp>
          <p:nvSpPr>
            <p:cNvPr id="12" name="Rectangle 11"/>
            <p:cNvSpPr/>
            <p:nvPr/>
          </p:nvSpPr>
          <p:spPr>
            <a:xfrm>
              <a:off x="1504950" y="1685924"/>
              <a:ext cx="2163283" cy="290734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935569" y="1645610"/>
              <a:ext cx="137160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Calibri" panose="020F0502020204030204" pitchFamily="34" charset="0"/>
                  <a:cs typeface="Calibri" panose="020F0502020204030204" pitchFamily="34" charset="0"/>
                </a:rPr>
                <a:t>243</a:t>
              </a:r>
              <a:endParaRPr lang="en-US" sz="6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en-US" sz="6000" dirty="0">
                  <a:latin typeface="Calibri" panose="020F0502020204030204" pitchFamily="34" charset="0"/>
                  <a:cs typeface="Calibri" panose="020F0502020204030204" pitchFamily="34" charset="0"/>
                </a:rPr>
                <a:t>    2</a:t>
              </a:r>
              <a:endParaRPr lang="en-US" sz="6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2009554" y="3470423"/>
              <a:ext cx="1150088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1642730" y="2372168"/>
              <a:ext cx="381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  <a:endParaRPr lang="en-US" sz="5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146699" y="-222470"/>
            <a:ext cx="5964863" cy="1791808"/>
            <a:chOff x="4146699" y="-222470"/>
            <a:chExt cx="5964863" cy="1791808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9849" y="-222470"/>
              <a:ext cx="2991713" cy="1791808"/>
            </a:xfrm>
            <a:prstGeom prst="rect">
              <a:avLst/>
            </a:prstGeom>
          </p:spPr>
        </p:pic>
        <p:sp>
          <p:nvSpPr>
            <p:cNvPr id="5" name="Rectangle: Rounded Corners 4"/>
            <p:cNvSpPr/>
            <p:nvPr/>
          </p:nvSpPr>
          <p:spPr>
            <a:xfrm>
              <a:off x="4146699" y="691116"/>
              <a:ext cx="4072268" cy="73364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</a:rPr>
                <a:t>Đặt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tính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rồi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tính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464596" y="3636335"/>
            <a:ext cx="4784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en-US" sz="6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60558" y="3636336"/>
            <a:ext cx="4784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en-US" sz="6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677786" y="3636336"/>
            <a:ext cx="4784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en-US" sz="6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>
            <a:fillRect/>
          </a:stretch>
        </p:blipFill>
        <p:spPr>
          <a:xfrm>
            <a:off x="0" y="1"/>
            <a:ext cx="12192000" cy="6934200"/>
          </a:xfrm>
          <a:prstGeom prst="rect">
            <a:avLst/>
          </a:prstGeom>
        </p:spPr>
      </p:pic>
      <p:pic>
        <p:nvPicPr>
          <p:cNvPr id="14" name="Picture 1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795" y="5507796"/>
            <a:ext cx="1460205" cy="1426405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5183815" y="1730671"/>
            <a:ext cx="2163283" cy="2947655"/>
            <a:chOff x="1504950" y="1645610"/>
            <a:chExt cx="2163283" cy="2947655"/>
          </a:xfrm>
        </p:grpSpPr>
        <p:sp>
          <p:nvSpPr>
            <p:cNvPr id="16" name="Rectangle 15"/>
            <p:cNvSpPr/>
            <p:nvPr/>
          </p:nvSpPr>
          <p:spPr>
            <a:xfrm>
              <a:off x="1504950" y="1685924"/>
              <a:ext cx="2163283" cy="290734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935569" y="1645610"/>
              <a:ext cx="137160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Calibri" panose="020F0502020204030204" pitchFamily="34" charset="0"/>
                  <a:cs typeface="Calibri" panose="020F0502020204030204" pitchFamily="34" charset="0"/>
                </a:rPr>
                <a:t>162</a:t>
              </a:r>
              <a:endParaRPr lang="en-US" sz="6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en-US" sz="6000" dirty="0">
                  <a:latin typeface="Calibri" panose="020F0502020204030204" pitchFamily="34" charset="0"/>
                  <a:cs typeface="Calibri" panose="020F0502020204030204" pitchFamily="34" charset="0"/>
                </a:rPr>
                <a:t>    4</a:t>
              </a:r>
              <a:endParaRPr lang="en-US" sz="6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2009554" y="3470423"/>
              <a:ext cx="1150088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1642730" y="2372168"/>
              <a:ext cx="381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  <a:endParaRPr lang="en-US" sz="5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146699" y="-222470"/>
            <a:ext cx="5964863" cy="1791808"/>
            <a:chOff x="4146699" y="-222470"/>
            <a:chExt cx="5964863" cy="179180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9849" y="-222470"/>
              <a:ext cx="2991713" cy="1791808"/>
            </a:xfrm>
            <a:prstGeom prst="rect">
              <a:avLst/>
            </a:prstGeom>
          </p:spPr>
        </p:pic>
        <p:sp>
          <p:nvSpPr>
            <p:cNvPr id="23" name="Rectangle: Rounded Corners 22"/>
            <p:cNvSpPr/>
            <p:nvPr/>
          </p:nvSpPr>
          <p:spPr>
            <a:xfrm>
              <a:off x="4146699" y="691116"/>
              <a:ext cx="4072268" cy="73364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</a:rPr>
                <a:t>Đặt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tính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rồi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tính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6464596" y="3636335"/>
            <a:ext cx="4784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en-US" sz="6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60558" y="3636336"/>
            <a:ext cx="4784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en-US" sz="6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677786" y="3636336"/>
            <a:ext cx="4784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en-US" sz="6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16777" b="-1677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2323417" y="4082329"/>
            <a:ext cx="9182783" cy="4289125"/>
          </a:xfrm>
          <a:custGeom>
            <a:avLst/>
            <a:gdLst/>
            <a:ahLst/>
            <a:cxnLst/>
            <a:rect l="l" t="t" r="r" b="b"/>
            <a:pathLst>
              <a:path w="13774175" h="6433688">
                <a:moveTo>
                  <a:pt x="13774175" y="0"/>
                </a:moveTo>
                <a:lnTo>
                  <a:pt x="0" y="0"/>
                </a:lnTo>
                <a:lnTo>
                  <a:pt x="0" y="6433688"/>
                </a:lnTo>
                <a:lnTo>
                  <a:pt x="13774175" y="6433688"/>
                </a:lnTo>
                <a:lnTo>
                  <a:pt x="13774175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6684" y="5653349"/>
            <a:ext cx="12175317" cy="3202384"/>
          </a:xfrm>
          <a:custGeom>
            <a:avLst/>
            <a:gdLst/>
            <a:ahLst/>
            <a:cxnLst/>
            <a:rect l="l" t="t" r="r" b="b"/>
            <a:pathLst>
              <a:path w="18262975" h="4803576">
                <a:moveTo>
                  <a:pt x="0" y="0"/>
                </a:moveTo>
                <a:lnTo>
                  <a:pt x="18262975" y="0"/>
                </a:lnTo>
                <a:lnTo>
                  <a:pt x="18262975" y="4803575"/>
                </a:lnTo>
                <a:lnTo>
                  <a:pt x="0" y="48035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53503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9228391" y="1174058"/>
            <a:ext cx="3803171" cy="6432425"/>
          </a:xfrm>
          <a:custGeom>
            <a:avLst/>
            <a:gdLst/>
            <a:ahLst/>
            <a:cxnLst/>
            <a:rect l="l" t="t" r="r" b="b"/>
            <a:pathLst>
              <a:path w="5704757" h="9648638">
                <a:moveTo>
                  <a:pt x="0" y="0"/>
                </a:moveTo>
                <a:lnTo>
                  <a:pt x="5704758" y="0"/>
                </a:lnTo>
                <a:lnTo>
                  <a:pt x="5704758" y="9648638"/>
                </a:lnTo>
                <a:lnTo>
                  <a:pt x="0" y="96486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468630" y="218915"/>
            <a:ext cx="11075670" cy="3804445"/>
            <a:chOff x="0" y="0"/>
            <a:chExt cx="4646547" cy="126818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46547" cy="1268182"/>
            </a:xfrm>
            <a:custGeom>
              <a:avLst/>
              <a:gdLst/>
              <a:ahLst/>
              <a:cxnLst/>
              <a:rect l="l" t="t" r="r" b="b"/>
              <a:pathLst>
                <a:path w="4646547" h="1268182">
                  <a:moveTo>
                    <a:pt x="13165" y="0"/>
                  </a:moveTo>
                  <a:lnTo>
                    <a:pt x="4633382" y="0"/>
                  </a:lnTo>
                  <a:cubicBezTo>
                    <a:pt x="4636873" y="0"/>
                    <a:pt x="4640222" y="1387"/>
                    <a:pt x="4642691" y="3856"/>
                  </a:cubicBezTo>
                  <a:cubicBezTo>
                    <a:pt x="4645159" y="6325"/>
                    <a:pt x="4646547" y="9673"/>
                    <a:pt x="4646547" y="13165"/>
                  </a:cubicBezTo>
                  <a:lnTo>
                    <a:pt x="4646547" y="1255017"/>
                  </a:lnTo>
                  <a:cubicBezTo>
                    <a:pt x="4646547" y="1258509"/>
                    <a:pt x="4645159" y="1261857"/>
                    <a:pt x="4642691" y="1264326"/>
                  </a:cubicBezTo>
                  <a:cubicBezTo>
                    <a:pt x="4640222" y="1266795"/>
                    <a:pt x="4636873" y="1268182"/>
                    <a:pt x="4633382" y="1268182"/>
                  </a:cubicBezTo>
                  <a:lnTo>
                    <a:pt x="13165" y="1268182"/>
                  </a:lnTo>
                  <a:cubicBezTo>
                    <a:pt x="9673" y="1268182"/>
                    <a:pt x="6325" y="1266795"/>
                    <a:pt x="3856" y="1264326"/>
                  </a:cubicBezTo>
                  <a:cubicBezTo>
                    <a:pt x="1387" y="1261857"/>
                    <a:pt x="0" y="1258509"/>
                    <a:pt x="0" y="1255017"/>
                  </a:cubicBezTo>
                  <a:lnTo>
                    <a:pt x="0" y="13165"/>
                  </a:lnTo>
                  <a:cubicBezTo>
                    <a:pt x="0" y="9673"/>
                    <a:pt x="1387" y="6325"/>
                    <a:pt x="3856" y="3856"/>
                  </a:cubicBezTo>
                  <a:cubicBezTo>
                    <a:pt x="6325" y="1387"/>
                    <a:pt x="9673" y="0"/>
                    <a:pt x="13165" y="0"/>
                  </a:cubicBezTo>
                  <a:close/>
                </a:path>
              </a:pathLst>
            </a:custGeom>
            <a:solidFill>
              <a:srgbClr val="F3FDE3"/>
            </a:solidFill>
            <a:ln w="38100" cap="rnd">
              <a:solidFill>
                <a:srgbClr val="21522D"/>
              </a:solidFill>
              <a:prstDash val="lgDash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4646547" cy="127770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11"/>
          <a:stretch>
            <a:fillRect/>
          </a:stretch>
        </p:blipFill>
        <p:spPr>
          <a:xfrm>
            <a:off x="330200" y="3796891"/>
            <a:ext cx="11417300" cy="3563779"/>
          </a:xfrm>
          <a:prstGeom prst="rect">
            <a:avLst/>
          </a:prstGeom>
        </p:spPr>
      </p:pic>
      <p:sp>
        <p:nvSpPr>
          <p:cNvPr id="11" name="矩形: 圆角 13"/>
          <p:cNvSpPr/>
          <p:nvPr/>
        </p:nvSpPr>
        <p:spPr>
          <a:xfrm>
            <a:off x="1459865" y="69850"/>
            <a:ext cx="9617710" cy="675640"/>
          </a:xfrm>
          <a:prstGeom prst="roundRect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ECB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Thứ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ngày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tháng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năm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….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872355" y="853440"/>
            <a:ext cx="2165350" cy="984250"/>
            <a:chOff x="7012" y="1646"/>
            <a:chExt cx="3410" cy="1550"/>
          </a:xfrm>
        </p:grpSpPr>
        <p:pic>
          <p:nvPicPr>
            <p:cNvPr id="13" name="Picture 12"/>
            <p:cNvPicPr/>
            <p:nvPr/>
          </p:nvPicPr>
          <p:blipFill>
            <a:blip r:embed="rId6">
              <a:clrChange>
                <a:clrFrom>
                  <a:srgbClr val="F5F5F5">
                    <a:alpha val="100000"/>
                  </a:srgbClr>
                </a:clrFrom>
                <a:clrTo>
                  <a:srgbClr val="F5F5F5">
                    <a:alpha val="100000"/>
                    <a:alpha val="0"/>
                  </a:srgbClr>
                </a:clrTo>
              </a:clrChange>
            </a:blip>
            <a:srcRect t="43206" r="422" b="9687"/>
            <a:stretch>
              <a:fillRect/>
            </a:stretch>
          </p:blipFill>
          <p:spPr>
            <a:xfrm>
              <a:off x="7012" y="1646"/>
              <a:ext cx="3411" cy="155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4" name="Text Box 5"/>
            <p:cNvSpPr txBox="1"/>
            <p:nvPr/>
          </p:nvSpPr>
          <p:spPr>
            <a:xfrm>
              <a:off x="7705" y="2106"/>
              <a:ext cx="2469" cy="10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iny" panose="02000903060500060000" charset="0"/>
                  <a:ea typeface="+mn-ea"/>
                  <a:cs typeface="Coiny" panose="02000903060500060000" charset="0"/>
                </a:rPr>
                <a:t>TOÁN</a:t>
              </a: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5422" y="1863090"/>
            <a:ext cx="9686021" cy="206204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415" y="1109425"/>
            <a:ext cx="1950889" cy="1072989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16777" b="-1677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-1755132" y="0"/>
            <a:ext cx="4280725" cy="7240126"/>
          </a:xfrm>
          <a:custGeom>
            <a:avLst/>
            <a:gdLst/>
            <a:ahLst/>
            <a:cxnLst/>
            <a:rect l="l" t="t" r="r" b="b"/>
            <a:pathLst>
              <a:path w="6421087" h="10860189">
                <a:moveTo>
                  <a:pt x="6421087" y="0"/>
                </a:moveTo>
                <a:lnTo>
                  <a:pt x="0" y="0"/>
                </a:lnTo>
                <a:lnTo>
                  <a:pt x="0" y="10860189"/>
                </a:lnTo>
                <a:lnTo>
                  <a:pt x="6421087" y="10860189"/>
                </a:lnTo>
                <a:lnTo>
                  <a:pt x="642108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666408" y="0"/>
            <a:ext cx="4280725" cy="7240126"/>
          </a:xfrm>
          <a:custGeom>
            <a:avLst/>
            <a:gdLst/>
            <a:ahLst/>
            <a:cxnLst/>
            <a:rect l="l" t="t" r="r" b="b"/>
            <a:pathLst>
              <a:path w="6421087" h="10860189">
                <a:moveTo>
                  <a:pt x="0" y="0"/>
                </a:moveTo>
                <a:lnTo>
                  <a:pt x="6421087" y="0"/>
                </a:lnTo>
                <a:lnTo>
                  <a:pt x="6421087" y="10860189"/>
                </a:lnTo>
                <a:lnTo>
                  <a:pt x="0" y="10860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643405" y="2869494"/>
            <a:ext cx="4046007" cy="6048831"/>
          </a:xfrm>
          <a:custGeom>
            <a:avLst/>
            <a:gdLst/>
            <a:ahLst/>
            <a:cxnLst/>
            <a:rect l="l" t="t" r="r" b="b"/>
            <a:pathLst>
              <a:path w="6069011" h="9073247">
                <a:moveTo>
                  <a:pt x="0" y="0"/>
                </a:moveTo>
                <a:lnTo>
                  <a:pt x="6069011" y="0"/>
                </a:lnTo>
                <a:lnTo>
                  <a:pt x="6069011" y="9073247"/>
                </a:lnTo>
                <a:lnTo>
                  <a:pt x="0" y="90732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128456" y="3275636"/>
            <a:ext cx="12448912" cy="4243004"/>
          </a:xfrm>
          <a:custGeom>
            <a:avLst/>
            <a:gdLst/>
            <a:ahLst/>
            <a:cxnLst/>
            <a:rect l="l" t="t" r="r" b="b"/>
            <a:pathLst>
              <a:path w="18673368" h="6364506">
                <a:moveTo>
                  <a:pt x="0" y="0"/>
                </a:moveTo>
                <a:lnTo>
                  <a:pt x="18673368" y="0"/>
                </a:lnTo>
                <a:lnTo>
                  <a:pt x="18673368" y="6364506"/>
                </a:lnTo>
                <a:lnTo>
                  <a:pt x="0" y="63645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57600" y="1050186"/>
            <a:ext cx="18727623" cy="236123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naptik_7530075989137755410_v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9360" y="0"/>
            <a:ext cx="952640" cy="8128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Không có mô tả."/>
          <p:cNvPicPr>
            <a:picLocks noChangeAspect="1" noChangeArrowheads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>
            <a:fillRect/>
          </a:stretch>
        </p:blipFill>
        <p:spPr bwMode="auto">
          <a:xfrm>
            <a:off x="0" y="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clipart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070" y="2808211"/>
            <a:ext cx="8162684" cy="2880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Speech Bubble: Rectangle with Corners Rounded 18"/>
          <p:cNvSpPr/>
          <p:nvPr/>
        </p:nvSpPr>
        <p:spPr>
          <a:xfrm>
            <a:off x="1743518" y="2136924"/>
            <a:ext cx="2668994" cy="952500"/>
          </a:xfrm>
          <a:prstGeom prst="wedgeRoundRectCallout">
            <a:avLst>
              <a:gd name="adj1" fmla="val -1536"/>
              <a:gd name="adj2" fmla="val 77547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vỏ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chai.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Speech Bubble: Rectangle with Corners Rounded 19"/>
          <p:cNvSpPr/>
          <p:nvPr/>
        </p:nvSpPr>
        <p:spPr>
          <a:xfrm>
            <a:off x="4667694" y="680484"/>
            <a:ext cx="3349256" cy="1824149"/>
          </a:xfrm>
          <a:prstGeom prst="wedgeRoundRectCallout">
            <a:avLst>
              <a:gd name="adj1" fmla="val 14610"/>
              <a:gd name="adj2" fmla="val 68285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312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vỏ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chai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nhỉ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Speech Bubble: Rectangle with Corners Rounded 20"/>
          <p:cNvSpPr/>
          <p:nvPr/>
        </p:nvSpPr>
        <p:spPr>
          <a:xfrm>
            <a:off x="8133907" y="627321"/>
            <a:ext cx="4058093" cy="2068697"/>
          </a:xfrm>
          <a:prstGeom prst="wedgeRoundRectCallout">
            <a:avLst>
              <a:gd name="adj1" fmla="val -39193"/>
              <a:gd name="adj2" fmla="val 71364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dư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/>
          <p:cNvSpPr/>
          <p:nvPr/>
        </p:nvSpPr>
        <p:spPr>
          <a:xfrm>
            <a:off x="1095153" y="1137684"/>
            <a:ext cx="10239153" cy="4199860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cxnSp>
        <p:nvCxnSpPr>
          <p:cNvPr id="13" name="Straight Connector 12"/>
          <p:cNvCxnSpPr/>
          <p:nvPr/>
        </p:nvCxnSpPr>
        <p:spPr>
          <a:xfrm>
            <a:off x="1552680" y="2656573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14" name="TextBox 43"/>
          <p:cNvSpPr txBox="1">
            <a:spLocks noChangeArrowheads="1"/>
          </p:cNvSpPr>
          <p:nvPr/>
        </p:nvSpPr>
        <p:spPr bwMode="auto">
          <a:xfrm>
            <a:off x="2418531" y="1717471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9"/>
          <p:cNvSpPr txBox="1">
            <a:spLocks noChangeArrowheads="1"/>
          </p:cNvSpPr>
          <p:nvPr/>
        </p:nvSpPr>
        <p:spPr bwMode="auto">
          <a:xfrm>
            <a:off x="1573618" y="1701006"/>
            <a:ext cx="13822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312</a:t>
            </a:r>
            <a:endParaRPr lang="en-US" alt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66"/>
          <p:cNvGrpSpPr/>
          <p:nvPr/>
        </p:nvGrpSpPr>
        <p:grpSpPr bwMode="auto">
          <a:xfrm>
            <a:off x="2338712" y="1767122"/>
            <a:ext cx="819151" cy="1431301"/>
            <a:chOff x="2299" y="1252"/>
            <a:chExt cx="516" cy="656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2299" y="1537"/>
              <a:ext cx="516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19" name="TextBox 36"/>
          <p:cNvSpPr txBox="1">
            <a:spLocks noChangeArrowheads="1"/>
          </p:cNvSpPr>
          <p:nvPr/>
        </p:nvSpPr>
        <p:spPr bwMode="auto">
          <a:xfrm>
            <a:off x="2379687" y="2482244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38"/>
          <p:cNvSpPr txBox="1">
            <a:spLocks noChangeArrowheads="1"/>
          </p:cNvSpPr>
          <p:nvPr/>
        </p:nvSpPr>
        <p:spPr bwMode="auto">
          <a:xfrm>
            <a:off x="1568852" y="2577181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39"/>
          <p:cNvSpPr txBox="1">
            <a:spLocks noChangeArrowheads="1"/>
          </p:cNvSpPr>
          <p:nvPr/>
        </p:nvSpPr>
        <p:spPr bwMode="auto">
          <a:xfrm>
            <a:off x="1587636" y="2173378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233542" y="1490675"/>
            <a:ext cx="607541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chia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2, 3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65439" y="2585506"/>
            <a:ext cx="823898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11; 11 chia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5,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5.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10, 11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36"/>
          <p:cNvSpPr txBox="1">
            <a:spLocks noChangeArrowheads="1"/>
          </p:cNvSpPr>
          <p:nvPr/>
        </p:nvSpPr>
        <p:spPr bwMode="auto">
          <a:xfrm>
            <a:off x="2559555" y="2487563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alt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38"/>
          <p:cNvSpPr txBox="1">
            <a:spLocks noChangeArrowheads="1"/>
          </p:cNvSpPr>
          <p:nvPr/>
        </p:nvSpPr>
        <p:spPr bwMode="auto">
          <a:xfrm>
            <a:off x="1745419" y="2576086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8"/>
          <p:cNvSpPr txBox="1">
            <a:spLocks noChangeArrowheads="1"/>
          </p:cNvSpPr>
          <p:nvPr/>
        </p:nvSpPr>
        <p:spPr bwMode="auto">
          <a:xfrm>
            <a:off x="1561781" y="2916446"/>
            <a:ext cx="596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alt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1549589" y="3435942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33" name="TextBox 38"/>
          <p:cNvSpPr txBox="1">
            <a:spLocks noChangeArrowheads="1"/>
          </p:cNvSpPr>
          <p:nvPr/>
        </p:nvSpPr>
        <p:spPr bwMode="auto">
          <a:xfrm>
            <a:off x="1792816" y="3380636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: Rounded Corners 33"/>
          <p:cNvSpPr/>
          <p:nvPr/>
        </p:nvSpPr>
        <p:spPr>
          <a:xfrm>
            <a:off x="4593265" y="5687814"/>
            <a:ext cx="3817088" cy="702353"/>
          </a:xfrm>
          <a:prstGeom prst="roundRect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312 : 2 = 156 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0" y="372139"/>
            <a:ext cx="923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Rectangle: Rounded Corners 35"/>
          <p:cNvSpPr/>
          <p:nvPr/>
        </p:nvSpPr>
        <p:spPr>
          <a:xfrm>
            <a:off x="547355" y="458973"/>
            <a:ext cx="2305050" cy="487326"/>
          </a:xfrm>
          <a:prstGeom prst="roundRect">
            <a:avLst/>
          </a:prstGeom>
          <a:solidFill>
            <a:srgbClr val="E830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312 : 2 = ?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8"/>
          <p:cNvSpPr txBox="1">
            <a:spLocks noChangeArrowheads="1"/>
          </p:cNvSpPr>
          <p:nvPr/>
        </p:nvSpPr>
        <p:spPr bwMode="auto">
          <a:xfrm>
            <a:off x="1962937" y="3380637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6"/>
          <p:cNvSpPr txBox="1">
            <a:spLocks noChangeArrowheads="1"/>
          </p:cNvSpPr>
          <p:nvPr/>
        </p:nvSpPr>
        <p:spPr bwMode="auto">
          <a:xfrm>
            <a:off x="2740308" y="2487563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1792815" y="3699615"/>
            <a:ext cx="6633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alt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1634650" y="4190854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41" name="TextBox 38"/>
          <p:cNvSpPr txBox="1">
            <a:spLocks noChangeArrowheads="1"/>
          </p:cNvSpPr>
          <p:nvPr/>
        </p:nvSpPr>
        <p:spPr bwMode="auto">
          <a:xfrm>
            <a:off x="1962937" y="4135548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alt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191011" y="3808251"/>
            <a:ext cx="806886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2,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12; 12 chia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6,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6.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12, 12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5" grpId="0"/>
      <p:bldP spid="19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3" grpId="0"/>
      <p:bldP spid="34" grpId="0" animBg="1"/>
      <p:bldP spid="36" grpId="0" animBg="1"/>
      <p:bldP spid="37" grpId="0"/>
      <p:bldP spid="38" grpId="0"/>
      <p:bldP spid="39" grpId="0"/>
      <p:bldP spid="41" grpId="0"/>
      <p:bldP spid="42" grpId="0"/>
    </p:bldLst>
  </p:timing>
</p:sld>
</file>

<file path=ppt/theme/theme1.xml><?xml version="1.0" encoding="utf-8"?>
<a:theme xmlns:a="http://schemas.openxmlformats.org/drawingml/2006/main" name="包图主题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1107</Words>
  <Application>WPS Presentation</Application>
  <PresentationFormat>Widescreen</PresentationFormat>
  <Paragraphs>337</Paragraphs>
  <Slides>16</Slides>
  <Notes>7</Notes>
  <HiddenSlides>0</HiddenSlides>
  <MMClips>2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16</vt:i4>
      </vt:variant>
    </vt:vector>
  </HeadingPairs>
  <TitlesOfParts>
    <vt:vector size="36" baseType="lpstr">
      <vt:lpstr>Arial</vt:lpstr>
      <vt:lpstr>SimSun</vt:lpstr>
      <vt:lpstr>Wingdings</vt:lpstr>
      <vt:lpstr>Microsoft YaHei</vt:lpstr>
      <vt:lpstr>Times New Roman</vt:lpstr>
      <vt:lpstr>Calibri</vt:lpstr>
      <vt:lpstr>Calibri</vt:lpstr>
      <vt:lpstr>UTM Avo</vt:lpstr>
      <vt:lpstr>Segoe Print</vt:lpstr>
      <vt:lpstr>迷你简细行楷</vt:lpstr>
      <vt:lpstr>Coiny</vt:lpstr>
      <vt:lpstr>等线</vt:lpstr>
      <vt:lpstr>等线</vt:lpstr>
      <vt:lpstr>Arial</vt:lpstr>
      <vt:lpstr>Cambria</vt:lpstr>
      <vt:lpstr>Arial Unicode MS</vt:lpstr>
      <vt:lpstr>Yu Gothic UI Semibold</vt:lpstr>
      <vt:lpstr>包图主题2</vt:lpstr>
      <vt:lpstr>6_Office Theme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Phạm</cp:lastModifiedBy>
  <cp:revision>72</cp:revision>
  <dcterms:created xsi:type="dcterms:W3CDTF">2022-09-06T01:55:00Z</dcterms:created>
  <dcterms:modified xsi:type="dcterms:W3CDTF">2025-12-10T14:48:42Z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6F628C58603547AD9911EEC59CCE7620_13</vt:lpwstr>
  </property>
  <property fmtid="{D5CDD505-2E9C-101B-9397-08002B2CF9AE}" pid="3" name="KSOProductBuildVer">
    <vt:lpwstr>1033-12.2.0.22549</vt:lpwstr>
  </property>
</Properties>
</file>