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8"/>
  </p:notesMasterIdLst>
  <p:sldIdLst>
    <p:sldId id="314" r:id="rId5"/>
    <p:sldId id="313" r:id="rId6"/>
    <p:sldId id="286" r:id="rId7"/>
    <p:sldId id="257" r:id="rId9"/>
    <p:sldId id="259" r:id="rId10"/>
    <p:sldId id="298" r:id="rId11"/>
    <p:sldId id="299" r:id="rId12"/>
    <p:sldId id="304" r:id="rId13"/>
    <p:sldId id="305" r:id="rId14"/>
    <p:sldId id="307" r:id="rId15"/>
    <p:sldId id="308" r:id="rId16"/>
    <p:sldId id="309" r:id="rId17"/>
    <p:sldId id="310" r:id="rId18"/>
    <p:sldId id="275" r:id="rId19"/>
    <p:sldId id="11088414" r:id="rId20"/>
    <p:sldId id="11088416" r:id="rId21"/>
    <p:sldId id="11088415" r:id="rId22"/>
    <p:sldId id="302" r:id="rId23"/>
    <p:sldId id="315" r:id="rId24"/>
    <p:sldId id="11088413" r:id="rId25"/>
    <p:sldId id="279" r:id="rId26"/>
    <p:sldId id="311" r:id="rId27"/>
    <p:sldId id="3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A1B53-43DD-4DBB-9AA3-C9B989CDD30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573B9-9BF3-445E-BFE5-0D7E54405AB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A87748-E7BA-4FF8-8554-E0D32A2897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Shape, arrow&#10;&#10;Description automatically generated"/>
          <p:cNvPicPr>
            <a:picLocks noChangeAspect="1"/>
          </p:cNvPicPr>
          <p:nvPr userDrawn="1"/>
        </p:nvPicPr>
        <p:blipFill rotWithShape="1">
          <a:blip r:embed="rId2" cstate="print">
            <a:extLst>
              <a:ext uri="{28A0092B-C50C-407E-A947-70E740481C1C}">
                <a14:useLocalDpi xmlns:a14="http://schemas.microsoft.com/office/drawing/2010/main" val="0"/>
              </a:ext>
            </a:extLst>
          </a:blip>
          <a:srcRect t="8686" b="9470"/>
          <a:stretch>
            <a:fillRect/>
          </a:stretch>
        </p:blipFill>
        <p:spPr>
          <a:xfrm>
            <a:off x="0" y="1"/>
            <a:ext cx="12192000" cy="4657655"/>
          </a:xfrm>
          <a:prstGeom prst="rect">
            <a:avLst/>
          </a:prstGeom>
        </p:spPr>
      </p:pic>
      <p:grpSp>
        <p:nvGrpSpPr>
          <p:cNvPr id="8" name="Group 7"/>
          <p:cNvGrpSpPr/>
          <p:nvPr userDrawn="1"/>
        </p:nvGrpSpPr>
        <p:grpSpPr>
          <a:xfrm>
            <a:off x="-136186" y="2747964"/>
            <a:ext cx="12340399" cy="4110038"/>
            <a:chOff x="-136186" y="2747963"/>
            <a:chExt cx="12340399" cy="4110038"/>
          </a:xfrm>
        </p:grpSpPr>
        <p:grpSp>
          <p:nvGrpSpPr>
            <p:cNvPr id="9" name="Group 8"/>
            <p:cNvGrpSpPr/>
            <p:nvPr/>
          </p:nvGrpSpPr>
          <p:grpSpPr>
            <a:xfrm>
              <a:off x="-136186" y="2747963"/>
              <a:ext cx="12340399" cy="4110038"/>
              <a:chOff x="-136186" y="2747963"/>
              <a:chExt cx="12340399" cy="4110038"/>
            </a:xfrm>
          </p:grpSpPr>
          <p:sp>
            <p:nvSpPr>
              <p:cNvPr id="11" name="Rectangle 10"/>
              <p:cNvSpPr/>
              <p:nvPr/>
            </p:nvSpPr>
            <p:spPr>
              <a:xfrm>
                <a:off x="0" y="2747963"/>
                <a:ext cx="12192000" cy="4110038"/>
              </a:xfrm>
              <a:prstGeom prst="rect">
                <a:avLst/>
              </a:prstGeom>
              <a:solidFill>
                <a:srgbClr val="6DD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Parallelogram 11"/>
              <p:cNvSpPr/>
              <p:nvPr/>
            </p:nvSpPr>
            <p:spPr>
              <a:xfrm>
                <a:off x="-136186" y="2891231"/>
                <a:ext cx="3988339" cy="2848087"/>
              </a:xfrm>
              <a:prstGeom prst="parallelogram">
                <a:avLst>
                  <a:gd name="adj" fmla="val 1365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arallelogram 12"/>
              <p:cNvSpPr/>
              <p:nvPr/>
            </p:nvSpPr>
            <p:spPr>
              <a:xfrm flipV="1">
                <a:off x="3761549" y="2891231"/>
                <a:ext cx="8442664" cy="45719"/>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Parallelogram 13"/>
              <p:cNvSpPr/>
              <p:nvPr/>
            </p:nvSpPr>
            <p:spPr>
              <a:xfrm>
                <a:off x="1006174" y="4908085"/>
                <a:ext cx="2738136" cy="61994"/>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arallelogram 14"/>
              <p:cNvSpPr/>
              <p:nvPr/>
            </p:nvSpPr>
            <p:spPr>
              <a:xfrm>
                <a:off x="2862187" y="3508905"/>
                <a:ext cx="2373535" cy="45719"/>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arallelogram 15"/>
              <p:cNvSpPr/>
              <p:nvPr/>
            </p:nvSpPr>
            <p:spPr>
              <a:xfrm>
                <a:off x="3578535" y="3508905"/>
                <a:ext cx="1678727" cy="1461175"/>
              </a:xfrm>
              <a:prstGeom prst="parallelogram">
                <a:avLst>
                  <a:gd name="adj" fmla="val 1074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Block Arc 9"/>
            <p:cNvSpPr/>
            <p:nvPr/>
          </p:nvSpPr>
          <p:spPr>
            <a:xfrm rot="3704227">
              <a:off x="4056684" y="3569040"/>
              <a:ext cx="749561" cy="1206514"/>
            </a:xfrm>
            <a:prstGeom prst="blockArc">
              <a:avLst>
                <a:gd name="adj1" fmla="val 15469952"/>
                <a:gd name="adj2" fmla="val 4256132"/>
                <a:gd name="adj3" fmla="val 97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6"/>
          <p:cNvSpPr/>
          <p:nvPr userDrawn="1"/>
        </p:nvSpPr>
        <p:spPr>
          <a:xfrm>
            <a:off x="0" y="-10906"/>
            <a:ext cx="12192000" cy="6945106"/>
          </a:xfrm>
          <a:custGeom>
            <a:avLst/>
            <a:gdLst/>
            <a:ahLst/>
            <a:cxnLst/>
            <a:rect l="l" t="t" r="r" b="b"/>
            <a:pathLst>
              <a:path w="7645782" h="4243409">
                <a:moveTo>
                  <a:pt x="0" y="0"/>
                </a:moveTo>
                <a:lnTo>
                  <a:pt x="7645783" y="0"/>
                </a:lnTo>
                <a:lnTo>
                  <a:pt x="7645783" y="4243409"/>
                </a:lnTo>
                <a:lnTo>
                  <a:pt x="0" y="4243409"/>
                </a:lnTo>
                <a:lnTo>
                  <a:pt x="0" y="0"/>
                </a:lnTo>
                <a:close/>
              </a:path>
            </a:pathLst>
          </a:custGeom>
          <a:blipFill>
            <a:blip r:embed="rId2"/>
            <a:stretch>
              <a:fillRect/>
            </a:stretch>
          </a:blipFill>
        </p:spPr>
        <p:txBody>
          <a:bodyPr/>
          <a:lstStyle/>
          <a:p>
            <a:endParaRPr lang="en-US" sz="12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reeform 2"/>
          <p:cNvSpPr/>
          <p:nvPr userDrawn="1"/>
        </p:nvSpPr>
        <p:spPr>
          <a:xfrm>
            <a:off x="0" y="-22412"/>
            <a:ext cx="12180721" cy="6858000"/>
          </a:xfrm>
          <a:custGeom>
            <a:avLst/>
            <a:gdLst/>
            <a:ahLst/>
            <a:cxnLst/>
            <a:rect l="l" t="t" r="r" b="b"/>
            <a:pathLst>
              <a:path w="18271082" h="10287000">
                <a:moveTo>
                  <a:pt x="0" y="0"/>
                </a:moveTo>
                <a:lnTo>
                  <a:pt x="18271082" y="0"/>
                </a:lnTo>
                <a:lnTo>
                  <a:pt x="182710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2"/>
          <p:cNvSpPr/>
          <p:nvPr userDrawn="1"/>
        </p:nvSpPr>
        <p:spPr>
          <a:xfrm>
            <a:off x="-4336" y="0"/>
            <a:ext cx="12192000" cy="6858000"/>
          </a:xfrm>
          <a:custGeom>
            <a:avLst/>
            <a:gdLst/>
            <a:ahLst/>
            <a:cxnLst/>
            <a:rect l="l" t="t" r="r" b="b"/>
            <a:pathLst>
              <a:path w="9171510" h="6110519">
                <a:moveTo>
                  <a:pt x="0" y="0"/>
                </a:moveTo>
                <a:lnTo>
                  <a:pt x="9171510" y="0"/>
                </a:lnTo>
                <a:lnTo>
                  <a:pt x="9171510" y="6110519"/>
                </a:lnTo>
                <a:lnTo>
                  <a:pt x="0" y="6110519"/>
                </a:lnTo>
                <a:lnTo>
                  <a:pt x="0" y="0"/>
                </a:lnTo>
                <a:close/>
              </a:path>
            </a:pathLst>
          </a:custGeom>
          <a:blipFill>
            <a:blip r:embed="rId2"/>
            <a:stretch>
              <a:fillRect/>
            </a:stretch>
          </a:blipFill>
        </p:spPr>
        <p:txBody>
          <a:bodyPr/>
          <a:lstStyle/>
          <a:p>
            <a:endParaRPr lang="en-US"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auhoi">
    <p:bg>
      <p:bgPr>
        <a:blipFill dpi="0" rotWithShape="1">
          <a:blip r:embed="rId2">
            <a:alphaModFix amt="96000"/>
            <a:lum/>
          </a:blip>
          <a:srcRect/>
          <a:stretch>
            <a:fillRect b="-9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024438-9F65-4C93-B31D-E8AC5036F4F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7CFF3F-410B-4206-A5D5-9C7ED546236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1.png"/><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fld>
            <a:endParaRPr lang="zh-CN" altLang="en-US"/>
          </a:p>
        </p:txBody>
      </p:sp>
      <p:pic>
        <p:nvPicPr>
          <p:cNvPr id="7" name="Picture 6"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65737" y="0"/>
            <a:ext cx="1445531" cy="14455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7" y="0"/>
            <a:ext cx="1445531" cy="144553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5.png"/><Relationship Id="rId3" Type="http://schemas.openxmlformats.org/officeDocument/2006/relationships/image" Target="../media/image44.png"/><Relationship Id="rId2" Type="http://schemas.microsoft.com/office/2007/relationships/hdphoto" Target="../media/image18.wdp"/><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5.png"/><Relationship Id="rId3" Type="http://schemas.openxmlformats.org/officeDocument/2006/relationships/image" Target="../media/image44.png"/><Relationship Id="rId2" Type="http://schemas.microsoft.com/office/2007/relationships/hdphoto" Target="../media/image18.wdp"/><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6.jpeg"/><Relationship Id="rId2" Type="http://schemas.microsoft.com/office/2007/relationships/hdphoto" Target="../media/image18.wdp"/><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4" Type="http://schemas.openxmlformats.org/officeDocument/2006/relationships/notesSlide" Target="../notesSlides/notesSlide4.xml"/><Relationship Id="rId13" Type="http://schemas.openxmlformats.org/officeDocument/2006/relationships/slideLayout" Target="../slideLayouts/slideLayout1.xml"/><Relationship Id="rId12" Type="http://schemas.openxmlformats.org/officeDocument/2006/relationships/image" Target="../media/image47.png"/><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0.png"/><Relationship Id="rId2" Type="http://schemas.microsoft.com/office/2007/relationships/hdphoto" Target="../media/image18.wdp"/><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microsoft.com/office/2007/relationships/hdphoto" Target="../media/image53.wdp"/><Relationship Id="rId4" Type="http://schemas.openxmlformats.org/officeDocument/2006/relationships/image" Target="../media/image52.png"/><Relationship Id="rId3" Type="http://schemas.openxmlformats.org/officeDocument/2006/relationships/image" Target="../media/image51.png"/><Relationship Id="rId2" Type="http://schemas.microsoft.com/office/2007/relationships/hdphoto" Target="../media/image18.wdp"/><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4.png"/><Relationship Id="rId2" Type="http://schemas.microsoft.com/office/2007/relationships/media" Target="../media/media2.mp4"/><Relationship Id="rId1" Type="http://schemas.openxmlformats.org/officeDocument/2006/relationships/video" Target="../media/media2.mp4"/></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5.png"/><Relationship Id="rId2" Type="http://schemas.microsoft.com/office/2007/relationships/hdphoto" Target="../media/image18.wdp"/><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5.png"/><Relationship Id="rId2" Type="http://schemas.microsoft.com/office/2007/relationships/hdphoto" Target="../media/image18.wdp"/><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image" Target="../media/image57.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56.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4" Type="http://schemas.openxmlformats.org/officeDocument/2006/relationships/notesSlide" Target="../notesSlides/notesSlide6.xml"/><Relationship Id="rId13" Type="http://schemas.openxmlformats.org/officeDocument/2006/relationships/slideLayout" Target="../slideLayouts/slideLayout1.xml"/><Relationship Id="rId12" Type="http://schemas.openxmlformats.org/officeDocument/2006/relationships/image" Target="../media/image42.png"/><Relationship Id="rId11" Type="http://schemas.openxmlformats.org/officeDocument/2006/relationships/image" Target="../media/image38.png"/><Relationship Id="rId10" Type="http://schemas.openxmlformats.org/officeDocument/2006/relationships/image" Target="../media/image36.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18.wdp"/><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6" Type="http://schemas.openxmlformats.org/officeDocument/2006/relationships/notesSlide" Target="../notesSlides/notesSlide7.xml"/><Relationship Id="rId15" Type="http://schemas.openxmlformats.org/officeDocument/2006/relationships/slideLayout" Target="../slideLayouts/slideLayout1.xml"/><Relationship Id="rId14" Type="http://schemas.openxmlformats.org/officeDocument/2006/relationships/image" Target="../media/image58.png"/><Relationship Id="rId13" Type="http://schemas.openxmlformats.org/officeDocument/2006/relationships/image" Target="../media/image42.png"/><Relationship Id="rId12" Type="http://schemas.openxmlformats.org/officeDocument/2006/relationships/image" Target="../media/image38.png"/><Relationship Id="rId11" Type="http://schemas.openxmlformats.org/officeDocument/2006/relationships/image" Target="../media/image37.png"/><Relationship Id="rId10" Type="http://schemas.openxmlformats.org/officeDocument/2006/relationships/image" Target="../media/image36.png"/><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hdphoto" Target="../media/image24.wdp"/><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microsoft.com/office/2007/relationships/hdphoto" Target="../media/image18.wdp"/><Relationship Id="rId12" Type="http://schemas.openxmlformats.org/officeDocument/2006/relationships/notesSlide" Target="../notesSlides/notesSlide1.xml"/><Relationship Id="rId11" Type="http://schemas.openxmlformats.org/officeDocument/2006/relationships/slideLayout" Target="../slideLayouts/slideLayout13.xml"/><Relationship Id="rId10" Type="http://schemas.microsoft.com/office/2007/relationships/hdphoto" Target="../media/image26.wdp"/><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7" Type="http://schemas.openxmlformats.org/officeDocument/2006/relationships/notesSlide" Target="../notesSlides/notesSlide2.xml"/><Relationship Id="rId16" Type="http://schemas.openxmlformats.org/officeDocument/2006/relationships/slideLayout" Target="../slideLayouts/slideLayout1.xml"/><Relationship Id="rId15" Type="http://schemas.openxmlformats.org/officeDocument/2006/relationships/image" Target="../media/image41.png"/><Relationship Id="rId14" Type="http://schemas.openxmlformats.org/officeDocument/2006/relationships/image" Target="../media/image40.png"/><Relationship Id="rId13" Type="http://schemas.openxmlformats.org/officeDocument/2006/relationships/image" Target="../media/image39.png"/><Relationship Id="rId12" Type="http://schemas.openxmlformats.org/officeDocument/2006/relationships/image" Target="../media/image38.png"/><Relationship Id="rId11" Type="http://schemas.openxmlformats.org/officeDocument/2006/relationships/image" Target="../media/image37.png"/><Relationship Id="rId10" Type="http://schemas.openxmlformats.org/officeDocument/2006/relationships/image" Target="../media/image36.png"/><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4" Type="http://schemas.openxmlformats.org/officeDocument/2006/relationships/notesSlide" Target="../notesSlides/notesSlide3.xml"/><Relationship Id="rId13" Type="http://schemas.openxmlformats.org/officeDocument/2006/relationships/slideLayout" Target="../slideLayouts/slideLayout1.xml"/><Relationship Id="rId12" Type="http://schemas.openxmlformats.org/officeDocument/2006/relationships/image" Target="../media/image43.png"/><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4.png"/><Relationship Id="rId2" Type="http://schemas.microsoft.com/office/2007/relationships/hdphoto" Target="../media/image18.wdp"/><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5.png"/><Relationship Id="rId3" Type="http://schemas.openxmlformats.org/officeDocument/2006/relationships/image" Target="../media/image44.png"/><Relationship Id="rId2" Type="http://schemas.microsoft.com/office/2007/relationships/hdphoto" Target="../media/image18.wdp"/><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5.png"/><Relationship Id="rId3" Type="http://schemas.openxmlformats.org/officeDocument/2006/relationships/image" Target="../media/image44.png"/><Relationship Id="rId2" Type="http://schemas.microsoft.com/office/2007/relationships/hdphoto" Target="../media/image18.wdp"/><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45.png"/><Relationship Id="rId3" Type="http://schemas.openxmlformats.org/officeDocument/2006/relationships/image" Target="../media/image44.png"/><Relationship Id="rId2" Type="http://schemas.microsoft.com/office/2007/relationships/hdphoto" Target="../media/image18.wdp"/><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8801" y="576028"/>
            <a:ext cx="8684699" cy="5830935"/>
          </a:xfrm>
          <a:prstGeom prst="rect">
            <a:avLst/>
          </a:prstGeom>
        </p:spPr>
      </p:pic>
      <p:sp>
        <p:nvSpPr>
          <p:cNvPr id="16" name="Freeform 10"/>
          <p:cNvSpPr/>
          <p:nvPr/>
        </p:nvSpPr>
        <p:spPr>
          <a:xfrm rot="5597303">
            <a:off x="2886289" y="1116857"/>
            <a:ext cx="4477151" cy="4624287"/>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017" y="320333"/>
            <a:ext cx="3454400" cy="6537667"/>
          </a:xfrm>
          <a:prstGeom prst="rect">
            <a:avLst/>
          </a:prstGeom>
        </p:spPr>
      </p:pic>
      <p:sp>
        <p:nvSpPr>
          <p:cNvPr id="4" name="Freeform 4"/>
          <p:cNvSpPr/>
          <p:nvPr/>
        </p:nvSpPr>
        <p:spPr>
          <a:xfrm rot="5255613">
            <a:off x="1610280" y="4156459"/>
            <a:ext cx="1117634" cy="1339213"/>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302151">
            <a:off x="7055899" y="1192170"/>
            <a:ext cx="1117634" cy="1339213"/>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7790">
            <a:off x="947940" y="-45184"/>
            <a:ext cx="2737662" cy="277629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9014" y="4411608"/>
            <a:ext cx="1680077" cy="1000897"/>
          </a:xfrm>
          <a:prstGeom prst="rect">
            <a:avLst/>
          </a:prstGeom>
        </p:spPr>
      </p:pic>
      <p:pic>
        <p:nvPicPr>
          <p:cNvPr id="3" name="Picture 2" descr="A green and yellow text&#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9279" y="1432560"/>
            <a:ext cx="4805131" cy="4053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3" name="Picture 12"/>
          <p:cNvPicPr>
            <a:picLocks noChangeAspect="1"/>
          </p:cNvPicPr>
          <p:nvPr/>
        </p:nvPicPr>
        <p:blipFill>
          <a:blip r:embed="rId3"/>
          <a:stretch>
            <a:fillRect/>
          </a:stretch>
        </p:blipFill>
        <p:spPr>
          <a:xfrm>
            <a:off x="316063" y="1172048"/>
            <a:ext cx="6976856" cy="4503496"/>
          </a:xfrm>
          <a:prstGeom prst="rect">
            <a:avLst/>
          </a:prstGeom>
          <a:ln>
            <a:noFill/>
          </a:ln>
          <a:effectLst>
            <a:softEdge rad="112500"/>
          </a:effectLst>
        </p:spPr>
      </p:pic>
      <p:grpSp>
        <p:nvGrpSpPr>
          <p:cNvPr id="14" name="Group 13"/>
          <p:cNvGrpSpPr/>
          <p:nvPr/>
        </p:nvGrpSpPr>
        <p:grpSpPr>
          <a:xfrm>
            <a:off x="4119119" y="464162"/>
            <a:ext cx="3883649" cy="707886"/>
            <a:chOff x="3564067" y="242116"/>
            <a:chExt cx="3883649" cy="707886"/>
          </a:xfrm>
        </p:grpSpPr>
        <p:sp>
          <p:nvSpPr>
            <p:cNvPr id="15" name="Rectangle 14"/>
            <p:cNvSpPr/>
            <p:nvPr/>
          </p:nvSpPr>
          <p:spPr>
            <a:xfrm>
              <a:off x="3963786" y="242116"/>
              <a:ext cx="348393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Cùng</a:t>
              </a:r>
              <a:r>
                <a:rPr kumimoji="0" lang="en-US"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tìm</a:t>
              </a:r>
              <a:r>
                <a:rPr kumimoji="0" lang="en-US"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hiểu</a:t>
              </a:r>
              <a:endParaRPr kumimoji="0" lang="zh-CN" altLang="en-US" sz="4000" b="1" i="0" u="none" strike="noStrike" kern="0" cap="none" spc="0" normalizeH="0" baseline="0" noProof="0" dirty="0">
                <a:ln>
                  <a:noFill/>
                </a:ln>
                <a:solidFill>
                  <a:srgbClr val="FF0000"/>
                </a:solidFill>
                <a:effectLst/>
                <a:uLnTx/>
                <a:uFillTx/>
                <a:latin typeface="Cambria" panose="02040503050406030204" pitchFamily="18" charset="0"/>
                <a:ea typeface="inpin heiti" charset="-122"/>
                <a:cs typeface="Calibri" panose="020F0502020204030204" pitchFamily="34" charset="0"/>
                <a:sym typeface="Arial" panose="020B0604020202020204"/>
              </a:endParaRPr>
            </a:p>
          </p:txBody>
        </p:sp>
        <p:pic>
          <p:nvPicPr>
            <p:cNvPr id="18" name="Picture 17"/>
            <p:cNvPicPr>
              <a:picLocks noChangeAspect="1"/>
            </p:cNvPicPr>
            <p:nvPr/>
          </p:nvPicPr>
          <p:blipFill>
            <a:blip r:embed="rId4"/>
            <a:stretch>
              <a:fillRect/>
            </a:stretch>
          </p:blipFill>
          <p:spPr>
            <a:xfrm rot="16200000">
              <a:off x="3564067" y="333551"/>
              <a:ext cx="511318" cy="511318"/>
            </a:xfrm>
            <a:prstGeom prst="rect">
              <a:avLst/>
            </a:prstGeom>
          </p:spPr>
        </p:pic>
      </p:grpSp>
      <p:sp>
        <p:nvSpPr>
          <p:cNvPr id="20" name="TextBox 19"/>
          <p:cNvSpPr txBox="1"/>
          <p:nvPr/>
        </p:nvSpPr>
        <p:spPr>
          <a:xfrm>
            <a:off x="7392606" y="1272081"/>
            <a:ext cx="4486075" cy="1569660"/>
          </a:xfrm>
          <a:custGeom>
            <a:avLst/>
            <a:gdLst>
              <a:gd name="connsiteX0" fmla="*/ 0 w 4486075"/>
              <a:gd name="connsiteY0" fmla="*/ 0 h 1569660"/>
              <a:gd name="connsiteX1" fmla="*/ 4486075 w 4486075"/>
              <a:gd name="connsiteY1" fmla="*/ 0 h 1569660"/>
              <a:gd name="connsiteX2" fmla="*/ 4486075 w 4486075"/>
              <a:gd name="connsiteY2" fmla="*/ 1569660 h 1569660"/>
              <a:gd name="connsiteX3" fmla="*/ 0 w 4486075"/>
              <a:gd name="connsiteY3" fmla="*/ 1569660 h 1569660"/>
              <a:gd name="connsiteX4" fmla="*/ 0 w 44860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569660" fill="none" extrusionOk="0">
                <a:moveTo>
                  <a:pt x="0" y="0"/>
                </a:moveTo>
                <a:cubicBezTo>
                  <a:pt x="686353" y="5222"/>
                  <a:pt x="4029674" y="24918"/>
                  <a:pt x="4486075" y="0"/>
                </a:cubicBezTo>
                <a:cubicBezTo>
                  <a:pt x="4583636" y="257633"/>
                  <a:pt x="4437684" y="890565"/>
                  <a:pt x="4486075" y="1569660"/>
                </a:cubicBezTo>
                <a:cubicBezTo>
                  <a:pt x="3439611" y="1404899"/>
                  <a:pt x="1846676" y="1687810"/>
                  <a:pt x="0" y="1569660"/>
                </a:cubicBezTo>
                <a:cubicBezTo>
                  <a:pt x="-74708" y="1232144"/>
                  <a:pt x="128259" y="683735"/>
                  <a:pt x="0" y="0"/>
                </a:cubicBezTo>
                <a:close/>
              </a:path>
              <a:path w="4486075" h="1569660" stroke="0" extrusionOk="0">
                <a:moveTo>
                  <a:pt x="0" y="0"/>
                </a:moveTo>
                <a:cubicBezTo>
                  <a:pt x="2000305" y="11849"/>
                  <a:pt x="3350604" y="-161459"/>
                  <a:pt x="4486075" y="0"/>
                </a:cubicBezTo>
                <a:cubicBezTo>
                  <a:pt x="4460187" y="662121"/>
                  <a:pt x="4555487" y="1402874"/>
                  <a:pt x="4486075" y="1569660"/>
                </a:cubicBezTo>
                <a:cubicBezTo>
                  <a:pt x="3865190" y="1423800"/>
                  <a:pt x="1445089" y="1491336"/>
                  <a:pt x="0" y="1569660"/>
                </a:cubicBezTo>
                <a:cubicBezTo>
                  <a:pt x="-36542" y="1287094"/>
                  <a:pt x="-117217" y="561160"/>
                  <a:pt x="0" y="0"/>
                </a:cubicBezTo>
                <a:close/>
              </a:path>
            </a:pathLst>
          </a:custGeom>
          <a:solidFill>
            <a:srgbClr val="CCFF99"/>
          </a:solidFill>
          <a:ln w="38100">
            <a:solidFill>
              <a:srgbClr val="1FAE98"/>
            </a:solidFill>
            <a:prstDash val="sysDash"/>
          </a:ln>
        </p:spPr>
        <p:txBody>
          <a:bodyPr wrap="square">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d. Đoạn nào trong thư là lời Nga kể về mình và gia đình?</a:t>
            </a:r>
            <a:endPar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1" name="TextBox 20"/>
          <p:cNvSpPr txBox="1"/>
          <p:nvPr/>
        </p:nvSpPr>
        <p:spPr>
          <a:xfrm>
            <a:off x="7270631" y="3920873"/>
            <a:ext cx="4685448" cy="2308324"/>
          </a:xfrm>
          <a:custGeom>
            <a:avLst/>
            <a:gdLst>
              <a:gd name="connsiteX0" fmla="*/ 0 w 4685448"/>
              <a:gd name="connsiteY0" fmla="*/ 0 h 2308324"/>
              <a:gd name="connsiteX1" fmla="*/ 4685448 w 4685448"/>
              <a:gd name="connsiteY1" fmla="*/ 0 h 2308324"/>
              <a:gd name="connsiteX2" fmla="*/ 4685448 w 4685448"/>
              <a:gd name="connsiteY2" fmla="*/ 2308324 h 2308324"/>
              <a:gd name="connsiteX3" fmla="*/ 0 w 4685448"/>
              <a:gd name="connsiteY3" fmla="*/ 2308324 h 2308324"/>
              <a:gd name="connsiteX4" fmla="*/ 0 w 46854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2308324" fill="none" extrusionOk="0">
                <a:moveTo>
                  <a:pt x="0" y="0"/>
                </a:moveTo>
                <a:cubicBezTo>
                  <a:pt x="629501" y="5222"/>
                  <a:pt x="2819048" y="24918"/>
                  <a:pt x="4685448" y="0"/>
                </a:cubicBezTo>
                <a:cubicBezTo>
                  <a:pt x="4524203" y="295473"/>
                  <a:pt x="4641688" y="1186317"/>
                  <a:pt x="4685448" y="2308324"/>
                </a:cubicBezTo>
                <a:cubicBezTo>
                  <a:pt x="3295017" y="2143563"/>
                  <a:pt x="1783164" y="2426474"/>
                  <a:pt x="0" y="2308324"/>
                </a:cubicBezTo>
                <a:cubicBezTo>
                  <a:pt x="-55725" y="1490219"/>
                  <a:pt x="17072" y="609588"/>
                  <a:pt x="0" y="0"/>
                </a:cubicBezTo>
                <a:close/>
              </a:path>
              <a:path w="4685448" h="2308324" stroke="0" extrusionOk="0">
                <a:moveTo>
                  <a:pt x="0" y="0"/>
                </a:moveTo>
                <a:cubicBezTo>
                  <a:pt x="1542191" y="11849"/>
                  <a:pt x="4213605" y="-161459"/>
                  <a:pt x="4685448" y="0"/>
                </a:cubicBezTo>
                <a:cubicBezTo>
                  <a:pt x="4688578" y="699270"/>
                  <a:pt x="4584272" y="2031698"/>
                  <a:pt x="4685448" y="2308324"/>
                </a:cubicBezTo>
                <a:cubicBezTo>
                  <a:pt x="2447273" y="2162464"/>
                  <a:pt x="2059075" y="2230000"/>
                  <a:pt x="0" y="2308324"/>
                </a:cubicBezTo>
                <a:cubicBezTo>
                  <a:pt x="74291" y="1581858"/>
                  <a:pt x="168006" y="1077334"/>
                  <a:pt x="0" y="0"/>
                </a:cubicBezTo>
                <a:close/>
              </a:path>
            </a:pathLst>
          </a:custGeom>
          <a:solidFill>
            <a:srgbClr val="CCFFFF"/>
          </a:solidFill>
          <a:ln w="38100">
            <a:solidFill>
              <a:srgbClr val="72EFA3"/>
            </a:solidFill>
            <a:prstDash val="sysDash"/>
          </a:ln>
        </p:spPr>
        <p:txBody>
          <a:bodyPr wrap="square">
            <a:spAutoFit/>
          </a:bodyPr>
          <a:lstStyle/>
          <a:p>
            <a:pPr lvl="0" algn="just"/>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Chú Thành ơi, cả nhà mình đều khỏe. Bố mẹ cháu vẫn đi làm từ sáng sớm đến chiều tối mới về. Buổi sáng, ông đưa cháu đi học, còn bà thì đi chợ. Ngày nào ông bà cũng nhắc đến chú đấy.</a:t>
            </a:r>
            <a:endPar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3" name="Freeform: Shape 34"/>
          <p:cNvSpPr/>
          <p:nvPr/>
        </p:nvSpPr>
        <p:spPr>
          <a:xfrm>
            <a:off x="7251892" y="2881844"/>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Rounded Corners 1"/>
          <p:cNvSpPr/>
          <p:nvPr/>
        </p:nvSpPr>
        <p:spPr>
          <a:xfrm>
            <a:off x="867127" y="3423796"/>
            <a:ext cx="6216101" cy="794789"/>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3" name="Picture 12"/>
          <p:cNvPicPr>
            <a:picLocks noChangeAspect="1"/>
          </p:cNvPicPr>
          <p:nvPr/>
        </p:nvPicPr>
        <p:blipFill>
          <a:blip r:embed="rId3"/>
          <a:stretch>
            <a:fillRect/>
          </a:stretch>
        </p:blipFill>
        <p:spPr>
          <a:xfrm>
            <a:off x="316063" y="1172048"/>
            <a:ext cx="6976856" cy="4503496"/>
          </a:xfrm>
          <a:prstGeom prst="rect">
            <a:avLst/>
          </a:prstGeom>
          <a:ln>
            <a:noFill/>
          </a:ln>
          <a:effectLst>
            <a:softEdge rad="112500"/>
          </a:effectLst>
        </p:spPr>
      </p:pic>
      <p:grpSp>
        <p:nvGrpSpPr>
          <p:cNvPr id="14" name="Group 13"/>
          <p:cNvGrpSpPr/>
          <p:nvPr/>
        </p:nvGrpSpPr>
        <p:grpSpPr>
          <a:xfrm>
            <a:off x="4119119" y="464162"/>
            <a:ext cx="3883648" cy="707886"/>
            <a:chOff x="3564067" y="242116"/>
            <a:chExt cx="3883648" cy="707886"/>
          </a:xfrm>
        </p:grpSpPr>
        <p:sp>
          <p:nvSpPr>
            <p:cNvPr id="15" name="Rectangle 14"/>
            <p:cNvSpPr/>
            <p:nvPr/>
          </p:nvSpPr>
          <p:spPr>
            <a:xfrm>
              <a:off x="4081572" y="242116"/>
              <a:ext cx="336614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Cùng</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tìm</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hiểu</a:t>
              </a:r>
              <a:endParaRPr kumimoji="0" lang="zh-CN" altLang="en-US"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pic>
          <p:nvPicPr>
            <p:cNvPr id="18" name="Picture 17"/>
            <p:cNvPicPr>
              <a:picLocks noChangeAspect="1"/>
            </p:cNvPicPr>
            <p:nvPr/>
          </p:nvPicPr>
          <p:blipFill>
            <a:blip r:embed="rId4"/>
            <a:stretch>
              <a:fillRect/>
            </a:stretch>
          </p:blipFill>
          <p:spPr>
            <a:xfrm rot="16200000">
              <a:off x="3564067" y="333551"/>
              <a:ext cx="511318" cy="511318"/>
            </a:xfrm>
            <a:prstGeom prst="rect">
              <a:avLst/>
            </a:prstGeom>
          </p:spPr>
        </p:pic>
      </p:grpSp>
      <p:sp>
        <p:nvSpPr>
          <p:cNvPr id="20" name="TextBox 19"/>
          <p:cNvSpPr txBox="1"/>
          <p:nvPr/>
        </p:nvSpPr>
        <p:spPr>
          <a:xfrm>
            <a:off x="7392606" y="1272081"/>
            <a:ext cx="4486075" cy="1569660"/>
          </a:xfrm>
          <a:custGeom>
            <a:avLst/>
            <a:gdLst>
              <a:gd name="connsiteX0" fmla="*/ 0 w 4486075"/>
              <a:gd name="connsiteY0" fmla="*/ 0 h 1569660"/>
              <a:gd name="connsiteX1" fmla="*/ 4486075 w 4486075"/>
              <a:gd name="connsiteY1" fmla="*/ 0 h 1569660"/>
              <a:gd name="connsiteX2" fmla="*/ 4486075 w 4486075"/>
              <a:gd name="connsiteY2" fmla="*/ 1569660 h 1569660"/>
              <a:gd name="connsiteX3" fmla="*/ 0 w 4486075"/>
              <a:gd name="connsiteY3" fmla="*/ 1569660 h 1569660"/>
              <a:gd name="connsiteX4" fmla="*/ 0 w 44860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569660" fill="none" extrusionOk="0">
                <a:moveTo>
                  <a:pt x="0" y="0"/>
                </a:moveTo>
                <a:cubicBezTo>
                  <a:pt x="686353" y="5222"/>
                  <a:pt x="4029674" y="24918"/>
                  <a:pt x="4486075" y="0"/>
                </a:cubicBezTo>
                <a:cubicBezTo>
                  <a:pt x="4583636" y="257633"/>
                  <a:pt x="4437684" y="890565"/>
                  <a:pt x="4486075" y="1569660"/>
                </a:cubicBezTo>
                <a:cubicBezTo>
                  <a:pt x="3439611" y="1404899"/>
                  <a:pt x="1846676" y="1687810"/>
                  <a:pt x="0" y="1569660"/>
                </a:cubicBezTo>
                <a:cubicBezTo>
                  <a:pt x="-74708" y="1232144"/>
                  <a:pt x="128259" y="683735"/>
                  <a:pt x="0" y="0"/>
                </a:cubicBezTo>
                <a:close/>
              </a:path>
              <a:path w="4486075" h="1569660" stroke="0" extrusionOk="0">
                <a:moveTo>
                  <a:pt x="0" y="0"/>
                </a:moveTo>
                <a:cubicBezTo>
                  <a:pt x="2000305" y="11849"/>
                  <a:pt x="3350604" y="-161459"/>
                  <a:pt x="4486075" y="0"/>
                </a:cubicBezTo>
                <a:cubicBezTo>
                  <a:pt x="4460187" y="662121"/>
                  <a:pt x="4555487" y="1402874"/>
                  <a:pt x="4486075" y="1569660"/>
                </a:cubicBezTo>
                <a:cubicBezTo>
                  <a:pt x="3865190" y="1423800"/>
                  <a:pt x="1445089" y="1491336"/>
                  <a:pt x="0" y="1569660"/>
                </a:cubicBezTo>
                <a:cubicBezTo>
                  <a:pt x="-36542" y="1287094"/>
                  <a:pt x="-117217" y="561160"/>
                  <a:pt x="0" y="0"/>
                </a:cubicBezTo>
                <a:close/>
              </a:path>
            </a:pathLst>
          </a:custGeom>
          <a:solidFill>
            <a:srgbClr val="CCFF99"/>
          </a:solidFill>
          <a:ln w="38100">
            <a:solidFill>
              <a:srgbClr val="1FAE98"/>
            </a:solidFill>
            <a:prstDash val="sysDash"/>
          </a:ln>
        </p:spPr>
        <p:txBody>
          <a:bodyPr wrap="square">
            <a:spAutoFit/>
          </a:bodyPr>
          <a:lstStyle/>
          <a:p>
            <a:pPr lvl="0">
              <a:defRPr/>
            </a:pPr>
            <a:r>
              <a:rPr lang="vi-VN" sz="3200">
                <a:solidFill>
                  <a:prstClr val="black"/>
                </a:solidFill>
                <a:cs typeface="Arial" panose="020B0604020202020204" pitchFamily="34" charset="0"/>
              </a:rPr>
              <a:t>e. Nga mong ước điều gì? Nga chúc chú thế nào? </a:t>
            </a:r>
            <a:endParaRPr lang="vi-VN" sz="3200" dirty="0">
              <a:solidFill>
                <a:prstClr val="black"/>
              </a:solidFill>
              <a:cs typeface="Arial" panose="020B0604020202020204" pitchFamily="34" charset="0"/>
            </a:endParaRPr>
          </a:p>
        </p:txBody>
      </p:sp>
      <p:sp>
        <p:nvSpPr>
          <p:cNvPr id="21" name="TextBox 20"/>
          <p:cNvSpPr txBox="1"/>
          <p:nvPr/>
        </p:nvSpPr>
        <p:spPr>
          <a:xfrm>
            <a:off x="7292919" y="4010690"/>
            <a:ext cx="4685448" cy="1569660"/>
          </a:xfrm>
          <a:custGeom>
            <a:avLst/>
            <a:gdLst>
              <a:gd name="connsiteX0" fmla="*/ 0 w 4685448"/>
              <a:gd name="connsiteY0" fmla="*/ 0 h 1569660"/>
              <a:gd name="connsiteX1" fmla="*/ 4685448 w 4685448"/>
              <a:gd name="connsiteY1" fmla="*/ 0 h 1569660"/>
              <a:gd name="connsiteX2" fmla="*/ 4685448 w 4685448"/>
              <a:gd name="connsiteY2" fmla="*/ 1569660 h 1569660"/>
              <a:gd name="connsiteX3" fmla="*/ 0 w 4685448"/>
              <a:gd name="connsiteY3" fmla="*/ 1569660 h 1569660"/>
              <a:gd name="connsiteX4" fmla="*/ 0 w 4685448"/>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1569660" fill="none" extrusionOk="0">
                <a:moveTo>
                  <a:pt x="0" y="0"/>
                </a:moveTo>
                <a:cubicBezTo>
                  <a:pt x="629501" y="5222"/>
                  <a:pt x="2819048" y="24918"/>
                  <a:pt x="4685448" y="0"/>
                </a:cubicBezTo>
                <a:cubicBezTo>
                  <a:pt x="4783009" y="257633"/>
                  <a:pt x="4637057" y="890565"/>
                  <a:pt x="4685448" y="1569660"/>
                </a:cubicBezTo>
                <a:cubicBezTo>
                  <a:pt x="3295017" y="1404899"/>
                  <a:pt x="1783164" y="1687810"/>
                  <a:pt x="0" y="1569660"/>
                </a:cubicBezTo>
                <a:cubicBezTo>
                  <a:pt x="-74708" y="1232144"/>
                  <a:pt x="128259" y="683735"/>
                  <a:pt x="0" y="0"/>
                </a:cubicBezTo>
                <a:close/>
              </a:path>
              <a:path w="4685448" h="1569660" stroke="0" extrusionOk="0">
                <a:moveTo>
                  <a:pt x="0" y="0"/>
                </a:moveTo>
                <a:cubicBezTo>
                  <a:pt x="1542191" y="11849"/>
                  <a:pt x="4213605" y="-161459"/>
                  <a:pt x="4685448" y="0"/>
                </a:cubicBezTo>
                <a:cubicBezTo>
                  <a:pt x="4659560" y="662121"/>
                  <a:pt x="4754860" y="1402874"/>
                  <a:pt x="4685448" y="1569660"/>
                </a:cubicBezTo>
                <a:cubicBezTo>
                  <a:pt x="2447273" y="1423800"/>
                  <a:pt x="2059075"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lvl="0" algn="just"/>
            <a:r>
              <a:rPr lang="vi-VN" sz="2400" dirty="0">
                <a:solidFill>
                  <a:prstClr val="black"/>
                </a:solidFill>
                <a:cs typeface="Arial" panose="020B0604020202020204" pitchFamily="34" charset="0"/>
              </a:rPr>
              <a:t>Nga mong được ra đảo thăm chú Thành. Nga chúc chú và tất cả các chú bộ đội đảo Trường Sa luôn mạnh khỏe.</a:t>
            </a:r>
            <a:endParaRPr lang="vi-VN" sz="2400" dirty="0">
              <a:solidFill>
                <a:prstClr val="black"/>
              </a:solidFill>
              <a:cs typeface="Arial" panose="020B0604020202020204" pitchFamily="34" charset="0"/>
            </a:endParaRPr>
          </a:p>
        </p:txBody>
      </p:sp>
      <p:sp>
        <p:nvSpPr>
          <p:cNvPr id="23" name="Freeform: Shape 34"/>
          <p:cNvSpPr/>
          <p:nvPr/>
        </p:nvSpPr>
        <p:spPr>
          <a:xfrm>
            <a:off x="7241259" y="30413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2" name="Rectangle: Rounded Corners 1"/>
          <p:cNvSpPr/>
          <p:nvPr/>
        </p:nvSpPr>
        <p:spPr>
          <a:xfrm>
            <a:off x="839871" y="4223665"/>
            <a:ext cx="6216101" cy="571855"/>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11" name="Rectangle 10"/>
          <p:cNvSpPr/>
          <p:nvPr/>
        </p:nvSpPr>
        <p:spPr>
          <a:xfrm>
            <a:off x="1016000" y="195374"/>
            <a:ext cx="1088136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2. </a:t>
            </a:r>
            <a:r>
              <a:rPr kumimoji="0" lang="vi-VN"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Trao đổi với bạn: Em muốn viết thư cho ai? Trong thư, em sẽ viết những gì?</a:t>
            </a:r>
            <a:endParaRPr kumimoji="0" lang="vi-VN"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12" name="Speech Bubble: Rectangle with Corners Rounded 11"/>
          <p:cNvSpPr/>
          <p:nvPr/>
        </p:nvSpPr>
        <p:spPr>
          <a:xfrm>
            <a:off x="286318" y="1811172"/>
            <a:ext cx="4067242" cy="2127174"/>
          </a:xfrm>
          <a:prstGeom prst="wedgeRoundRectCallout">
            <a:avLst>
              <a:gd name="adj1" fmla="val 54320"/>
              <a:gd name="adj2" fmla="val 54473"/>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000000"/>
                </a:solidFill>
                <a:latin typeface="Cambria" panose="02040503050406030204" pitchFamily="18" charset="0"/>
                <a:ea typeface="Cambria" panose="02040503050406030204" pitchFamily="18" charset="0"/>
                <a:cs typeface="Arial" panose="020B0604020202020204" pitchFamily="34" charset="0"/>
              </a:rPr>
              <a:t>Em muốn viết thư cho bác của em đang sinh sống và làm việc xa nhà.</a:t>
            </a:r>
            <a:endParaRPr lang="vi-VN" sz="3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descr="A group of children's toys&#10;&#10;Description automatically generated with low confidence"/>
          <p:cNvPicPr>
            <a:picLocks noChangeAspect="1"/>
          </p:cNvPicPr>
          <p:nvPr/>
        </p:nvPicPr>
        <p:blipFill rotWithShape="1">
          <a:blip r:embed="rId3">
            <a:extLst>
              <a:ext uri="{28A0092B-C50C-407E-A947-70E740481C1C}">
                <a14:useLocalDpi xmlns:a14="http://schemas.microsoft.com/office/drawing/2010/main" val="0"/>
              </a:ext>
            </a:extLst>
          </a:blip>
          <a:srcRect l="13629" t="13208" r="10004" b="23440"/>
          <a:stretch>
            <a:fillRect/>
          </a:stretch>
        </p:blipFill>
        <p:spPr>
          <a:xfrm>
            <a:off x="4498505" y="3667760"/>
            <a:ext cx="3779480" cy="3117998"/>
          </a:xfrm>
          <a:prstGeom prst="rect">
            <a:avLst/>
          </a:prstGeom>
        </p:spPr>
      </p:pic>
      <p:sp>
        <p:nvSpPr>
          <p:cNvPr id="14" name="Speech Bubble: Rectangle with Corners Rounded 13"/>
          <p:cNvSpPr/>
          <p:nvPr/>
        </p:nvSpPr>
        <p:spPr>
          <a:xfrm>
            <a:off x="7691120" y="1518814"/>
            <a:ext cx="4500880" cy="2413106"/>
          </a:xfrm>
          <a:prstGeom prst="wedgeRoundRectCallout">
            <a:avLst>
              <a:gd name="adj1" fmla="val -37730"/>
              <a:gd name="adj2" fmla="val 62445"/>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cs typeface="Arial" panose="020B0604020202020204" pitchFamily="34" charset="0"/>
              </a:rPr>
              <a:t>Trong thư em sẽ hỏi thăm tình hình sức khỏe và công việc của bác, kể cho bác nghe về gia đình và mời bác về quê chơi.</a:t>
            </a:r>
            <a:endParaRPr lang="vi-VN" sz="2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p:cNvGrpSpPr/>
          <p:nvPr/>
        </p:nvGrpSpPr>
        <p:grpSpPr>
          <a:xfrm>
            <a:off x="6598156" y="1622550"/>
            <a:ext cx="5168835" cy="4879842"/>
            <a:chOff x="6598156" y="1622550"/>
            <a:chExt cx="5168835" cy="4879842"/>
          </a:xfrm>
        </p:grpSpPr>
        <p:pic>
          <p:nvPicPr>
            <p:cNvPr id="46" name="图片 45"/>
            <p:cNvPicPr>
              <a:picLocks noChangeAspect="1"/>
            </p:cNvPicPr>
            <p:nvPr/>
          </p:nvPicPr>
          <p:blipFill>
            <a:blip r:embed="rId1"/>
            <a:stretch>
              <a:fillRect/>
            </a:stretch>
          </p:blipFill>
          <p:spPr>
            <a:xfrm>
              <a:off x="6598156" y="1622550"/>
              <a:ext cx="5168835" cy="4879842"/>
            </a:xfrm>
            <a:prstGeom prst="rect">
              <a:avLst/>
            </a:prstGeom>
          </p:spPr>
        </p:pic>
        <p:pic>
          <p:nvPicPr>
            <p:cNvPr id="30" name="图片 29"/>
            <p:cNvPicPr>
              <a:picLocks noChangeAspect="1"/>
            </p:cNvPicPr>
            <p:nvPr/>
          </p:nvPicPr>
          <p:blipFill>
            <a:blip r:embed="rId2"/>
            <a:stretch>
              <a:fillRect/>
            </a:stretch>
          </p:blipFill>
          <p:spPr>
            <a:xfrm>
              <a:off x="10120527" y="2807155"/>
              <a:ext cx="1048603" cy="469433"/>
            </a:xfrm>
            <a:prstGeom prst="rect">
              <a:avLst/>
            </a:prstGeom>
          </p:spPr>
        </p:pic>
        <p:sp>
          <p:nvSpPr>
            <p:cNvPr id="51" name="文本框 50"/>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p:cNvPicPr>
              <a:picLocks noChangeAspect="1"/>
            </p:cNvPicPr>
            <p:nvPr/>
          </p:nvPicPr>
          <p:blipFill>
            <a:blip r:embed="rId3"/>
            <a:stretch>
              <a:fillRect/>
            </a:stretch>
          </p:blipFill>
          <p:spPr>
            <a:xfrm>
              <a:off x="7401966" y="2908060"/>
              <a:ext cx="1111092" cy="538565"/>
            </a:xfrm>
            <a:prstGeom prst="rect">
              <a:avLst/>
            </a:prstGeom>
          </p:spPr>
        </p:pic>
      </p:grpSp>
      <p:pic>
        <p:nvPicPr>
          <p:cNvPr id="29" name="图片 28"/>
          <p:cNvPicPr>
            <a:picLocks noChangeAspect="1"/>
          </p:cNvPicPr>
          <p:nvPr/>
        </p:nvPicPr>
        <p:blipFill>
          <a:blip r:embed="rId4"/>
          <a:stretch>
            <a:fillRect/>
          </a:stretch>
        </p:blipFill>
        <p:spPr>
          <a:xfrm>
            <a:off x="-1062918" y="100138"/>
            <a:ext cx="14259780" cy="463336"/>
          </a:xfrm>
          <a:prstGeom prst="rect">
            <a:avLst/>
          </a:prstGeom>
        </p:spPr>
      </p:pic>
      <p:cxnSp>
        <p:nvCxnSpPr>
          <p:cNvPr id="53" name="直接连接符 52"/>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p:cNvPicPr>
            <a:picLocks noChangeAspect="1"/>
          </p:cNvPicPr>
          <p:nvPr/>
        </p:nvPicPr>
        <p:blipFill rotWithShape="1">
          <a:blip r:embed="rId5" cstate="print">
            <a:extLst>
              <a:ext uri="{28A0092B-C50C-407E-A947-70E740481C1C}">
                <a14:useLocalDpi xmlns:a14="http://schemas.microsoft.com/office/drawing/2010/main" val="0"/>
              </a:ext>
            </a:extLst>
          </a:blip>
          <a:srcRect l="39145" t="76720" r="32561" b="-2091"/>
          <a:stretch>
            <a:fillRect/>
          </a:stretch>
        </p:blipFill>
        <p:spPr>
          <a:xfrm flipH="1">
            <a:off x="10618590" y="960956"/>
            <a:ext cx="1434005" cy="1087525"/>
          </a:xfrm>
          <a:prstGeom prst="rect">
            <a:avLst/>
          </a:prstGeom>
        </p:spPr>
      </p:pic>
      <p:pic>
        <p:nvPicPr>
          <p:cNvPr id="39" name="图片 38"/>
          <p:cNvPicPr>
            <a:picLocks noChangeAspect="1"/>
          </p:cNvPicPr>
          <p:nvPr/>
        </p:nvPicPr>
        <p:blipFill>
          <a:blip r:embed="rId6"/>
          <a:stretch>
            <a:fillRect/>
          </a:stretch>
        </p:blipFill>
        <p:spPr>
          <a:xfrm>
            <a:off x="6953970" y="4362227"/>
            <a:ext cx="4493141" cy="1810669"/>
          </a:xfrm>
          <a:prstGeom prst="rect">
            <a:avLst/>
          </a:prstGeom>
        </p:spPr>
      </p:pic>
      <p:grpSp>
        <p:nvGrpSpPr>
          <p:cNvPr id="41" name="组合 40"/>
          <p:cNvGrpSpPr/>
          <p:nvPr/>
        </p:nvGrpSpPr>
        <p:grpSpPr>
          <a:xfrm>
            <a:off x="6003472" y="5104812"/>
            <a:ext cx="6213231" cy="1802452"/>
            <a:chOff x="6296269" y="5376694"/>
            <a:chExt cx="5968501" cy="1531158"/>
          </a:xfrm>
        </p:grpSpPr>
        <p:pic>
          <p:nvPicPr>
            <p:cNvPr id="34" name="图片 33"/>
            <p:cNvPicPr>
              <a:picLocks noChangeAspect="1"/>
            </p:cNvPicPr>
            <p:nvPr/>
          </p:nvPicPr>
          <p:blipFill>
            <a:blip r:embed="rId7"/>
            <a:stretch>
              <a:fillRect/>
            </a:stretch>
          </p:blipFill>
          <p:spPr>
            <a:xfrm>
              <a:off x="6296269" y="6176269"/>
              <a:ext cx="5968501" cy="731583"/>
            </a:xfrm>
            <a:prstGeom prst="rect">
              <a:avLst/>
            </a:prstGeom>
          </p:spPr>
        </p:pic>
        <p:pic>
          <p:nvPicPr>
            <p:cNvPr id="35" name="图片 34"/>
            <p:cNvPicPr>
              <a:picLocks noChangeAspect="1"/>
            </p:cNvPicPr>
            <p:nvPr/>
          </p:nvPicPr>
          <p:blipFill>
            <a:blip r:embed="rId8"/>
            <a:stretch>
              <a:fillRect/>
            </a:stretch>
          </p:blipFill>
          <p:spPr>
            <a:xfrm>
              <a:off x="6538924" y="6065195"/>
              <a:ext cx="902286" cy="548688"/>
            </a:xfrm>
            <a:prstGeom prst="rect">
              <a:avLst/>
            </a:prstGeom>
          </p:spPr>
        </p:pic>
        <p:pic>
          <p:nvPicPr>
            <p:cNvPr id="36" name="图片 35"/>
            <p:cNvPicPr>
              <a:picLocks noChangeAspect="1"/>
            </p:cNvPicPr>
            <p:nvPr/>
          </p:nvPicPr>
          <p:blipFill>
            <a:blip r:embed="rId9"/>
            <a:stretch>
              <a:fillRect/>
            </a:stretch>
          </p:blipFill>
          <p:spPr>
            <a:xfrm>
              <a:off x="8772230" y="6194518"/>
              <a:ext cx="1213209" cy="615749"/>
            </a:xfrm>
            <a:prstGeom prst="rect">
              <a:avLst/>
            </a:prstGeom>
          </p:spPr>
        </p:pic>
        <p:pic>
          <p:nvPicPr>
            <p:cNvPr id="37" name="图片 36"/>
            <p:cNvPicPr>
              <a:picLocks noChangeAspect="1"/>
            </p:cNvPicPr>
            <p:nvPr/>
          </p:nvPicPr>
          <p:blipFill>
            <a:blip r:embed="rId10"/>
            <a:stretch>
              <a:fillRect/>
            </a:stretch>
          </p:blipFill>
          <p:spPr>
            <a:xfrm>
              <a:off x="11081421" y="6152333"/>
              <a:ext cx="713294" cy="646232"/>
            </a:xfrm>
            <a:prstGeom prst="rect">
              <a:avLst/>
            </a:prstGeom>
          </p:spPr>
        </p:pic>
        <p:pic>
          <p:nvPicPr>
            <p:cNvPr id="38" name="图片 37"/>
            <p:cNvPicPr>
              <a:picLocks noChangeAspect="1"/>
            </p:cNvPicPr>
            <p:nvPr/>
          </p:nvPicPr>
          <p:blipFill>
            <a:blip r:embed="rId11"/>
            <a:stretch>
              <a:fillRect/>
            </a:stretch>
          </p:blipFill>
          <p:spPr>
            <a:xfrm>
              <a:off x="7265233" y="5376694"/>
              <a:ext cx="3993226" cy="1261981"/>
            </a:xfrm>
            <a:prstGeom prst="rect">
              <a:avLst/>
            </a:prstGeom>
          </p:spPr>
        </p:pic>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8510" t="64450" r="63336" b="-6857"/>
          <a:stretch>
            <a:fillRect/>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panose="020B0604020202020204"/>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panose="020B0604020202020204"/>
            </a:endParaRPr>
          </a:p>
        </p:txBody>
      </p:sp>
      <p:pic>
        <p:nvPicPr>
          <p:cNvPr id="4" name="Picture 3"/>
          <p:cNvPicPr>
            <a:picLocks noChangeAspect="1"/>
          </p:cNvPicPr>
          <p:nvPr/>
        </p:nvPicPr>
        <p:blipFill>
          <a:blip r:embed="rId12"/>
          <a:stretch>
            <a:fillRect/>
          </a:stretch>
        </p:blipFill>
        <p:spPr>
          <a:xfrm>
            <a:off x="408731" y="2640590"/>
            <a:ext cx="5243014" cy="16033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50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7234" y="1903171"/>
            <a:ext cx="4160789" cy="4699137"/>
          </a:xfrm>
          <a:prstGeom prst="rect">
            <a:avLst/>
          </a:prstGeom>
        </p:spPr>
      </p:pic>
      <p:pic>
        <p:nvPicPr>
          <p:cNvPr id="18" name="图片 17"/>
          <p:cNvPicPr>
            <a:picLocks noChangeAspect="1"/>
          </p:cNvPicPr>
          <p:nvPr/>
        </p:nvPicPr>
        <p:blipFill>
          <a:blip r:embed="rId2"/>
          <a:stretch>
            <a:fillRect/>
          </a:stretch>
        </p:blipFill>
        <p:spPr>
          <a:xfrm>
            <a:off x="-1062918" y="100138"/>
            <a:ext cx="14259780" cy="463336"/>
          </a:xfrm>
          <a:prstGeom prst="rect">
            <a:avLst/>
          </a:prstGeom>
        </p:spPr>
      </p:pic>
      <p:grpSp>
        <p:nvGrpSpPr>
          <p:cNvPr id="24" name="组合 23"/>
          <p:cNvGrpSpPr/>
          <p:nvPr/>
        </p:nvGrpSpPr>
        <p:grpSpPr>
          <a:xfrm>
            <a:off x="4671348" y="2673350"/>
            <a:ext cx="7293418" cy="3267227"/>
            <a:chOff x="5760354" y="1651172"/>
            <a:chExt cx="5916547" cy="3267227"/>
          </a:xfrm>
        </p:grpSpPr>
        <p:cxnSp>
          <p:nvCxnSpPr>
            <p:cNvPr id="25" name="直接连接符 24"/>
            <p:cNvCxnSpPr/>
            <p:nvPr/>
          </p:nvCxnSpPr>
          <p:spPr>
            <a:xfrm flipH="1">
              <a:off x="5760354" y="4918399"/>
              <a:ext cx="5916547"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5760354" y="1651172"/>
              <a:ext cx="5916547" cy="3267227"/>
              <a:chOff x="5760354" y="1651172"/>
              <a:chExt cx="5916547" cy="3267227"/>
            </a:xfrm>
          </p:grpSpPr>
          <p:cxnSp>
            <p:nvCxnSpPr>
              <p:cNvPr id="27" name="直接连接符 26"/>
              <p:cNvCxnSpPr/>
              <p:nvPr/>
            </p:nvCxnSpPr>
            <p:spPr>
              <a:xfrm flipH="1">
                <a:off x="11676901" y="1986455"/>
                <a:ext cx="0" cy="293194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5760354" y="1651172"/>
                <a:ext cx="3909265"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760354" y="1660821"/>
                <a:ext cx="0" cy="3257578"/>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grpSp>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8510" t="64450" r="63336" b="-6857"/>
          <a:stretch>
            <a:fillRect/>
          </a:stretch>
        </p:blipFill>
        <p:spPr>
          <a:xfrm flipH="1">
            <a:off x="9358374" y="1074584"/>
            <a:ext cx="3428185" cy="2524049"/>
          </a:xfrm>
          <a:prstGeom prst="rect">
            <a:avLst/>
          </a:prstGeom>
        </p:spPr>
      </p:pic>
      <p:sp>
        <p:nvSpPr>
          <p:cNvPr id="14" name="Rectangle 13"/>
          <p:cNvSpPr/>
          <p:nvPr/>
        </p:nvSpPr>
        <p:spPr>
          <a:xfrm>
            <a:off x="4880244" y="3188875"/>
            <a:ext cx="7010093" cy="2554545"/>
          </a:xfrm>
          <a:prstGeom prst="rect">
            <a:avLst/>
          </a:prstGeom>
        </p:spPr>
        <p:txBody>
          <a:bodyPr wrap="square">
            <a:spAutoFit/>
          </a:bodyPr>
          <a:lstStyle/>
          <a:p>
            <a:pPr lvl="0" algn="ctr">
              <a:defRPr/>
            </a:pPr>
            <a:r>
              <a:rPr lang="vi-VN" altLang="zh-CN" sz="4000" b="1"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Dựa vào những điều đã trao đổi với bạn, em hãy viết 3 – 4 câu hỏi thăm tình hình của người nhận thư.</a:t>
            </a:r>
            <a:endParaRPr lang="vi-VN" altLang="zh-CN" sz="4000" b="1"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1)">
                                      <p:cBhvr>
                                        <p:cTn id="12" dur="10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3" name="Picture 2"/>
          <p:cNvPicPr>
            <a:picLocks noChangeAspect="1"/>
          </p:cNvPicPr>
          <p:nvPr/>
        </p:nvPicPr>
        <p:blipFill>
          <a:blip r:embed="rId3"/>
          <a:stretch>
            <a:fillRect/>
          </a:stretch>
        </p:blipFill>
        <p:spPr>
          <a:xfrm>
            <a:off x="3495563" y="290400"/>
            <a:ext cx="5074279" cy="61833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grpSp>
        <p:nvGrpSpPr>
          <p:cNvPr id="2" name="Group 1"/>
          <p:cNvGrpSpPr/>
          <p:nvPr/>
        </p:nvGrpSpPr>
        <p:grpSpPr>
          <a:xfrm>
            <a:off x="1016938" y="1428464"/>
            <a:ext cx="3621515" cy="4438544"/>
            <a:chOff x="1233407" y="436859"/>
            <a:chExt cx="5990148" cy="5990148"/>
          </a:xfrm>
        </p:grpSpPr>
        <p:pic>
          <p:nvPicPr>
            <p:cNvPr id="3" name="图片 6" descr="形状, 圆圈&#10;&#10;描述已自动生成"/>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3407" y="436859"/>
              <a:ext cx="5990148" cy="5990148"/>
            </a:xfrm>
            <a:prstGeom prst="rect">
              <a:avLst/>
            </a:prstGeom>
          </p:spPr>
        </p:pic>
        <p:sp>
          <p:nvSpPr>
            <p:cNvPr id="5" name="TextBox 4"/>
            <p:cNvSpPr txBox="1"/>
            <p:nvPr/>
          </p:nvSpPr>
          <p:spPr>
            <a:xfrm>
              <a:off x="2059315" y="2296056"/>
              <a:ext cx="4275314" cy="1786080"/>
            </a:xfrm>
            <a:prstGeom prst="rect">
              <a:avLst/>
            </a:prstGeom>
            <a:noFill/>
          </p:spPr>
          <p:txBody>
            <a:bodyPr wrap="square">
              <a:spAutoFit/>
            </a:bodyPr>
            <a:lstStyle/>
            <a:p>
              <a:pPr algn="ctr"/>
              <a:r>
                <a:rPr lang="en-US" sz="4000" b="1" i="0" dirty="0" err="1">
                  <a:solidFill>
                    <a:srgbClr val="EB5E50"/>
                  </a:solidFill>
                  <a:effectLst/>
                  <a:latin typeface="Cambria" panose="02040503050406030204" pitchFamily="18" charset="0"/>
                </a:rPr>
                <a:t>Viết</a:t>
              </a:r>
              <a:r>
                <a:rPr lang="en-US" sz="4000" b="1" i="0" dirty="0">
                  <a:solidFill>
                    <a:srgbClr val="EB5E50"/>
                  </a:solidFill>
                  <a:effectLst/>
                  <a:latin typeface="Cambria" panose="02040503050406030204" pitchFamily="18" charset="0"/>
                </a:rPr>
                <a:t> </a:t>
              </a:r>
              <a:r>
                <a:rPr lang="en-US" sz="4000" b="1" i="0" dirty="0" err="1">
                  <a:solidFill>
                    <a:srgbClr val="EB5E50"/>
                  </a:solidFill>
                  <a:effectLst/>
                  <a:latin typeface="Cambria" panose="02040503050406030204" pitchFamily="18" charset="0"/>
                </a:rPr>
                <a:t>bài</a:t>
              </a:r>
              <a:r>
                <a:rPr lang="en-US" sz="4000" b="1" i="0" dirty="0">
                  <a:solidFill>
                    <a:srgbClr val="EB5E50"/>
                  </a:solidFill>
                  <a:effectLst/>
                  <a:latin typeface="Cambria" panose="02040503050406030204" pitchFamily="18" charset="0"/>
                </a:rPr>
                <a:t> </a:t>
              </a:r>
              <a:r>
                <a:rPr lang="en-US" sz="4000" b="1" i="0" dirty="0" err="1">
                  <a:solidFill>
                    <a:srgbClr val="EB5E50"/>
                  </a:solidFill>
                  <a:effectLst/>
                  <a:latin typeface="Cambria" panose="02040503050406030204" pitchFamily="18" charset="0"/>
                </a:rPr>
                <a:t>vào</a:t>
              </a:r>
              <a:r>
                <a:rPr lang="en-US" sz="4000" b="1" i="0" dirty="0">
                  <a:solidFill>
                    <a:srgbClr val="EB5E50"/>
                  </a:solidFill>
                  <a:effectLst/>
                  <a:latin typeface="Cambria" panose="02040503050406030204" pitchFamily="18" charset="0"/>
                </a:rPr>
                <a:t> </a:t>
              </a:r>
              <a:r>
                <a:rPr lang="en-US" sz="4000" b="1" i="0" dirty="0" err="1">
                  <a:solidFill>
                    <a:srgbClr val="EB5E50"/>
                  </a:solidFill>
                  <a:effectLst/>
                  <a:latin typeface="Cambria" panose="02040503050406030204" pitchFamily="18" charset="0"/>
                </a:rPr>
                <a:t>vở</a:t>
              </a:r>
              <a:endParaRPr lang="en-US" sz="4000" b="1" dirty="0">
                <a:solidFill>
                  <a:srgbClr val="EB5E50"/>
                </a:solidFill>
                <a:latin typeface="Cambria" panose="02040503050406030204" pitchFamily="18" charset="0"/>
              </a:endParaRPr>
            </a:p>
          </p:txBody>
        </p:sp>
      </p:grpSp>
      <p:grpSp>
        <p:nvGrpSpPr>
          <p:cNvPr id="6" name="Group 5"/>
          <p:cNvGrpSpPr/>
          <p:nvPr/>
        </p:nvGrpSpPr>
        <p:grpSpPr>
          <a:xfrm>
            <a:off x="3913555" y="980915"/>
            <a:ext cx="7544798" cy="4567117"/>
            <a:chOff x="4647202" y="1618869"/>
            <a:chExt cx="7544798" cy="4567117"/>
          </a:xfrm>
        </p:grpSpPr>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4209" b="70346" l="5458" r="33232"/>
                      </a14:imgEffect>
                    </a14:imgLayer>
                  </a14:imgProps>
                </a:ext>
                <a:ext uri="{28A0092B-C50C-407E-A947-70E740481C1C}">
                  <a14:useLocalDpi xmlns:a14="http://schemas.microsoft.com/office/drawing/2010/main" val="0"/>
                </a:ext>
              </a:extLst>
            </a:blip>
            <a:srcRect l="2500" t="43056" r="65000" b="28611"/>
            <a:stretch>
              <a:fillRect/>
            </a:stretch>
          </p:blipFill>
          <p:spPr>
            <a:xfrm>
              <a:off x="4647202" y="1618869"/>
              <a:ext cx="7544798" cy="4567117"/>
            </a:xfrm>
            <a:prstGeom prst="rect">
              <a:avLst/>
            </a:prstGeom>
          </p:spPr>
        </p:pic>
        <p:sp>
          <p:nvSpPr>
            <p:cNvPr id="8" name="TextBox 7"/>
            <p:cNvSpPr txBox="1"/>
            <p:nvPr/>
          </p:nvSpPr>
          <p:spPr>
            <a:xfrm>
              <a:off x="6086860" y="3157070"/>
              <a:ext cx="5343140" cy="1661993"/>
            </a:xfrm>
            <a:prstGeom prst="rect">
              <a:avLst/>
            </a:prstGeom>
            <a:noFill/>
          </p:spPr>
          <p:txBody>
            <a:bodyPr wrap="square" rtlCol="0">
              <a:spAutoFit/>
            </a:bodyPr>
            <a:lstStyle/>
            <a:p>
              <a:pPr marL="285750" indent="-285750" algn="just">
                <a:buFontTx/>
                <a:buChar char="-"/>
              </a:pPr>
              <a:r>
                <a:rPr lang="en-GB" sz="3400" b="1" dirty="0" err="1">
                  <a:latin typeface="Cambria" panose="02040503050406030204" pitchFamily="18" charset="0"/>
                  <a:ea typeface="Cambria" panose="02040503050406030204" pitchFamily="18" charset="0"/>
                </a:rPr>
                <a:t>Chú</a:t>
              </a:r>
              <a:r>
                <a:rPr lang="en-GB" sz="3400" b="1" dirty="0">
                  <a:latin typeface="Cambria" panose="02040503050406030204" pitchFamily="18" charset="0"/>
                  <a:ea typeface="Cambria" panose="02040503050406030204" pitchFamily="18" charset="0"/>
                </a:rPr>
                <a:t> ý </a:t>
              </a:r>
              <a:r>
                <a:rPr lang="en-GB" sz="3400" b="1" dirty="0" err="1">
                  <a:latin typeface="Cambria" panose="02040503050406030204" pitchFamily="18" charset="0"/>
                  <a:ea typeface="Cambria" panose="02040503050406030204" pitchFamily="18" charset="0"/>
                </a:rPr>
                <a:t>cách</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trình</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bày</a:t>
              </a:r>
              <a:r>
                <a:rPr lang="en-GB" sz="3400" b="1" dirty="0">
                  <a:latin typeface="Cambria" panose="02040503050406030204" pitchFamily="18" charset="0"/>
                  <a:ea typeface="Cambria" panose="02040503050406030204" pitchFamily="18" charset="0"/>
                </a:rPr>
                <a:t>.</a:t>
              </a:r>
              <a:endParaRPr lang="en-GB" sz="3400" b="1" dirty="0">
                <a:latin typeface="Cambria" panose="02040503050406030204" pitchFamily="18" charset="0"/>
                <a:ea typeface="Cambria" panose="02040503050406030204" pitchFamily="18" charset="0"/>
              </a:endParaRPr>
            </a:p>
            <a:p>
              <a:pPr marL="285750" indent="-285750" algn="just">
                <a:buFontTx/>
                <a:buChar char="-"/>
              </a:pPr>
              <a:r>
                <a:rPr lang="en-GB" sz="3400" b="1" dirty="0" err="1">
                  <a:latin typeface="Cambria" panose="02040503050406030204" pitchFamily="18" charset="0"/>
                  <a:ea typeface="Cambria" panose="02040503050406030204" pitchFamily="18" charset="0"/>
                </a:rPr>
                <a:t>Sử</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dụng</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dấu</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câu</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hợp</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lý</a:t>
              </a:r>
              <a:r>
                <a:rPr lang="en-GB" sz="3400" b="1" dirty="0">
                  <a:latin typeface="Cambria" panose="02040503050406030204" pitchFamily="18" charset="0"/>
                  <a:ea typeface="Cambria" panose="02040503050406030204" pitchFamily="18" charset="0"/>
                </a:rPr>
                <a:t>.</a:t>
              </a:r>
              <a:endParaRPr lang="en-GB" sz="3400" b="1" dirty="0">
                <a:latin typeface="Cambria" panose="02040503050406030204" pitchFamily="18" charset="0"/>
                <a:ea typeface="Cambria" panose="02040503050406030204" pitchFamily="18" charset="0"/>
              </a:endParaRPr>
            </a:p>
            <a:p>
              <a:pPr marL="285750" indent="-285750" algn="just">
                <a:buFontTx/>
                <a:buChar char="-"/>
              </a:pPr>
              <a:r>
                <a:rPr lang="en-GB" sz="3400" b="1" dirty="0" err="1">
                  <a:latin typeface="Cambria" panose="02040503050406030204" pitchFamily="18" charset="0"/>
                  <a:ea typeface="Cambria" panose="02040503050406030204" pitchFamily="18" charset="0"/>
                </a:rPr>
                <a:t>Lưu</a:t>
              </a:r>
              <a:r>
                <a:rPr lang="en-GB" sz="3400" b="1" dirty="0">
                  <a:latin typeface="Cambria" panose="02040503050406030204" pitchFamily="18" charset="0"/>
                  <a:ea typeface="Cambria" panose="02040503050406030204" pitchFamily="18" charset="0"/>
                </a:rPr>
                <a:t> ý </a:t>
              </a:r>
              <a:r>
                <a:rPr lang="en-GB" sz="3400" b="1" dirty="0" err="1">
                  <a:latin typeface="Cambria" panose="02040503050406030204" pitchFamily="18" charset="0"/>
                  <a:ea typeface="Cambria" panose="02040503050406030204" pitchFamily="18" charset="0"/>
                </a:rPr>
                <a:t>tư</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thế</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ngồi</a:t>
              </a:r>
              <a:r>
                <a:rPr lang="en-GB" sz="3400" b="1" dirty="0">
                  <a:latin typeface="Cambria" panose="02040503050406030204" pitchFamily="18" charset="0"/>
                  <a:ea typeface="Cambria" panose="02040503050406030204" pitchFamily="18" charset="0"/>
                </a:rPr>
                <a:t> </a:t>
              </a:r>
              <a:r>
                <a:rPr lang="en-GB" sz="3400" b="1" dirty="0" err="1">
                  <a:latin typeface="Cambria" panose="02040503050406030204" pitchFamily="18" charset="0"/>
                  <a:ea typeface="Cambria" panose="02040503050406030204" pitchFamily="18" charset="0"/>
                </a:rPr>
                <a:t>viết</a:t>
              </a:r>
              <a:r>
                <a:rPr lang="en-GB" sz="3400" b="1" dirty="0">
                  <a:latin typeface="Cambria" panose="02040503050406030204" pitchFamily="18" charset="0"/>
                  <a:ea typeface="Cambria" panose="02040503050406030204" pitchFamily="18" charset="0"/>
                </a:rPr>
                <a:t>.</a:t>
              </a:r>
              <a:endParaRPr lang="en-GB" sz="3400" b="1" dirty="0">
                <a:latin typeface="Cambria" panose="02040503050406030204" pitchFamily="18" charset="0"/>
                <a:ea typeface="Cambria" panose="02040503050406030204" pitchFamily="18" charset="0"/>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Ươc (Video) (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0"/>
            <a:ext cx="12192276" cy="6858000"/>
          </a:xfrm>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Rectangle 1"/>
          <p:cNvSpPr/>
          <p:nvPr/>
        </p:nvSpPr>
        <p:spPr>
          <a:xfrm>
            <a:off x="259409" y="1517299"/>
            <a:ext cx="11630652" cy="4401205"/>
          </a:xfrm>
          <a:prstGeom prst="rect">
            <a:avLst/>
          </a:prstGeom>
        </p:spPr>
        <p:txBody>
          <a:bodyPr wrap="square">
            <a:spAutoFit/>
          </a:bodyPr>
          <a:lstStyle/>
          <a:p>
            <a:pPr lvl="0" indent="354330" algn="r">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 ngày… tháng… năm...</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indent="354330" algn="just">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Bà ngoại kính yêu,</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indent="354330" algn="just">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Lời đầu thư, cháu xin phép được gửi lời hỏi thăm đến sức khỏe của bà. Cháu và bố mẹ vẫn khỏe mạnh. Năm nay, cháu sẽ là học sinh lớp 3. Đầu năm học, cháu được phân công làm tổ trưởng. Trên lớp, cháu luôn chăm chú nghe giảng, làm bài tập đầy đủ. Cháu đã được nhiều điểm chín, mười lắm. Tuần tới, cháu sẽ kiểm tra giữa học kì một. Cháu sẽ cố gắng ôn tập và kiểm tra thật tốt.</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indent="354330" algn="r">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Cháu của bà</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indent="354330" algn="r">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Trang Hà</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524305" y="82077"/>
            <a:ext cx="6218459" cy="1780186"/>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Rectangle 1"/>
          <p:cNvSpPr/>
          <p:nvPr/>
        </p:nvSpPr>
        <p:spPr>
          <a:xfrm>
            <a:off x="216878" y="1472478"/>
            <a:ext cx="11630652" cy="4401205"/>
          </a:xfrm>
          <a:prstGeom prst="rect">
            <a:avLst/>
          </a:prstGeom>
        </p:spPr>
        <p:txBody>
          <a:bodyPr wrap="square">
            <a:spAutoFit/>
          </a:bodyPr>
          <a:lstStyle/>
          <a:p>
            <a:pPr lvl="0" indent="354330" algn="r">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 ngày… tháng… năm...</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indent="354330" algn="just">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Bà ngoại kính yêu,</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indent="354330" algn="just">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Lời đầu thư, cháu xin phép được gửi lời hỏi thăm đến sức khỏe của bà. Cháu và bố mẹ vẫn khỏe mạnh. Năm nay, cháu sẽ là học sinh lớp 3. Đầu năm học, cháu được phân công làm tổ trưởng. Trên lớp, cháu luôn chăm chú nghe giảng, làm bài tập đầy đủ. Cháu đã được nhiều điểm chín, mười lắm. Tuần tới, cháu sẽ kiểm tra giữa học kì một. Cháu sẽ cố gắng ôn tập và kiểm tra thật tốt.</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indent="354330" algn="r">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Cháu của bà</a:t>
            </a:r>
            <a:endPar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indent="354330" algn="r">
              <a:defRP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Trang Hà</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524305" y="82077"/>
            <a:ext cx="6218459" cy="1780186"/>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Bác Đưa Thư Vui Tính - Kính Coong Kính Coong [Official Full HD]">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8801" y="576028"/>
            <a:ext cx="8684699" cy="5830935"/>
          </a:xfrm>
          <a:prstGeom prst="rect">
            <a:avLst/>
          </a:prstGeom>
        </p:spPr>
      </p:pic>
      <p:sp>
        <p:nvSpPr>
          <p:cNvPr id="16" name="Freeform 10"/>
          <p:cNvSpPr/>
          <p:nvPr/>
        </p:nvSpPr>
        <p:spPr>
          <a:xfrm rot="5597303">
            <a:off x="2886289" y="1116857"/>
            <a:ext cx="4477151" cy="4624287"/>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017" y="320333"/>
            <a:ext cx="3454400" cy="6537667"/>
          </a:xfrm>
          <a:prstGeom prst="rect">
            <a:avLst/>
          </a:prstGeom>
        </p:spPr>
      </p:pic>
      <p:sp>
        <p:nvSpPr>
          <p:cNvPr id="4" name="Freeform 4"/>
          <p:cNvSpPr/>
          <p:nvPr/>
        </p:nvSpPr>
        <p:spPr>
          <a:xfrm rot="5255613">
            <a:off x="1610280" y="4156459"/>
            <a:ext cx="1117634" cy="1339213"/>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6302151">
            <a:off x="7055899" y="1192170"/>
            <a:ext cx="1117634" cy="1339213"/>
          </a:xfrm>
          <a:custGeom>
            <a:avLst/>
            <a:gdLst/>
            <a:ahLst/>
            <a:cxnLst/>
            <a:rect l="l" t="t" r="r" b="b"/>
            <a:pathLst>
              <a:path w="1676451" h="2008819">
                <a:moveTo>
                  <a:pt x="0" y="0"/>
                </a:moveTo>
                <a:lnTo>
                  <a:pt x="1676451" y="0"/>
                </a:lnTo>
                <a:lnTo>
                  <a:pt x="1676451" y="2008819"/>
                </a:lnTo>
                <a:lnTo>
                  <a:pt x="0" y="20088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7790">
            <a:off x="947940" y="-45184"/>
            <a:ext cx="2737662" cy="277629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9014" y="4411608"/>
            <a:ext cx="1680077" cy="1000897"/>
          </a:xfrm>
          <a:prstGeom prst="rect">
            <a:avLst/>
          </a:prstGeom>
        </p:spPr>
      </p:pic>
      <p:pic>
        <p:nvPicPr>
          <p:cNvPr id="6" name="Picture 5" descr="A green and red text on a black background&#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978" y="596945"/>
            <a:ext cx="7193903" cy="5791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1788160" y="212652"/>
            <a:ext cx="8524240" cy="5543308"/>
            <a:chOff x="6845436" y="2128037"/>
            <a:chExt cx="4633412" cy="4374355"/>
          </a:xfrm>
        </p:grpSpPr>
        <p:pic>
          <p:nvPicPr>
            <p:cNvPr id="46" name="图片 45"/>
            <p:cNvPicPr>
              <a:picLocks noChangeAspect="1"/>
            </p:cNvPicPr>
            <p:nvPr/>
          </p:nvPicPr>
          <p:blipFill>
            <a:blip r:embed="rId1"/>
            <a:stretch>
              <a:fillRect/>
            </a:stretch>
          </p:blipFill>
          <p:spPr>
            <a:xfrm>
              <a:off x="6845436" y="2128037"/>
              <a:ext cx="4633412" cy="4374355"/>
            </a:xfrm>
            <a:prstGeom prst="rect">
              <a:avLst/>
            </a:prstGeom>
          </p:spPr>
        </p:pic>
        <p:pic>
          <p:nvPicPr>
            <p:cNvPr id="30" name="图片 29"/>
            <p:cNvPicPr>
              <a:picLocks noChangeAspect="1"/>
            </p:cNvPicPr>
            <p:nvPr/>
          </p:nvPicPr>
          <p:blipFill>
            <a:blip r:embed="rId2"/>
            <a:stretch>
              <a:fillRect/>
            </a:stretch>
          </p:blipFill>
          <p:spPr>
            <a:xfrm>
              <a:off x="10094289" y="3312309"/>
              <a:ext cx="1048603" cy="469433"/>
            </a:xfrm>
            <a:prstGeom prst="rect">
              <a:avLst/>
            </a:prstGeom>
          </p:spPr>
        </p:pic>
        <p:pic>
          <p:nvPicPr>
            <p:cNvPr id="33" name="图片 32"/>
            <p:cNvPicPr>
              <a:picLocks noChangeAspect="1"/>
            </p:cNvPicPr>
            <p:nvPr/>
          </p:nvPicPr>
          <p:blipFill>
            <a:blip r:embed="rId3"/>
            <a:stretch>
              <a:fillRect/>
            </a:stretch>
          </p:blipFill>
          <p:spPr>
            <a:xfrm>
              <a:off x="7285599" y="3669921"/>
              <a:ext cx="1111092" cy="538565"/>
            </a:xfrm>
            <a:prstGeom prst="rect">
              <a:avLst/>
            </a:prstGeom>
          </p:spPr>
        </p:pic>
      </p:grpSp>
      <p:pic>
        <p:nvPicPr>
          <p:cNvPr id="29" name="图片 28"/>
          <p:cNvPicPr>
            <a:picLocks noChangeAspect="1"/>
          </p:cNvPicPr>
          <p:nvPr/>
        </p:nvPicPr>
        <p:blipFill>
          <a:blip r:embed="rId4"/>
          <a:stretch>
            <a:fillRect/>
          </a:stretch>
        </p:blipFill>
        <p:spPr>
          <a:xfrm>
            <a:off x="-1062918" y="100138"/>
            <a:ext cx="14259780" cy="463336"/>
          </a:xfrm>
          <a:prstGeom prst="rect">
            <a:avLst/>
          </a:prstGeom>
        </p:spPr>
      </p:pic>
      <p:pic>
        <p:nvPicPr>
          <p:cNvPr id="32" name="图片 31"/>
          <p:cNvPicPr>
            <a:picLocks noChangeAspect="1"/>
          </p:cNvPicPr>
          <p:nvPr/>
        </p:nvPicPr>
        <p:blipFill>
          <a:blip r:embed="rId5"/>
          <a:stretch>
            <a:fillRect/>
          </a:stretch>
        </p:blipFill>
        <p:spPr>
          <a:xfrm>
            <a:off x="-336257" y="544315"/>
            <a:ext cx="2965158" cy="1206543"/>
          </a:xfrm>
          <a:prstGeom prst="rect">
            <a:avLst/>
          </a:prstGeom>
        </p:spPr>
      </p:pic>
      <p:grpSp>
        <p:nvGrpSpPr>
          <p:cNvPr id="41" name="组合 40"/>
          <p:cNvGrpSpPr/>
          <p:nvPr/>
        </p:nvGrpSpPr>
        <p:grpSpPr>
          <a:xfrm>
            <a:off x="3088118" y="4994620"/>
            <a:ext cx="6213231" cy="1802452"/>
            <a:chOff x="6296269" y="5376694"/>
            <a:chExt cx="5968501" cy="1531158"/>
          </a:xfrm>
        </p:grpSpPr>
        <p:pic>
          <p:nvPicPr>
            <p:cNvPr id="34" name="图片 33"/>
            <p:cNvPicPr>
              <a:picLocks noChangeAspect="1"/>
            </p:cNvPicPr>
            <p:nvPr/>
          </p:nvPicPr>
          <p:blipFill>
            <a:blip r:embed="rId6"/>
            <a:stretch>
              <a:fillRect/>
            </a:stretch>
          </p:blipFill>
          <p:spPr>
            <a:xfrm>
              <a:off x="6296269" y="6176269"/>
              <a:ext cx="5968501" cy="731583"/>
            </a:xfrm>
            <a:prstGeom prst="rect">
              <a:avLst/>
            </a:prstGeom>
          </p:spPr>
        </p:pic>
        <p:pic>
          <p:nvPicPr>
            <p:cNvPr id="35" name="图片 34"/>
            <p:cNvPicPr>
              <a:picLocks noChangeAspect="1"/>
            </p:cNvPicPr>
            <p:nvPr/>
          </p:nvPicPr>
          <p:blipFill>
            <a:blip r:embed="rId7"/>
            <a:stretch>
              <a:fillRect/>
            </a:stretch>
          </p:blipFill>
          <p:spPr>
            <a:xfrm>
              <a:off x="6538924" y="6065195"/>
              <a:ext cx="902286" cy="548688"/>
            </a:xfrm>
            <a:prstGeom prst="rect">
              <a:avLst/>
            </a:prstGeom>
          </p:spPr>
        </p:pic>
        <p:pic>
          <p:nvPicPr>
            <p:cNvPr id="36" name="图片 35"/>
            <p:cNvPicPr>
              <a:picLocks noChangeAspect="1"/>
            </p:cNvPicPr>
            <p:nvPr/>
          </p:nvPicPr>
          <p:blipFill>
            <a:blip r:embed="rId8"/>
            <a:stretch>
              <a:fillRect/>
            </a:stretch>
          </p:blipFill>
          <p:spPr>
            <a:xfrm>
              <a:off x="8772230" y="6194518"/>
              <a:ext cx="1213209" cy="615749"/>
            </a:xfrm>
            <a:prstGeom prst="rect">
              <a:avLst/>
            </a:prstGeom>
          </p:spPr>
        </p:pic>
        <p:pic>
          <p:nvPicPr>
            <p:cNvPr id="37" name="图片 36"/>
            <p:cNvPicPr>
              <a:picLocks noChangeAspect="1"/>
            </p:cNvPicPr>
            <p:nvPr/>
          </p:nvPicPr>
          <p:blipFill>
            <a:blip r:embed="rId9"/>
            <a:stretch>
              <a:fillRect/>
            </a:stretch>
          </p:blipFill>
          <p:spPr>
            <a:xfrm>
              <a:off x="11081421" y="6152333"/>
              <a:ext cx="713294" cy="646232"/>
            </a:xfrm>
            <a:prstGeom prst="rect">
              <a:avLst/>
            </a:prstGeom>
          </p:spPr>
        </p:pic>
        <p:pic>
          <p:nvPicPr>
            <p:cNvPr id="38" name="图片 37"/>
            <p:cNvPicPr>
              <a:picLocks noChangeAspect="1"/>
            </p:cNvPicPr>
            <p:nvPr/>
          </p:nvPicPr>
          <p:blipFill>
            <a:blip r:embed="rId10"/>
            <a:stretch>
              <a:fillRect/>
            </a:stretch>
          </p:blipFill>
          <p:spPr>
            <a:xfrm>
              <a:off x="7265233" y="5376694"/>
              <a:ext cx="3993226" cy="1261981"/>
            </a:xfrm>
            <a:prstGeom prst="rect">
              <a:avLst/>
            </a:prstGeom>
          </p:spPr>
        </p:pic>
      </p:grpSp>
      <p:pic>
        <p:nvPicPr>
          <p:cNvPr id="40" name="图片 39"/>
          <p:cNvPicPr>
            <a:picLocks noChangeAspect="1"/>
          </p:cNvPicPr>
          <p:nvPr/>
        </p:nvPicPr>
        <p:blipFill>
          <a:blip r:embed="rId11"/>
          <a:stretch>
            <a:fillRect/>
          </a:stretch>
        </p:blipFill>
        <p:spPr>
          <a:xfrm rot="205221">
            <a:off x="3718538" y="5055386"/>
            <a:ext cx="2334970" cy="1402202"/>
          </a:xfrm>
          <a:prstGeom prst="rect">
            <a:avLst/>
          </a:prstGeom>
        </p:spPr>
      </p:pic>
      <p:grpSp>
        <p:nvGrpSpPr>
          <p:cNvPr id="64" name="组合 63"/>
          <p:cNvGrpSpPr/>
          <p:nvPr/>
        </p:nvGrpSpPr>
        <p:grpSpPr>
          <a:xfrm>
            <a:off x="10618590" y="782288"/>
            <a:ext cx="2718490" cy="1345749"/>
            <a:chOff x="10618590" y="782288"/>
            <a:chExt cx="2718490" cy="1345749"/>
          </a:xfrm>
        </p:grpSpPr>
        <p:pic>
          <p:nvPicPr>
            <p:cNvPr id="49" name="图片 48"/>
            <p:cNvPicPr>
              <a:picLocks noChangeAspect="1"/>
            </p:cNvPicPr>
            <p:nvPr/>
          </p:nvPicPr>
          <p:blipFill>
            <a:blip r:embed="rId5"/>
            <a:stretch>
              <a:fillRect/>
            </a:stretch>
          </p:blipFill>
          <p:spPr>
            <a:xfrm flipH="1">
              <a:off x="10984832" y="1170891"/>
              <a:ext cx="2352248" cy="957146"/>
            </a:xfrm>
            <a:prstGeom prst="rect">
              <a:avLst/>
            </a:prstGeom>
          </p:spPr>
        </p:pic>
        <p:pic>
          <p:nvPicPr>
            <p:cNvPr id="62" name="图片 61"/>
            <p:cNvPicPr>
              <a:picLocks noChangeAspect="1"/>
            </p:cNvPicPr>
            <p:nvPr/>
          </p:nvPicPr>
          <p:blipFill rotWithShape="1">
            <a:blip r:embed="rId12" cstate="print">
              <a:extLst>
                <a:ext uri="{28A0092B-C50C-407E-A947-70E740481C1C}">
                  <a14:useLocalDpi xmlns:a14="http://schemas.microsoft.com/office/drawing/2010/main" val="0"/>
                </a:ext>
              </a:extLst>
            </a:blip>
            <a:srcRect l="7774" t="3910" r="63932" b="70719"/>
            <a:stretch>
              <a:fillRect/>
            </a:stretch>
          </p:blipFill>
          <p:spPr>
            <a:xfrm flipH="1">
              <a:off x="10618590" y="782288"/>
              <a:ext cx="1434005" cy="1087525"/>
            </a:xfrm>
            <a:prstGeom prst="rect">
              <a:avLst/>
            </a:prstGeom>
          </p:spPr>
        </p:pic>
      </p:grpSp>
      <p:sp>
        <p:nvSpPr>
          <p:cNvPr id="4" name="TextBox 3"/>
          <p:cNvSpPr txBox="1"/>
          <p:nvPr/>
        </p:nvSpPr>
        <p:spPr>
          <a:xfrm>
            <a:off x="2963649" y="2847533"/>
            <a:ext cx="6789898" cy="175432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Tìm đọc câu chuyện, bài văn, bài thơ,… về một nhân vật được mọi người quý mến, cảm phục</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anim calcmode="lin" valueType="num">
                                      <p:cBhvr>
                                        <p:cTn id="8" dur="750" fill="hold"/>
                                        <p:tgtEl>
                                          <p:spTgt spid="41"/>
                                        </p:tgtEl>
                                        <p:attrNameLst>
                                          <p:attrName>ppt_x</p:attrName>
                                        </p:attrNameLst>
                                      </p:cBhvr>
                                      <p:tavLst>
                                        <p:tav tm="0">
                                          <p:val>
                                            <p:strVal val="#ppt_x"/>
                                          </p:val>
                                        </p:tav>
                                        <p:tav tm="100000">
                                          <p:val>
                                            <p:strVal val="#ppt_x"/>
                                          </p:val>
                                        </p:tav>
                                      </p:tavLst>
                                    </p:anim>
                                    <p:anim calcmode="lin" valueType="num">
                                      <p:cBhvr>
                                        <p:cTn id="9" dur="675" decel="100000" fill="hold"/>
                                        <p:tgtEl>
                                          <p:spTgt spid="4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7" presetClass="entr" presetSubtype="4"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ppt_x</p:attrName>
                                        </p:attrNameLst>
                                      </p:cBhvr>
                                      <p:tavLst>
                                        <p:tav tm="0">
                                          <p:val>
                                            <p:strVal val="#ppt_x"/>
                                          </p:val>
                                        </p:tav>
                                        <p:tav tm="100000">
                                          <p:val>
                                            <p:strVal val="#ppt_x"/>
                                          </p:val>
                                        </p:tav>
                                      </p:tavLst>
                                    </p:anim>
                                    <p:anim calcmode="lin" valueType="num">
                                      <p:cBhvr>
                                        <p:cTn id="15" dur="500" fill="hold"/>
                                        <p:tgtEl>
                                          <p:spTgt spid="65"/>
                                        </p:tgtEl>
                                        <p:attrNameLst>
                                          <p:attrName>ppt_y</p:attrName>
                                        </p:attrNameLst>
                                      </p:cBhvr>
                                      <p:tavLst>
                                        <p:tav tm="0">
                                          <p:val>
                                            <p:strVal val="#ppt_y+#ppt_h/2"/>
                                          </p:val>
                                        </p:tav>
                                        <p:tav tm="100000">
                                          <p:val>
                                            <p:strVal val="#ppt_y"/>
                                          </p:val>
                                        </p:tav>
                                      </p:tavLst>
                                    </p:anim>
                                    <p:anim calcmode="lin" valueType="num">
                                      <p:cBhvr>
                                        <p:cTn id="16" dur="500" fill="hold"/>
                                        <p:tgtEl>
                                          <p:spTgt spid="65"/>
                                        </p:tgtEl>
                                        <p:attrNameLst>
                                          <p:attrName>ppt_w</p:attrName>
                                        </p:attrNameLst>
                                      </p:cBhvr>
                                      <p:tavLst>
                                        <p:tav tm="0">
                                          <p:val>
                                            <p:strVal val="#ppt_w"/>
                                          </p:val>
                                        </p:tav>
                                        <p:tav tm="100000">
                                          <p:val>
                                            <p:strVal val="#ppt_w"/>
                                          </p:val>
                                        </p:tav>
                                      </p:tavLst>
                                    </p:anim>
                                    <p:anim calcmode="lin" valueType="num">
                                      <p:cBhvr>
                                        <p:cTn id="17" dur="500" fill="hold"/>
                                        <p:tgtEl>
                                          <p:spTgt spid="6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750" fill="hold"/>
                                        <p:tgtEl>
                                          <p:spTgt spid="32"/>
                                        </p:tgtEl>
                                        <p:attrNameLst>
                                          <p:attrName>ppt_x</p:attrName>
                                        </p:attrNameLst>
                                      </p:cBhvr>
                                      <p:tavLst>
                                        <p:tav tm="0">
                                          <p:val>
                                            <p:strVal val="0-#ppt_w/2"/>
                                          </p:val>
                                        </p:tav>
                                        <p:tav tm="100000">
                                          <p:val>
                                            <p:strVal val="#ppt_x"/>
                                          </p:val>
                                        </p:tav>
                                      </p:tavLst>
                                    </p:anim>
                                    <p:anim calcmode="lin" valueType="num">
                                      <p:cBhvr additive="base">
                                        <p:cTn id="22" dur="75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750" fill="hold"/>
                                        <p:tgtEl>
                                          <p:spTgt spid="64"/>
                                        </p:tgtEl>
                                        <p:attrNameLst>
                                          <p:attrName>ppt_x</p:attrName>
                                        </p:attrNameLst>
                                      </p:cBhvr>
                                      <p:tavLst>
                                        <p:tav tm="0">
                                          <p:val>
                                            <p:strVal val="1+#ppt_w/2"/>
                                          </p:val>
                                        </p:tav>
                                        <p:tav tm="100000">
                                          <p:val>
                                            <p:strVal val="#ppt_x"/>
                                          </p:val>
                                        </p:tav>
                                      </p:tavLst>
                                    </p:anim>
                                    <p:anim calcmode="lin" valueType="num">
                                      <p:cBhvr additive="base">
                                        <p:cTn id="26" dur="750" fill="hold"/>
                                        <p:tgtEl>
                                          <p:spTgt spid="64"/>
                                        </p:tgtEl>
                                        <p:attrNameLst>
                                          <p:attrName>ppt_y</p:attrName>
                                        </p:attrNameLst>
                                      </p:cBhvr>
                                      <p:tavLst>
                                        <p:tav tm="0">
                                          <p:val>
                                            <p:strVal val="#ppt_y"/>
                                          </p:val>
                                        </p:tav>
                                        <p:tav tm="100000">
                                          <p:val>
                                            <p:strVal val="#ppt_y"/>
                                          </p:val>
                                        </p:tav>
                                      </p:tavLst>
                                    </p:anim>
                                  </p:childTnLst>
                                </p:cTn>
                              </p:par>
                              <p:par>
                                <p:cTn id="27" presetID="22" presetClass="entr" presetSubtype="1" fill="hold" nodeType="withEffect">
                                  <p:stCondLst>
                                    <p:cond delay="250"/>
                                  </p:stCondLst>
                                  <p:childTnLst>
                                    <p:set>
                                      <p:cBhvr>
                                        <p:cTn id="28" dur="1" fill="hold">
                                          <p:stCondLst>
                                            <p:cond delay="0"/>
                                          </p:stCondLst>
                                        </p:cTn>
                                        <p:tgtEl>
                                          <p:spTgt spid="40"/>
                                        </p:tgtEl>
                                        <p:attrNameLst>
                                          <p:attrName>style.visibility</p:attrName>
                                        </p:attrNameLst>
                                      </p:cBhvr>
                                      <p:to>
                                        <p:strVal val="visible"/>
                                      </p:to>
                                    </p:set>
                                    <p:animEffect transition="in" filter="wipe(up)">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TextBox 1"/>
          <p:cNvSpPr txBox="1"/>
          <p:nvPr/>
        </p:nvSpPr>
        <p:spPr>
          <a:xfrm>
            <a:off x="489097" y="191387"/>
            <a:ext cx="11259879" cy="7294305"/>
          </a:xfrm>
          <a:prstGeom prst="rect">
            <a:avLst/>
          </a:prstGeom>
          <a:noFill/>
        </p:spPr>
        <p:txBody>
          <a:bodyPr wrap="square" rtlCol="0">
            <a:spAutoFit/>
          </a:bodyPr>
          <a:lstStyle/>
          <a:p>
            <a:pPr algn="ctr"/>
            <a:r>
              <a:rPr lang="en-GB" sz="2800" b="1" dirty="0" err="1">
                <a:solidFill>
                  <a:schemeClr val="accent5">
                    <a:lumMod val="75000"/>
                  </a:schemeClr>
                </a:solidFill>
                <a:latin typeface="Cambria" panose="02040503050406030204" pitchFamily="18" charset="0"/>
                <a:ea typeface="Cambria" panose="02040503050406030204" pitchFamily="18" charset="0"/>
              </a:rPr>
              <a:t>Bác</a:t>
            </a:r>
            <a:r>
              <a:rPr lang="en-GB" sz="2800" b="1" dirty="0">
                <a:solidFill>
                  <a:schemeClr val="accent5">
                    <a:lumMod val="75000"/>
                  </a:schemeClr>
                </a:solidFill>
                <a:latin typeface="Cambria" panose="02040503050406030204" pitchFamily="18" charset="0"/>
                <a:ea typeface="Cambria" panose="02040503050406030204" pitchFamily="18" charset="0"/>
              </a:rPr>
              <a:t> </a:t>
            </a:r>
            <a:r>
              <a:rPr lang="en-GB" sz="2800" b="1" dirty="0" err="1">
                <a:solidFill>
                  <a:schemeClr val="accent5">
                    <a:lumMod val="75000"/>
                  </a:schemeClr>
                </a:solidFill>
                <a:latin typeface="Cambria" panose="02040503050406030204" pitchFamily="18" charset="0"/>
                <a:ea typeface="Cambria" panose="02040503050406030204" pitchFamily="18" charset="0"/>
              </a:rPr>
              <a:t>lái</a:t>
            </a:r>
            <a:r>
              <a:rPr lang="en-GB" sz="2800" b="1" dirty="0">
                <a:solidFill>
                  <a:schemeClr val="accent5">
                    <a:lumMod val="75000"/>
                  </a:schemeClr>
                </a:solidFill>
                <a:latin typeface="Cambria" panose="02040503050406030204" pitchFamily="18" charset="0"/>
                <a:ea typeface="Cambria" panose="02040503050406030204" pitchFamily="18" charset="0"/>
              </a:rPr>
              <a:t> </a:t>
            </a:r>
            <a:r>
              <a:rPr lang="en-GB" sz="2800" b="1" dirty="0" err="1">
                <a:solidFill>
                  <a:schemeClr val="accent5">
                    <a:lumMod val="75000"/>
                  </a:schemeClr>
                </a:solidFill>
                <a:latin typeface="Cambria" panose="02040503050406030204" pitchFamily="18" charset="0"/>
                <a:ea typeface="Cambria" panose="02040503050406030204" pitchFamily="18" charset="0"/>
              </a:rPr>
              <a:t>xe</a:t>
            </a:r>
            <a:r>
              <a:rPr lang="en-GB" sz="2800" b="1" dirty="0">
                <a:solidFill>
                  <a:schemeClr val="accent5">
                    <a:lumMod val="75000"/>
                  </a:schemeClr>
                </a:solidFill>
                <a:latin typeface="Cambria" panose="02040503050406030204" pitchFamily="18" charset="0"/>
                <a:ea typeface="Cambria" panose="02040503050406030204" pitchFamily="18" charset="0"/>
              </a:rPr>
              <a:t> </a:t>
            </a:r>
            <a:r>
              <a:rPr lang="en-GB" sz="2800" b="1" dirty="0" err="1">
                <a:solidFill>
                  <a:schemeClr val="accent5">
                    <a:lumMod val="75000"/>
                  </a:schemeClr>
                </a:solidFill>
                <a:latin typeface="Cambria" panose="02040503050406030204" pitchFamily="18" charset="0"/>
                <a:ea typeface="Cambria" panose="02040503050406030204" pitchFamily="18" charset="0"/>
              </a:rPr>
              <a:t>bệnh</a:t>
            </a:r>
            <a:r>
              <a:rPr lang="en-GB" sz="2800" b="1" dirty="0">
                <a:solidFill>
                  <a:schemeClr val="accent5">
                    <a:lumMod val="75000"/>
                  </a:schemeClr>
                </a:solidFill>
                <a:latin typeface="Cambria" panose="02040503050406030204" pitchFamily="18" charset="0"/>
                <a:ea typeface="Cambria" panose="02040503050406030204" pitchFamily="18" charset="0"/>
              </a:rPr>
              <a:t> </a:t>
            </a:r>
            <a:r>
              <a:rPr lang="en-GB" sz="2800" b="1" dirty="0" err="1">
                <a:solidFill>
                  <a:schemeClr val="accent5">
                    <a:lumMod val="75000"/>
                  </a:schemeClr>
                </a:solidFill>
                <a:latin typeface="Cambria" panose="02040503050406030204" pitchFamily="18" charset="0"/>
                <a:ea typeface="Cambria" panose="02040503050406030204" pitchFamily="18" charset="0"/>
              </a:rPr>
              <a:t>viện</a:t>
            </a:r>
            <a:endParaRPr lang="en-GB" sz="2800" b="1" dirty="0">
              <a:solidFill>
                <a:schemeClr val="accent5">
                  <a:lumMod val="75000"/>
                </a:schemeClr>
              </a:solidFill>
              <a:latin typeface="Cambria" panose="02040503050406030204" pitchFamily="18" charset="0"/>
              <a:ea typeface="Cambria" panose="02040503050406030204" pitchFamily="18" charset="0"/>
            </a:endParaRPr>
          </a:p>
          <a:p>
            <a:pPr algn="ctr"/>
            <a:r>
              <a:rPr lang="en-GB" sz="2000" dirty="0">
                <a:latin typeface="Cambria" panose="02040503050406030204" pitchFamily="18" charset="0"/>
                <a:ea typeface="Cambria" panose="02040503050406030204" pitchFamily="18" charset="0"/>
              </a:rPr>
              <a:t>(</a:t>
            </a:r>
            <a:r>
              <a:rPr lang="en-GB" sz="2000" dirty="0" err="1">
                <a:latin typeface="Cambria" panose="02040503050406030204" pitchFamily="18" charset="0"/>
                <a:ea typeface="Cambria" panose="02040503050406030204" pitchFamily="18" charset="0"/>
              </a:rPr>
              <a:t>Trích</a:t>
            </a:r>
            <a:r>
              <a:rPr lang="en-GB" sz="2000" dirty="0">
                <a:latin typeface="Cambria" panose="02040503050406030204" pitchFamily="18" charset="0"/>
                <a:ea typeface="Cambria" panose="02040503050406030204" pitchFamily="18" charset="0"/>
              </a:rPr>
              <a:t>)</a:t>
            </a:r>
            <a:endParaRPr lang="en-GB" sz="2000" dirty="0">
              <a:latin typeface="Cambria" panose="02040503050406030204" pitchFamily="18" charset="0"/>
              <a:ea typeface="Cambria" panose="02040503050406030204" pitchFamily="18" charset="0"/>
            </a:endParaRPr>
          </a:p>
          <a:p>
            <a:pPr indent="361950" algn="just"/>
            <a:r>
              <a:rPr lang="en-GB" sz="2800" dirty="0" err="1">
                <a:latin typeface="Cambria" panose="02040503050406030204" pitchFamily="18" charset="0"/>
                <a:ea typeface="Cambria" panose="02040503050406030204" pitchFamily="18" charset="0"/>
              </a:rPr>
              <a:t>Chiếc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cấp</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cứu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chở</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mẹ</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Từ</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bệnh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viện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ngồi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trước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tay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nét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mặt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bình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tĩnh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nhìn</a:t>
            </a:r>
            <a:r>
              <a:rPr lang="en-GB" sz="2800" dirty="0">
                <a:latin typeface="Cambria" panose="02040503050406030204" pitchFamily="18" charset="0"/>
                <a:ea typeface="Cambria" panose="02040503050406030204" pitchFamily="18" charset="0"/>
              </a:rPr>
              <a:t> qua </a:t>
            </a:r>
            <a:r>
              <a:rPr lang="en-GB" sz="2800" dirty="0" err="1">
                <a:latin typeface="Cambria" panose="02040503050406030204" pitchFamily="18" charset="0"/>
                <a:ea typeface="Cambria" panose="02040503050406030204" pitchFamily="18" charset="0"/>
              </a:rPr>
              <a:t>người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bệnh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rồi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chuyển</a:t>
            </a:r>
            <a:r>
              <a:rPr lang="en-GB" sz="2800" dirty="0">
                <a:latin typeface="Cambria" panose="02040503050406030204" pitchFamily="18" charset="0"/>
                <a:ea typeface="Cambria" panose="02040503050406030204" pitchFamily="18" charset="0"/>
              </a:rPr>
              <a:t> bánh.</a:t>
            </a:r>
            <a:endParaRPr lang="en-GB" sz="2800" dirty="0">
              <a:latin typeface="Cambria" panose="02040503050406030204" pitchFamily="18" charset="0"/>
              <a:ea typeface="Cambria" panose="02040503050406030204" pitchFamily="18" charset="0"/>
            </a:endParaRPr>
          </a:p>
          <a:p>
            <a:pPr indent="361950" algn="just"/>
            <a:r>
              <a:rPr lang="en-GB" sz="2800" dirty="0" err="1">
                <a:latin typeface="Cambria" panose="02040503050406030204" pitchFamily="18" charset="0"/>
                <a:ea typeface="Cambria" panose="02040503050406030204" pitchFamily="18" charset="0"/>
              </a:rPr>
              <a:t>Chiếc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lao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khá</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nhanh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rất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êm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Thỉnh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thoảng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chạy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chậm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vì</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vướng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những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phía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trước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rồi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lướt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lên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như</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mũi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tên</a:t>
            </a:r>
            <a:r>
              <a:rPr lang="en-GB"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a:p>
            <a:pPr indent="361950" algn="just"/>
            <a:r>
              <a:rPr lang="en-GB" sz="2800" dirty="0" err="1">
                <a:latin typeface="Cambria" panose="02040503050406030204" pitchFamily="18" charset="0"/>
                <a:ea typeface="Cambria" panose="02040503050406030204" pitchFamily="18" charset="0"/>
              </a:rPr>
              <a:t>Bác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rất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vững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tay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Hình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như</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bốn</a:t>
            </a:r>
            <a:r>
              <a:rPr lang="en-GB" sz="2800" dirty="0">
                <a:latin typeface="Cambria" panose="02040503050406030204" pitchFamily="18" charset="0"/>
                <a:ea typeface="Cambria" panose="02040503050406030204" pitchFamily="18" charset="0"/>
              </a:rPr>
              <a:t> bánh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chua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hề</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lên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một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viên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sỏi</a:t>
            </a:r>
            <a:r>
              <a:rPr lang="en-GB" sz="2800" dirty="0">
                <a:latin typeface="Cambria" panose="02040503050406030204" pitchFamily="18" charset="0"/>
                <a:ea typeface="Cambria" panose="02040503050406030204" pitchFamily="18" charset="0"/>
              </a:rPr>
              <a:t> nhỏ hay </a:t>
            </a:r>
            <a:r>
              <a:rPr lang="en-GB" sz="2800" dirty="0" err="1">
                <a:latin typeface="Cambria" panose="02040503050406030204" pitchFamily="18" charset="0"/>
                <a:ea typeface="Cambria" panose="02040503050406030204" pitchFamily="18" charset="0"/>
              </a:rPr>
              <a:t>một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mẩu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cây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khô</a:t>
            </a:r>
            <a:r>
              <a:rPr lang="en-GB" sz="2800" dirty="0">
                <a:latin typeface="Cambria" panose="02040503050406030204" pitchFamily="18" charset="0"/>
                <a:ea typeface="Cambria" panose="02040503050406030204" pitchFamily="18" charset="0"/>
              </a:rPr>
              <a:t>. Khi </a:t>
            </a:r>
            <a:r>
              <a:rPr lang="en-GB" sz="2800" dirty="0" err="1">
                <a:latin typeface="Cambria" panose="02040503050406030204" pitchFamily="18" charset="0"/>
                <a:ea typeface="Cambria" panose="02040503050406030204" pitchFamily="18" charset="0"/>
              </a:rPr>
              <a:t>sắp</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sửa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gặp</a:t>
            </a:r>
            <a:r>
              <a:rPr lang="en-GB" sz="2800" dirty="0">
                <a:latin typeface="Cambria" panose="02040503050406030204" pitchFamily="18" charset="0"/>
                <a:ea typeface="Cambria" panose="02040503050406030204" pitchFamily="18" charset="0"/>
              </a:rPr>
              <a:t> ổ </a:t>
            </a:r>
            <a:r>
              <a:rPr lang="en-GB" sz="2800" dirty="0" err="1">
                <a:latin typeface="Cambria" panose="02040503050406030204" pitchFamily="18" charset="0"/>
                <a:ea typeface="Cambria" panose="02040503050406030204" pitchFamily="18" charset="0"/>
              </a:rPr>
              <a:t>gà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tránh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được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ngay</a:t>
            </a:r>
            <a:r>
              <a:rPr lang="en-GB" sz="2800" dirty="0">
                <a:latin typeface="Cambria" panose="02040503050406030204" pitchFamily="18" charset="0"/>
                <a:ea typeface="Cambria" panose="02040503050406030204" pitchFamily="18" charset="0"/>
              </a:rPr>
              <a:t>. Qua </a:t>
            </a:r>
            <a:r>
              <a:rPr lang="en-GB" sz="2800" dirty="0" err="1">
                <a:latin typeface="Cambria" panose="02040503050406030204" pitchFamily="18" charset="0"/>
                <a:ea typeface="Cambria" panose="02040503050406030204" pitchFamily="18" charset="0"/>
              </a:rPr>
              <a:t>mỗi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chỗ</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rẽ</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tiếng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còi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nổi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lên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như</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muốn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nói</a:t>
            </a:r>
            <a:r>
              <a:rPr lang="en-GB" sz="2800" dirty="0">
                <a:latin typeface="Cambria" panose="02040503050406030204" pitchFamily="18" charset="0"/>
                <a:ea typeface="Cambria" panose="02040503050406030204" pitchFamily="18" charset="0"/>
              </a:rPr>
              <a:t>: “Xe </a:t>
            </a:r>
            <a:r>
              <a:rPr lang="en-GB" sz="2800" dirty="0" err="1">
                <a:latin typeface="Cambria" panose="02040503050406030204" pitchFamily="18" charset="0"/>
                <a:ea typeface="Cambria" panose="02040503050406030204" pitchFamily="18" charset="0"/>
              </a:rPr>
              <a:t>cấp</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cứu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đây</a:t>
            </a:r>
            <a:r>
              <a:rPr lang="en-GB" sz="2800" dirty="0">
                <a:latin typeface="Cambria" panose="02040503050406030204" pitchFamily="18" charset="0"/>
                <a:ea typeface="Cambria" panose="02040503050406030204" pitchFamily="18" charset="0"/>
              </a:rPr>
              <a:t>! Các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nhường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đường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giùm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nhé</a:t>
            </a:r>
            <a:r>
              <a:rPr lang="en-GB"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a:p>
            <a:pPr indent="361950" algn="just"/>
            <a:r>
              <a:rPr lang="en-GB" sz="2800" dirty="0">
                <a:latin typeface="Cambria" panose="02040503050406030204" pitchFamily="18" charset="0"/>
                <a:ea typeface="Cambria" panose="02040503050406030204" pitchFamily="18" charset="0"/>
              </a:rPr>
              <a:t>Xe </a:t>
            </a:r>
            <a:r>
              <a:rPr lang="en-GB" sz="2800" dirty="0" err="1">
                <a:latin typeface="Cambria" panose="02040503050406030204" pitchFamily="18" charset="0"/>
                <a:ea typeface="Cambria" panose="02040503050406030204" pitchFamily="18" charset="0"/>
              </a:rPr>
              <a:t>đến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bệnh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viện</a:t>
            </a:r>
            <a:r>
              <a:rPr lang="en-GB" sz="2800" dirty="0">
                <a:latin typeface="Cambria" panose="02040503050406030204" pitchFamily="18" charset="0"/>
                <a:ea typeface="Cambria" panose="02040503050406030204" pitchFamily="18" charset="0"/>
              </a:rPr>
              <a:t>. Các </a:t>
            </a:r>
            <a:r>
              <a:rPr lang="en-GB" sz="2800" dirty="0" err="1">
                <a:latin typeface="Cambria" panose="02040503050406030204" pitchFamily="18" charset="0"/>
                <a:ea typeface="Cambria" panose="02040503050406030204" pitchFamily="18" charset="0"/>
              </a:rPr>
              <a:t>cô</a:t>
            </a:r>
            <a:r>
              <a:rPr lang="en-GB" sz="2800" dirty="0">
                <a:latin typeface="Cambria" panose="02040503050406030204" pitchFamily="18" charset="0"/>
                <a:ea typeface="Cambria" panose="02040503050406030204" pitchFamily="18" charset="0"/>
              </a:rPr>
              <a:t> y </a:t>
            </a:r>
            <a:r>
              <a:rPr lang="en-GB" sz="2800" dirty="0" err="1">
                <a:latin typeface="Cambria" panose="02040503050406030204" pitchFamily="18" charset="0"/>
                <a:ea typeface="Cambria" panose="02040503050406030204" pitchFamily="18" charset="0"/>
              </a:rPr>
              <a:t>tá</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đẩy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băng</a:t>
            </a:r>
            <a:r>
              <a:rPr lang="en-GB" sz="2800" dirty="0">
                <a:latin typeface="Cambria" panose="02040503050406030204" pitchFamily="18" charset="0"/>
                <a:ea typeface="Cambria" panose="02040503050406030204" pitchFamily="18" charset="0"/>
              </a:rPr>
              <a:t> ca </a:t>
            </a:r>
            <a:r>
              <a:rPr lang="en-GB" sz="2800" dirty="0" err="1">
                <a:latin typeface="Cambria" panose="02040503050406030204" pitchFamily="18" charset="0"/>
                <a:ea typeface="Cambria" panose="02040503050406030204" pitchFamily="18" charset="0"/>
              </a:rPr>
              <a:t>đưa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mẹ</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Từ</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phòng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cấp</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cứu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xách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theo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đôi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guốc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đưa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cô</a:t>
            </a:r>
            <a:r>
              <a:rPr lang="en-GB" sz="2800" dirty="0">
                <a:latin typeface="Cambria" panose="02040503050406030204" pitchFamily="18" charset="0"/>
                <a:ea typeface="Cambria" panose="02040503050406030204" pitchFamily="18" charset="0"/>
              </a:rPr>
              <a:t> y </a:t>
            </a:r>
            <a:r>
              <a:rPr lang="en-GB" sz="2800" dirty="0" err="1">
                <a:latin typeface="Cambria" panose="02040503050406030204" pitchFamily="18" charset="0"/>
                <a:ea typeface="Cambria" panose="02040503050406030204" pitchFamily="18" charset="0"/>
              </a:rPr>
              <a:t>tá</a:t>
            </a:r>
            <a:r>
              <a:rPr lang="en-GB"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a:p>
            <a:pPr indent="361950" algn="just">
              <a:buFontTx/>
              <a:buChar char="-"/>
            </a:pP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bệnh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nhân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đấy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chị</a:t>
            </a:r>
            <a:r>
              <a:rPr lang="en-GB" sz="2800" dirty="0">
                <a:latin typeface="Cambria" panose="02040503050406030204" pitchFamily="18" charset="0"/>
                <a:ea typeface="Cambria" panose="02040503050406030204" pitchFamily="18" charset="0"/>
              </a:rPr>
              <a:t> ạ!</a:t>
            </a:r>
            <a:endParaRPr lang="en-GB" sz="2800" dirty="0">
              <a:latin typeface="Cambria" panose="02040503050406030204" pitchFamily="18" charset="0"/>
              <a:ea typeface="Cambria" panose="02040503050406030204" pitchFamily="18" charset="0"/>
            </a:endParaRPr>
          </a:p>
          <a:p>
            <a:pPr indent="361950" algn="just"/>
            <a:r>
              <a:rPr lang="en-GB" sz="2800" dirty="0" err="1">
                <a:latin typeface="Cambria" panose="02040503050406030204" pitchFamily="18" charset="0"/>
                <a:ea typeface="Cambria" panose="02040503050406030204" pitchFamily="18" charset="0"/>
              </a:rPr>
              <a:t>Rồi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lên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Từ</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chưa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kịp</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cảm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bệnh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viện</a:t>
            </a:r>
            <a:r>
              <a:rPr lang="en-GB"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a:p>
            <a:pPr algn="r"/>
            <a:r>
              <a:rPr lang="en-GB" sz="2800" dirty="0">
                <a:latin typeface="Cambria" panose="02040503050406030204" pitchFamily="18" charset="0"/>
                <a:ea typeface="Cambria" panose="02040503050406030204" pitchFamily="18" charset="0"/>
              </a:rPr>
              <a:t>(Theo </a:t>
            </a:r>
            <a:r>
              <a:rPr lang="en-GB" sz="2800" dirty="0" err="1">
                <a:latin typeface="Cambria" panose="02040503050406030204" pitchFamily="18" charset="0"/>
                <a:ea typeface="Cambria" panose="02040503050406030204" pitchFamily="18" charset="0"/>
              </a:rPr>
              <a:t>Trần</a:t>
            </a:r>
            <a:r>
              <a:rPr lang="en-GB" sz="2800" dirty="0">
                <a:latin typeface="Cambria" panose="02040503050406030204" pitchFamily="18" charset="0"/>
                <a:ea typeface="Cambria" panose="02040503050406030204" pitchFamily="18" charset="0"/>
              </a:rPr>
              <a:t> Thanh </a:t>
            </a:r>
            <a:r>
              <a:rPr lang="en-GB" sz="2800" dirty="0" err="1">
                <a:latin typeface="Cambria" panose="02040503050406030204" pitchFamily="18" charset="0"/>
                <a:ea typeface="Cambria" panose="02040503050406030204" pitchFamily="18" charset="0"/>
              </a:rPr>
              <a:t>Địch</a:t>
            </a:r>
            <a:r>
              <a:rPr lang="en-GB"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a:p>
            <a:pPr algn="just"/>
            <a:r>
              <a:rPr lang="en-GB" sz="2800" dirty="0">
                <a:latin typeface="Cambria" panose="02040503050406030204" pitchFamily="18" charset="0"/>
                <a:ea typeface="Cambria" panose="02040503050406030204" pitchFamily="18" charset="0"/>
              </a:rPr>
              <a:t>			</a:t>
            </a:r>
            <a:endParaRPr lang="en-GB" sz="2800" i="1" dirty="0">
              <a:latin typeface="Cambria" panose="02040503050406030204" pitchFamily="18" charset="0"/>
              <a:ea typeface="Cambria" panose="02040503050406030204" pitchFamily="18" charset="0"/>
            </a:endParaRPr>
          </a:p>
          <a:p>
            <a:endParaRPr lang="en-US" sz="2800" dirty="0"/>
          </a:p>
        </p:txBody>
      </p:sp>
    </p:spTree>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6845436" y="2128037"/>
            <a:ext cx="4633412" cy="4374355"/>
            <a:chOff x="6845436" y="2128037"/>
            <a:chExt cx="4633412" cy="4374355"/>
          </a:xfrm>
        </p:grpSpPr>
        <p:pic>
          <p:nvPicPr>
            <p:cNvPr id="46" name="图片 45"/>
            <p:cNvPicPr>
              <a:picLocks noChangeAspect="1"/>
            </p:cNvPicPr>
            <p:nvPr/>
          </p:nvPicPr>
          <p:blipFill>
            <a:blip r:embed="rId1"/>
            <a:stretch>
              <a:fillRect/>
            </a:stretch>
          </p:blipFill>
          <p:spPr>
            <a:xfrm>
              <a:off x="6845436" y="2128037"/>
              <a:ext cx="4633412" cy="4374355"/>
            </a:xfrm>
            <a:prstGeom prst="rect">
              <a:avLst/>
            </a:prstGeom>
          </p:spPr>
        </p:pic>
        <p:pic>
          <p:nvPicPr>
            <p:cNvPr id="30" name="图片 29"/>
            <p:cNvPicPr>
              <a:picLocks noChangeAspect="1"/>
            </p:cNvPicPr>
            <p:nvPr/>
          </p:nvPicPr>
          <p:blipFill>
            <a:blip r:embed="rId2"/>
            <a:stretch>
              <a:fillRect/>
            </a:stretch>
          </p:blipFill>
          <p:spPr>
            <a:xfrm>
              <a:off x="10094289" y="3312309"/>
              <a:ext cx="1048603" cy="469433"/>
            </a:xfrm>
            <a:prstGeom prst="rect">
              <a:avLst/>
            </a:prstGeom>
          </p:spPr>
        </p:pic>
        <p:pic>
          <p:nvPicPr>
            <p:cNvPr id="33" name="图片 32"/>
            <p:cNvPicPr>
              <a:picLocks noChangeAspect="1"/>
            </p:cNvPicPr>
            <p:nvPr/>
          </p:nvPicPr>
          <p:blipFill>
            <a:blip r:embed="rId3"/>
            <a:stretch>
              <a:fillRect/>
            </a:stretch>
          </p:blipFill>
          <p:spPr>
            <a:xfrm>
              <a:off x="7285599" y="3669921"/>
              <a:ext cx="1111092" cy="538565"/>
            </a:xfrm>
            <a:prstGeom prst="rect">
              <a:avLst/>
            </a:prstGeom>
          </p:spPr>
        </p:pic>
        <p:sp>
          <p:nvSpPr>
            <p:cNvPr id="51" name="文本框 50"/>
            <p:cNvSpPr txBox="1"/>
            <p:nvPr/>
          </p:nvSpPr>
          <p:spPr>
            <a:xfrm>
              <a:off x="8678447" y="3772073"/>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grpSp>
      <p:pic>
        <p:nvPicPr>
          <p:cNvPr id="29" name="图片 28"/>
          <p:cNvPicPr>
            <a:picLocks noChangeAspect="1"/>
          </p:cNvPicPr>
          <p:nvPr/>
        </p:nvPicPr>
        <p:blipFill>
          <a:blip r:embed="rId4"/>
          <a:stretch>
            <a:fillRect/>
          </a:stretch>
        </p:blipFill>
        <p:spPr>
          <a:xfrm>
            <a:off x="-1062918" y="100138"/>
            <a:ext cx="14259780" cy="463336"/>
          </a:xfrm>
          <a:prstGeom prst="rect">
            <a:avLst/>
          </a:prstGeom>
        </p:spPr>
      </p:pic>
      <p:pic>
        <p:nvPicPr>
          <p:cNvPr id="32" name="图片 31"/>
          <p:cNvPicPr>
            <a:picLocks noChangeAspect="1"/>
          </p:cNvPicPr>
          <p:nvPr/>
        </p:nvPicPr>
        <p:blipFill>
          <a:blip r:embed="rId5"/>
          <a:stretch>
            <a:fillRect/>
          </a:stretch>
        </p:blipFill>
        <p:spPr>
          <a:xfrm>
            <a:off x="-336257" y="544315"/>
            <a:ext cx="2965158" cy="1206543"/>
          </a:xfrm>
          <a:prstGeom prst="rect">
            <a:avLst/>
          </a:prstGeom>
        </p:spPr>
      </p:pic>
      <p:grpSp>
        <p:nvGrpSpPr>
          <p:cNvPr id="41" name="组合 40"/>
          <p:cNvGrpSpPr/>
          <p:nvPr/>
        </p:nvGrpSpPr>
        <p:grpSpPr>
          <a:xfrm>
            <a:off x="6003472" y="5104812"/>
            <a:ext cx="6213231" cy="1802452"/>
            <a:chOff x="6296269" y="5376694"/>
            <a:chExt cx="5968501" cy="1531158"/>
          </a:xfrm>
        </p:grpSpPr>
        <p:pic>
          <p:nvPicPr>
            <p:cNvPr id="34" name="图片 33"/>
            <p:cNvPicPr>
              <a:picLocks noChangeAspect="1"/>
            </p:cNvPicPr>
            <p:nvPr/>
          </p:nvPicPr>
          <p:blipFill>
            <a:blip r:embed="rId6"/>
            <a:stretch>
              <a:fillRect/>
            </a:stretch>
          </p:blipFill>
          <p:spPr>
            <a:xfrm>
              <a:off x="6296269" y="6176269"/>
              <a:ext cx="5968501" cy="731583"/>
            </a:xfrm>
            <a:prstGeom prst="rect">
              <a:avLst/>
            </a:prstGeom>
          </p:spPr>
        </p:pic>
        <p:pic>
          <p:nvPicPr>
            <p:cNvPr id="35" name="图片 34"/>
            <p:cNvPicPr>
              <a:picLocks noChangeAspect="1"/>
            </p:cNvPicPr>
            <p:nvPr/>
          </p:nvPicPr>
          <p:blipFill>
            <a:blip r:embed="rId7"/>
            <a:stretch>
              <a:fillRect/>
            </a:stretch>
          </p:blipFill>
          <p:spPr>
            <a:xfrm>
              <a:off x="6538924" y="6065195"/>
              <a:ext cx="902286" cy="548688"/>
            </a:xfrm>
            <a:prstGeom prst="rect">
              <a:avLst/>
            </a:prstGeom>
          </p:spPr>
        </p:pic>
        <p:pic>
          <p:nvPicPr>
            <p:cNvPr id="36" name="图片 35"/>
            <p:cNvPicPr>
              <a:picLocks noChangeAspect="1"/>
            </p:cNvPicPr>
            <p:nvPr/>
          </p:nvPicPr>
          <p:blipFill>
            <a:blip r:embed="rId8"/>
            <a:stretch>
              <a:fillRect/>
            </a:stretch>
          </p:blipFill>
          <p:spPr>
            <a:xfrm>
              <a:off x="8772230" y="6194518"/>
              <a:ext cx="1213209" cy="615749"/>
            </a:xfrm>
            <a:prstGeom prst="rect">
              <a:avLst/>
            </a:prstGeom>
          </p:spPr>
        </p:pic>
        <p:pic>
          <p:nvPicPr>
            <p:cNvPr id="37" name="图片 36"/>
            <p:cNvPicPr>
              <a:picLocks noChangeAspect="1"/>
            </p:cNvPicPr>
            <p:nvPr/>
          </p:nvPicPr>
          <p:blipFill>
            <a:blip r:embed="rId9"/>
            <a:stretch>
              <a:fillRect/>
            </a:stretch>
          </p:blipFill>
          <p:spPr>
            <a:xfrm>
              <a:off x="11081421" y="6152333"/>
              <a:ext cx="713294" cy="646232"/>
            </a:xfrm>
            <a:prstGeom prst="rect">
              <a:avLst/>
            </a:prstGeom>
          </p:spPr>
        </p:pic>
        <p:pic>
          <p:nvPicPr>
            <p:cNvPr id="38" name="图片 37"/>
            <p:cNvPicPr>
              <a:picLocks noChangeAspect="1"/>
            </p:cNvPicPr>
            <p:nvPr/>
          </p:nvPicPr>
          <p:blipFill>
            <a:blip r:embed="rId10"/>
            <a:stretch>
              <a:fillRect/>
            </a:stretch>
          </p:blipFill>
          <p:spPr>
            <a:xfrm>
              <a:off x="7265233" y="5376694"/>
              <a:ext cx="3993226" cy="1261981"/>
            </a:xfrm>
            <a:prstGeom prst="rect">
              <a:avLst/>
            </a:prstGeom>
          </p:spPr>
        </p:pic>
      </p:grpSp>
      <p:pic>
        <p:nvPicPr>
          <p:cNvPr id="39" name="图片 38"/>
          <p:cNvPicPr>
            <a:picLocks noChangeAspect="1"/>
          </p:cNvPicPr>
          <p:nvPr/>
        </p:nvPicPr>
        <p:blipFill>
          <a:blip r:embed="rId11"/>
          <a:stretch>
            <a:fillRect/>
          </a:stretch>
        </p:blipFill>
        <p:spPr>
          <a:xfrm>
            <a:off x="226151" y="5167103"/>
            <a:ext cx="4493141" cy="1810669"/>
          </a:xfrm>
          <a:prstGeom prst="rect">
            <a:avLst/>
          </a:prstGeom>
        </p:spPr>
      </p:pic>
      <p:pic>
        <p:nvPicPr>
          <p:cNvPr id="40" name="图片 39"/>
          <p:cNvPicPr>
            <a:picLocks noChangeAspect="1"/>
          </p:cNvPicPr>
          <p:nvPr/>
        </p:nvPicPr>
        <p:blipFill>
          <a:blip r:embed="rId12"/>
          <a:stretch>
            <a:fillRect/>
          </a:stretch>
        </p:blipFill>
        <p:spPr>
          <a:xfrm rot="205221">
            <a:off x="3718538" y="5055386"/>
            <a:ext cx="2334970" cy="1402202"/>
          </a:xfrm>
          <a:prstGeom prst="rect">
            <a:avLst/>
          </a:prstGeom>
        </p:spPr>
      </p:pic>
      <p:grpSp>
        <p:nvGrpSpPr>
          <p:cNvPr id="64" name="组合 63"/>
          <p:cNvGrpSpPr/>
          <p:nvPr/>
        </p:nvGrpSpPr>
        <p:grpSpPr>
          <a:xfrm>
            <a:off x="10618590" y="782288"/>
            <a:ext cx="2718490" cy="1345749"/>
            <a:chOff x="10618590" y="782288"/>
            <a:chExt cx="2718490" cy="1345749"/>
          </a:xfrm>
        </p:grpSpPr>
        <p:pic>
          <p:nvPicPr>
            <p:cNvPr id="49" name="图片 48"/>
            <p:cNvPicPr>
              <a:picLocks noChangeAspect="1"/>
            </p:cNvPicPr>
            <p:nvPr/>
          </p:nvPicPr>
          <p:blipFill>
            <a:blip r:embed="rId5"/>
            <a:stretch>
              <a:fillRect/>
            </a:stretch>
          </p:blipFill>
          <p:spPr>
            <a:xfrm flipH="1">
              <a:off x="10984832" y="1170891"/>
              <a:ext cx="2352248" cy="957146"/>
            </a:xfrm>
            <a:prstGeom prst="rect">
              <a:avLst/>
            </a:prstGeom>
          </p:spPr>
        </p:pic>
        <p:pic>
          <p:nvPicPr>
            <p:cNvPr id="62" name="图片 61"/>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a:fillRect/>
            </a:stretch>
          </p:blipFill>
          <p:spPr>
            <a:xfrm flipH="1">
              <a:off x="10618590" y="782288"/>
              <a:ext cx="1434005" cy="1087525"/>
            </a:xfrm>
            <a:prstGeom prst="rect">
              <a:avLst/>
            </a:prstGeom>
          </p:spPr>
        </p:pic>
      </p:grpSp>
      <p:pic>
        <p:nvPicPr>
          <p:cNvPr id="4" name="Picture 3" descr="A blue and orange text&#10;&#10;AI-generated content may be incorrect."/>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1357" y="1672803"/>
            <a:ext cx="8254699" cy="2853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50"/>
                                        <p:tgtEl>
                                          <p:spTgt spid="39"/>
                                        </p:tgtEl>
                                      </p:cBhvr>
                                    </p:animEffect>
                                    <p:anim calcmode="lin" valueType="num">
                                      <p:cBhvr>
                                        <p:cTn id="8" dur="750" fill="hold"/>
                                        <p:tgtEl>
                                          <p:spTgt spid="39"/>
                                        </p:tgtEl>
                                        <p:attrNameLst>
                                          <p:attrName>ppt_x</p:attrName>
                                        </p:attrNameLst>
                                      </p:cBhvr>
                                      <p:tavLst>
                                        <p:tav tm="0">
                                          <p:val>
                                            <p:strVal val="#ppt_x"/>
                                          </p:val>
                                        </p:tav>
                                        <p:tav tm="100000">
                                          <p:val>
                                            <p:strVal val="#ppt_x"/>
                                          </p:val>
                                        </p:tav>
                                      </p:tavLst>
                                    </p:anim>
                                    <p:anim calcmode="lin" valueType="num">
                                      <p:cBhvr>
                                        <p:cTn id="9" dur="675" decel="100000" fill="hold"/>
                                        <p:tgtEl>
                                          <p:spTgt spid="3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750"/>
                                        <p:tgtEl>
                                          <p:spTgt spid="41"/>
                                        </p:tgtEl>
                                      </p:cBhvr>
                                    </p:animEffect>
                                    <p:anim calcmode="lin" valueType="num">
                                      <p:cBhvr>
                                        <p:cTn id="14" dur="750" fill="hold"/>
                                        <p:tgtEl>
                                          <p:spTgt spid="41"/>
                                        </p:tgtEl>
                                        <p:attrNameLst>
                                          <p:attrName>ppt_x</p:attrName>
                                        </p:attrNameLst>
                                      </p:cBhvr>
                                      <p:tavLst>
                                        <p:tav tm="0">
                                          <p:val>
                                            <p:strVal val="#ppt_x"/>
                                          </p:val>
                                        </p:tav>
                                        <p:tav tm="100000">
                                          <p:val>
                                            <p:strVal val="#ppt_x"/>
                                          </p:val>
                                        </p:tav>
                                      </p:tavLst>
                                    </p:anim>
                                    <p:anim calcmode="lin" valueType="num">
                                      <p:cBhvr>
                                        <p:cTn id="15" dur="675" decel="100000" fill="hold"/>
                                        <p:tgtEl>
                                          <p:spTgt spid="4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17" presetClass="entr" presetSubtype="4"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p:cTn id="20" dur="500" fill="hold"/>
                                        <p:tgtEl>
                                          <p:spTgt spid="65"/>
                                        </p:tgtEl>
                                        <p:attrNameLst>
                                          <p:attrName>ppt_x</p:attrName>
                                        </p:attrNameLst>
                                      </p:cBhvr>
                                      <p:tavLst>
                                        <p:tav tm="0">
                                          <p:val>
                                            <p:strVal val="#ppt_x"/>
                                          </p:val>
                                        </p:tav>
                                        <p:tav tm="100000">
                                          <p:val>
                                            <p:strVal val="#ppt_x"/>
                                          </p:val>
                                        </p:tav>
                                      </p:tavLst>
                                    </p:anim>
                                    <p:anim calcmode="lin" valueType="num">
                                      <p:cBhvr>
                                        <p:cTn id="21" dur="500" fill="hold"/>
                                        <p:tgtEl>
                                          <p:spTgt spid="65"/>
                                        </p:tgtEl>
                                        <p:attrNameLst>
                                          <p:attrName>ppt_y</p:attrName>
                                        </p:attrNameLst>
                                      </p:cBhvr>
                                      <p:tavLst>
                                        <p:tav tm="0">
                                          <p:val>
                                            <p:strVal val="#ppt_y+#ppt_h/2"/>
                                          </p:val>
                                        </p:tav>
                                        <p:tav tm="100000">
                                          <p:val>
                                            <p:strVal val="#ppt_y"/>
                                          </p:val>
                                        </p:tav>
                                      </p:tavLst>
                                    </p:anim>
                                    <p:anim calcmode="lin" valueType="num">
                                      <p:cBhvr>
                                        <p:cTn id="22" dur="500" fill="hold"/>
                                        <p:tgtEl>
                                          <p:spTgt spid="65"/>
                                        </p:tgtEl>
                                        <p:attrNameLst>
                                          <p:attrName>ppt_w</p:attrName>
                                        </p:attrNameLst>
                                      </p:cBhvr>
                                      <p:tavLst>
                                        <p:tav tm="0">
                                          <p:val>
                                            <p:strVal val="#ppt_w"/>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0-#ppt_w/2"/>
                                          </p:val>
                                        </p:tav>
                                        <p:tav tm="100000">
                                          <p:val>
                                            <p:strVal val="#ppt_x"/>
                                          </p:val>
                                        </p:tav>
                                      </p:tavLst>
                                    </p:anim>
                                    <p:anim calcmode="lin" valueType="num">
                                      <p:cBhvr additive="base">
                                        <p:cTn id="28" dur="750" fill="hold"/>
                                        <p:tgtEl>
                                          <p:spTgt spid="3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750" fill="hold"/>
                                        <p:tgtEl>
                                          <p:spTgt spid="64"/>
                                        </p:tgtEl>
                                        <p:attrNameLst>
                                          <p:attrName>ppt_x</p:attrName>
                                        </p:attrNameLst>
                                      </p:cBhvr>
                                      <p:tavLst>
                                        <p:tav tm="0">
                                          <p:val>
                                            <p:strVal val="1+#ppt_w/2"/>
                                          </p:val>
                                        </p:tav>
                                        <p:tav tm="100000">
                                          <p:val>
                                            <p:strVal val="#ppt_x"/>
                                          </p:val>
                                        </p:tav>
                                      </p:tavLst>
                                    </p:anim>
                                    <p:anim calcmode="lin" valueType="num">
                                      <p:cBhvr additive="base">
                                        <p:cTn id="32" dur="750" fill="hold"/>
                                        <p:tgtEl>
                                          <p:spTgt spid="64"/>
                                        </p:tgtEl>
                                        <p:attrNameLst>
                                          <p:attrName>ppt_y</p:attrName>
                                        </p:attrNameLst>
                                      </p:cBhvr>
                                      <p:tavLst>
                                        <p:tav tm="0">
                                          <p:val>
                                            <p:strVal val="#ppt_y"/>
                                          </p:val>
                                        </p:tav>
                                        <p:tav tm="100000">
                                          <p:val>
                                            <p:strVal val="#ppt_y"/>
                                          </p:val>
                                        </p:tav>
                                      </p:tavLst>
                                    </p:anim>
                                  </p:childTnLst>
                                </p:cTn>
                              </p:par>
                              <p:par>
                                <p:cTn id="33" presetID="22" presetClass="entr" presetSubtype="1" fill="hold" nodeType="withEffect">
                                  <p:stCondLst>
                                    <p:cond delay="25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725994"/>
            <a:ext cx="6857998" cy="12192001"/>
          </a:xfrm>
          <a:prstGeom prst="rect">
            <a:avLst/>
          </a:prstGeom>
        </p:spPr>
      </p:pic>
      <p:grpSp>
        <p:nvGrpSpPr>
          <p:cNvPr id="2" name="组合 1"/>
          <p:cNvGrpSpPr/>
          <p:nvPr/>
        </p:nvGrpSpPr>
        <p:grpSpPr>
          <a:xfrm flipH="1">
            <a:off x="2" y="4891943"/>
            <a:ext cx="2227876" cy="2375683"/>
            <a:chOff x="10049926" y="4832949"/>
            <a:chExt cx="2227876" cy="2375683"/>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3634" y="4832949"/>
              <a:ext cx="1644168" cy="2375683"/>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9926" y="5750246"/>
              <a:ext cx="1348676" cy="1156007"/>
            </a:xfrm>
            <a:prstGeom prst="rect">
              <a:avLst/>
            </a:prstGeom>
          </p:spPr>
        </p:pic>
      </p:grpSp>
      <p:sp>
        <p:nvSpPr>
          <p:cNvPr id="13" name="Google Shape;487;p33"/>
          <p:cNvSpPr txBox="1"/>
          <p:nvPr/>
        </p:nvSpPr>
        <p:spPr>
          <a:xfrm>
            <a:off x="458302" y="1962150"/>
            <a:ext cx="8231454" cy="1525753"/>
          </a:xfrm>
          <a:prstGeom prst="wedgeRoundRectCallout">
            <a:avLst>
              <a:gd name="adj1" fmla="val 56439"/>
              <a:gd name="adj2" fmla="val -8562"/>
              <a:gd name="adj3" fmla="val 16667"/>
            </a:avLst>
          </a:prstGeom>
          <a:solidFill>
            <a:schemeClr val="bg1"/>
          </a:solidFill>
          <a:ln w="28575">
            <a:solidFill>
              <a:srgbClr val="00B050"/>
            </a:solidFill>
          </a:ln>
          <a:effectLst>
            <a:outerShdw blurRad="63500" sx="102000" sy="102000" algn="ctr" rotWithShape="0">
              <a:prstClr val="black">
                <a:alpha val="40000"/>
              </a:prst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571500" marR="0" lvl="0" indent="-571500" algn="l" defTabSz="914400" rtl="0" eaLnBrk="1" fontAlgn="auto" latinLnBrk="0" hangingPunct="1">
              <a:lnSpc>
                <a:spcPct val="100000"/>
              </a:lnSpc>
              <a:spcBef>
                <a:spcPts val="0"/>
              </a:spcBef>
              <a:spcAft>
                <a:spcPts val="0"/>
              </a:spcAft>
              <a:buClr>
                <a:srgbClr val="0C1D3F"/>
              </a:buClr>
              <a:buSzPts val="3200"/>
              <a:buFont typeface="Arial" panose="020B0604020202020204" pitchFamily="34" charset="0"/>
              <a:buChar char="•"/>
              <a:defRPr/>
            </a:pP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Chúng</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ta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có</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thể</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làm</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thư</a:t>
            </a:r>
            <a:r>
              <a:rPr kumimoji="0" lang="en-US" sz="40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bằng</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cách</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nào</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a:t>
            </a:r>
            <a:endPar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endParaRPr>
          </a:p>
        </p:txBody>
      </p:sp>
      <p:sp>
        <p:nvSpPr>
          <p:cNvPr id="14" name="Google Shape;487;p33"/>
          <p:cNvSpPr txBox="1"/>
          <p:nvPr/>
        </p:nvSpPr>
        <p:spPr>
          <a:xfrm>
            <a:off x="458302" y="562004"/>
            <a:ext cx="7800913" cy="1060529"/>
          </a:xfrm>
          <a:prstGeom prst="wedgeRoundRectCallout">
            <a:avLst>
              <a:gd name="adj1" fmla="val 56547"/>
              <a:gd name="adj2" fmla="val 48079"/>
              <a:gd name="adj3" fmla="val 16667"/>
            </a:avLst>
          </a:prstGeom>
          <a:solidFill>
            <a:schemeClr val="bg1"/>
          </a:solidFill>
          <a:ln w="28575">
            <a:solidFill>
              <a:schemeClr val="accent2"/>
            </a:solidFill>
          </a:ln>
          <a:effectLst>
            <a:outerShdw blurRad="63500" sx="102000" sy="102000" algn="ctr" rotWithShape="0">
              <a:prstClr val="black">
                <a:alpha val="40000"/>
              </a:prst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571500" marR="0" lvl="0" indent="-571500" algn="l" defTabSz="914400" rtl="0" eaLnBrk="1" fontAlgn="auto" latinLnBrk="0" hangingPunct="1">
              <a:lnSpc>
                <a:spcPct val="100000"/>
              </a:lnSpc>
              <a:spcBef>
                <a:spcPts val="0"/>
              </a:spcBef>
              <a:spcAft>
                <a:spcPts val="0"/>
              </a:spcAft>
              <a:buClr>
                <a:srgbClr val="0C1D3F"/>
              </a:buClr>
              <a:buSzPts val="3200"/>
              <a:buFont typeface="Arial" panose="020B0604020202020204" pitchFamily="34" charset="0"/>
              <a:buChar char="•"/>
              <a:defRPr/>
            </a:pP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Thư</a:t>
            </a:r>
            <a:r>
              <a:rPr kumimoji="0" lang="en-US" sz="40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dùng</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để</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làm</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gì</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40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nhỉ</a:t>
            </a:r>
            <a:r>
              <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a:t>
            </a:r>
            <a:endPar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endParaRPr>
          </a:p>
        </p:txBody>
      </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rot="20560617">
            <a:off x="2040061" y="4084980"/>
            <a:ext cx="2335161" cy="2335161"/>
          </a:xfrm>
          <a:prstGeom prst="rect">
            <a:avLst/>
          </a:prstGeom>
        </p:spPr>
      </p:pic>
      <p:pic>
        <p:nvPicPr>
          <p:cNvPr id="21" name="Picture 20"/>
          <p:cNvPicPr>
            <a:picLocks noChangeAspect="1"/>
          </p:cNvPicPr>
          <p:nvPr/>
        </p:nvPicPr>
        <p:blipFill rotWithShape="1">
          <a:blip r:embed="rId6"/>
          <a:srcRect l="52957" t="19505" r="9893" b="11731"/>
          <a:stretch>
            <a:fillRect/>
          </a:stretch>
        </p:blipFill>
        <p:spPr>
          <a:xfrm>
            <a:off x="9388293" y="3730623"/>
            <a:ext cx="2118808" cy="2630878"/>
          </a:xfrm>
          <a:prstGeom prst="rect">
            <a:avLst/>
          </a:prstGeom>
        </p:spPr>
      </p:pic>
      <p:pic>
        <p:nvPicPr>
          <p:cNvPr id="1026" name="Picture 2" descr="Top 8 tấm thiệp mừng ngày Nhà giáo Việt Nam 20/11 đơn giản nhưng cực chân  thành, ý nghĩa"/>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23423" t="16413" r="19183" b="17626"/>
          <a:stretch>
            <a:fillRect/>
          </a:stretch>
        </p:blipFill>
        <p:spPr bwMode="auto">
          <a:xfrm>
            <a:off x="5235608" y="4043611"/>
            <a:ext cx="2775100" cy="2126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5674" b="97163" l="9752" r="89894">
                        <a14:foregroundMark x1="38121" y1="31383" x2="40248" y2="26241"/>
                        <a14:foregroundMark x1="51773" y1="28723" x2="53191" y2="24113"/>
                      </a14:backgroundRemoval>
                    </a14:imgEffect>
                  </a14:imgLayer>
                </a14:imgProps>
              </a:ext>
              <a:ext uri="{28A0092B-C50C-407E-A947-70E740481C1C}">
                <a14:useLocalDpi xmlns:a14="http://schemas.microsoft.com/office/drawing/2010/main" val="0"/>
              </a:ext>
            </a:extLst>
          </a:blip>
          <a:stretch>
            <a:fillRect/>
          </a:stretch>
        </p:blipFill>
        <p:spPr>
          <a:xfrm flipH="1">
            <a:off x="8968249" y="591709"/>
            <a:ext cx="2958895" cy="2958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3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1000" fill="hold"/>
                                        <p:tgtEl>
                                          <p:spTgt spid="1026"/>
                                        </p:tgtEl>
                                        <p:attrNameLst>
                                          <p:attrName>ppt_w</p:attrName>
                                        </p:attrNameLst>
                                      </p:cBhvr>
                                      <p:tavLst>
                                        <p:tav tm="0">
                                          <p:val>
                                            <p:fltVal val="0"/>
                                          </p:val>
                                        </p:tav>
                                        <p:tav tm="100000">
                                          <p:val>
                                            <p:strVal val="#ppt_w"/>
                                          </p:val>
                                        </p:tav>
                                      </p:tavLst>
                                    </p:anim>
                                    <p:anim calcmode="lin" valueType="num">
                                      <p:cBhvr>
                                        <p:cTn id="21" dur="1000" fill="hold"/>
                                        <p:tgtEl>
                                          <p:spTgt spid="1026"/>
                                        </p:tgtEl>
                                        <p:attrNameLst>
                                          <p:attrName>ppt_h</p:attrName>
                                        </p:attrNameLst>
                                      </p:cBhvr>
                                      <p:tavLst>
                                        <p:tav tm="0">
                                          <p:val>
                                            <p:fltVal val="0"/>
                                          </p:val>
                                        </p:tav>
                                        <p:tav tm="100000">
                                          <p:val>
                                            <p:strVal val="#ppt_h"/>
                                          </p:val>
                                        </p:tav>
                                      </p:tavLst>
                                    </p:anim>
                                    <p:anim calcmode="lin" valueType="num">
                                      <p:cBhvr>
                                        <p:cTn id="22" dur="1000" fill="hold"/>
                                        <p:tgtEl>
                                          <p:spTgt spid="1026"/>
                                        </p:tgtEl>
                                        <p:attrNameLst>
                                          <p:attrName>style.rotation</p:attrName>
                                        </p:attrNameLst>
                                      </p:cBhvr>
                                      <p:tavLst>
                                        <p:tav tm="0">
                                          <p:val>
                                            <p:fltVal val="90"/>
                                          </p:val>
                                        </p:tav>
                                        <p:tav tm="100000">
                                          <p:val>
                                            <p:fltVal val="0"/>
                                          </p:val>
                                        </p:tav>
                                      </p:tavLst>
                                    </p:anim>
                                    <p:animEffect transition="in" filter="fade">
                                      <p:cBhvr>
                                        <p:cTn id="23" dur="1000"/>
                                        <p:tgtEl>
                                          <p:spTgt spid="1026"/>
                                        </p:tgtEl>
                                      </p:cBhvr>
                                    </p:animEffect>
                                  </p:childTnLst>
                                </p:cTn>
                              </p:par>
                              <p:par>
                                <p:cTn id="24" presetID="31"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 calcmode="lin" valueType="num">
                                      <p:cBhvr>
                                        <p:cTn id="28" dur="1000" fill="hold"/>
                                        <p:tgtEl>
                                          <p:spTgt spid="21"/>
                                        </p:tgtEl>
                                        <p:attrNameLst>
                                          <p:attrName>style.rotation</p:attrName>
                                        </p:attrNameLst>
                                      </p:cBhvr>
                                      <p:tavLst>
                                        <p:tav tm="0">
                                          <p:val>
                                            <p:fltVal val="90"/>
                                          </p:val>
                                        </p:tav>
                                        <p:tav tm="100000">
                                          <p:val>
                                            <p:fltVal val="0"/>
                                          </p:val>
                                        </p:tav>
                                      </p:tavLst>
                                    </p:anim>
                                    <p:animEffect transition="in" filter="fade">
                                      <p:cBhvr>
                                        <p:cTn id="29" dur="1000"/>
                                        <p:tgtEl>
                                          <p:spTgt spid="21"/>
                                        </p:tgtEl>
                                      </p:cBhvr>
                                    </p:animEffect>
                                  </p:childTnLst>
                                </p:cTn>
                              </p:par>
                              <p:par>
                                <p:cTn id="30" presetID="14"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6845436" y="2128037"/>
            <a:ext cx="4633412" cy="4374355"/>
            <a:chOff x="6845436" y="2128037"/>
            <a:chExt cx="4633412" cy="4374355"/>
          </a:xfrm>
        </p:grpSpPr>
        <p:pic>
          <p:nvPicPr>
            <p:cNvPr id="46" name="图片 45"/>
            <p:cNvPicPr>
              <a:picLocks noChangeAspect="1"/>
            </p:cNvPicPr>
            <p:nvPr/>
          </p:nvPicPr>
          <p:blipFill>
            <a:blip r:embed="rId1"/>
            <a:stretch>
              <a:fillRect/>
            </a:stretch>
          </p:blipFill>
          <p:spPr>
            <a:xfrm>
              <a:off x="6845436" y="2128037"/>
              <a:ext cx="4633412" cy="4374355"/>
            </a:xfrm>
            <a:prstGeom prst="rect">
              <a:avLst/>
            </a:prstGeom>
          </p:spPr>
        </p:pic>
        <p:pic>
          <p:nvPicPr>
            <p:cNvPr id="30" name="图片 29"/>
            <p:cNvPicPr>
              <a:picLocks noChangeAspect="1"/>
            </p:cNvPicPr>
            <p:nvPr/>
          </p:nvPicPr>
          <p:blipFill>
            <a:blip r:embed="rId2"/>
            <a:stretch>
              <a:fillRect/>
            </a:stretch>
          </p:blipFill>
          <p:spPr>
            <a:xfrm>
              <a:off x="10094289" y="3312309"/>
              <a:ext cx="1048603" cy="469433"/>
            </a:xfrm>
            <a:prstGeom prst="rect">
              <a:avLst/>
            </a:prstGeom>
          </p:spPr>
        </p:pic>
        <p:pic>
          <p:nvPicPr>
            <p:cNvPr id="33" name="图片 32"/>
            <p:cNvPicPr>
              <a:picLocks noChangeAspect="1"/>
            </p:cNvPicPr>
            <p:nvPr/>
          </p:nvPicPr>
          <p:blipFill>
            <a:blip r:embed="rId3"/>
            <a:stretch>
              <a:fillRect/>
            </a:stretch>
          </p:blipFill>
          <p:spPr>
            <a:xfrm>
              <a:off x="7285599" y="3669921"/>
              <a:ext cx="1111092" cy="538565"/>
            </a:xfrm>
            <a:prstGeom prst="rect">
              <a:avLst/>
            </a:prstGeom>
          </p:spPr>
        </p:pic>
      </p:grpSp>
      <p:pic>
        <p:nvPicPr>
          <p:cNvPr id="29" name="图片 28"/>
          <p:cNvPicPr>
            <a:picLocks noChangeAspect="1"/>
          </p:cNvPicPr>
          <p:nvPr/>
        </p:nvPicPr>
        <p:blipFill>
          <a:blip r:embed="rId4"/>
          <a:stretch>
            <a:fillRect/>
          </a:stretch>
        </p:blipFill>
        <p:spPr>
          <a:xfrm>
            <a:off x="-1062918" y="100138"/>
            <a:ext cx="14259780" cy="463336"/>
          </a:xfrm>
          <a:prstGeom prst="rect">
            <a:avLst/>
          </a:prstGeom>
        </p:spPr>
      </p:pic>
      <p:pic>
        <p:nvPicPr>
          <p:cNvPr id="32" name="图片 31"/>
          <p:cNvPicPr>
            <a:picLocks noChangeAspect="1"/>
          </p:cNvPicPr>
          <p:nvPr/>
        </p:nvPicPr>
        <p:blipFill>
          <a:blip r:embed="rId5"/>
          <a:stretch>
            <a:fillRect/>
          </a:stretch>
        </p:blipFill>
        <p:spPr>
          <a:xfrm>
            <a:off x="-152756" y="381899"/>
            <a:ext cx="1553350" cy="632069"/>
          </a:xfrm>
          <a:prstGeom prst="rect">
            <a:avLst/>
          </a:prstGeom>
        </p:spPr>
      </p:pic>
      <p:grpSp>
        <p:nvGrpSpPr>
          <p:cNvPr id="41" name="组合 40"/>
          <p:cNvGrpSpPr/>
          <p:nvPr/>
        </p:nvGrpSpPr>
        <p:grpSpPr>
          <a:xfrm>
            <a:off x="6003472" y="5104812"/>
            <a:ext cx="6213231" cy="1802452"/>
            <a:chOff x="6296269" y="5376694"/>
            <a:chExt cx="5968501" cy="1531158"/>
          </a:xfrm>
        </p:grpSpPr>
        <p:pic>
          <p:nvPicPr>
            <p:cNvPr id="34" name="图片 33"/>
            <p:cNvPicPr>
              <a:picLocks noChangeAspect="1"/>
            </p:cNvPicPr>
            <p:nvPr/>
          </p:nvPicPr>
          <p:blipFill>
            <a:blip r:embed="rId6"/>
            <a:stretch>
              <a:fillRect/>
            </a:stretch>
          </p:blipFill>
          <p:spPr>
            <a:xfrm>
              <a:off x="6296269" y="6176269"/>
              <a:ext cx="5968501" cy="731583"/>
            </a:xfrm>
            <a:prstGeom prst="rect">
              <a:avLst/>
            </a:prstGeom>
          </p:spPr>
        </p:pic>
        <p:pic>
          <p:nvPicPr>
            <p:cNvPr id="35" name="图片 34"/>
            <p:cNvPicPr>
              <a:picLocks noChangeAspect="1"/>
            </p:cNvPicPr>
            <p:nvPr/>
          </p:nvPicPr>
          <p:blipFill>
            <a:blip r:embed="rId7"/>
            <a:stretch>
              <a:fillRect/>
            </a:stretch>
          </p:blipFill>
          <p:spPr>
            <a:xfrm>
              <a:off x="6538924" y="6065195"/>
              <a:ext cx="902286" cy="548688"/>
            </a:xfrm>
            <a:prstGeom prst="rect">
              <a:avLst/>
            </a:prstGeom>
          </p:spPr>
        </p:pic>
        <p:pic>
          <p:nvPicPr>
            <p:cNvPr id="36" name="图片 35"/>
            <p:cNvPicPr>
              <a:picLocks noChangeAspect="1"/>
            </p:cNvPicPr>
            <p:nvPr/>
          </p:nvPicPr>
          <p:blipFill>
            <a:blip r:embed="rId8"/>
            <a:stretch>
              <a:fillRect/>
            </a:stretch>
          </p:blipFill>
          <p:spPr>
            <a:xfrm>
              <a:off x="8772230" y="6194518"/>
              <a:ext cx="1213209" cy="615749"/>
            </a:xfrm>
            <a:prstGeom prst="rect">
              <a:avLst/>
            </a:prstGeom>
          </p:spPr>
        </p:pic>
        <p:pic>
          <p:nvPicPr>
            <p:cNvPr id="37" name="图片 36"/>
            <p:cNvPicPr>
              <a:picLocks noChangeAspect="1"/>
            </p:cNvPicPr>
            <p:nvPr/>
          </p:nvPicPr>
          <p:blipFill>
            <a:blip r:embed="rId9"/>
            <a:stretch>
              <a:fillRect/>
            </a:stretch>
          </p:blipFill>
          <p:spPr>
            <a:xfrm>
              <a:off x="11081421" y="6152333"/>
              <a:ext cx="713294" cy="646232"/>
            </a:xfrm>
            <a:prstGeom prst="rect">
              <a:avLst/>
            </a:prstGeom>
          </p:spPr>
        </p:pic>
        <p:pic>
          <p:nvPicPr>
            <p:cNvPr id="38" name="图片 37"/>
            <p:cNvPicPr>
              <a:picLocks noChangeAspect="1"/>
            </p:cNvPicPr>
            <p:nvPr/>
          </p:nvPicPr>
          <p:blipFill>
            <a:blip r:embed="rId10"/>
            <a:stretch>
              <a:fillRect/>
            </a:stretch>
          </p:blipFill>
          <p:spPr>
            <a:xfrm>
              <a:off x="7265233" y="5376694"/>
              <a:ext cx="3993226" cy="1261981"/>
            </a:xfrm>
            <a:prstGeom prst="rect">
              <a:avLst/>
            </a:prstGeom>
          </p:spPr>
        </p:pic>
      </p:grpSp>
      <p:pic>
        <p:nvPicPr>
          <p:cNvPr id="39" name="图片 38"/>
          <p:cNvPicPr>
            <a:picLocks noChangeAspect="1"/>
          </p:cNvPicPr>
          <p:nvPr/>
        </p:nvPicPr>
        <p:blipFill>
          <a:blip r:embed="rId11"/>
          <a:stretch>
            <a:fillRect/>
          </a:stretch>
        </p:blipFill>
        <p:spPr>
          <a:xfrm>
            <a:off x="487681" y="5387251"/>
            <a:ext cx="3452638" cy="1391362"/>
          </a:xfrm>
          <a:prstGeom prst="rect">
            <a:avLst/>
          </a:prstGeom>
        </p:spPr>
      </p:pic>
      <p:pic>
        <p:nvPicPr>
          <p:cNvPr id="40" name="图片 39"/>
          <p:cNvPicPr>
            <a:picLocks noChangeAspect="1"/>
          </p:cNvPicPr>
          <p:nvPr/>
        </p:nvPicPr>
        <p:blipFill>
          <a:blip r:embed="rId12"/>
          <a:stretch>
            <a:fillRect/>
          </a:stretch>
        </p:blipFill>
        <p:spPr>
          <a:xfrm rot="205221">
            <a:off x="3718538" y="5055386"/>
            <a:ext cx="2334970" cy="1402202"/>
          </a:xfrm>
          <a:prstGeom prst="rect">
            <a:avLst/>
          </a:prstGeom>
        </p:spPr>
      </p:pic>
      <p:grpSp>
        <p:nvGrpSpPr>
          <p:cNvPr id="64" name="组合 63"/>
          <p:cNvGrpSpPr/>
          <p:nvPr/>
        </p:nvGrpSpPr>
        <p:grpSpPr>
          <a:xfrm>
            <a:off x="8580956" y="326926"/>
            <a:ext cx="3932903" cy="1750450"/>
            <a:chOff x="10618590" y="782288"/>
            <a:chExt cx="2718490" cy="1345749"/>
          </a:xfrm>
        </p:grpSpPr>
        <p:pic>
          <p:nvPicPr>
            <p:cNvPr id="49" name="图片 48"/>
            <p:cNvPicPr>
              <a:picLocks noChangeAspect="1"/>
            </p:cNvPicPr>
            <p:nvPr/>
          </p:nvPicPr>
          <p:blipFill>
            <a:blip r:embed="rId5"/>
            <a:stretch>
              <a:fillRect/>
            </a:stretch>
          </p:blipFill>
          <p:spPr>
            <a:xfrm flipH="1">
              <a:off x="10984832" y="1170891"/>
              <a:ext cx="2352248" cy="957146"/>
            </a:xfrm>
            <a:prstGeom prst="rect">
              <a:avLst/>
            </a:prstGeom>
          </p:spPr>
        </p:pic>
        <p:pic>
          <p:nvPicPr>
            <p:cNvPr id="62" name="图片 61"/>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a:fillRect/>
            </a:stretch>
          </p:blipFill>
          <p:spPr>
            <a:xfrm flipH="1">
              <a:off x="10618590" y="782288"/>
              <a:ext cx="1434005" cy="1087525"/>
            </a:xfrm>
            <a:prstGeom prst="rect">
              <a:avLst/>
            </a:prstGeom>
          </p:spPr>
        </p:pic>
      </p:grpSp>
      <p:sp>
        <p:nvSpPr>
          <p:cNvPr id="28" name="Google Shape;487;p33"/>
          <p:cNvSpPr txBox="1"/>
          <p:nvPr/>
        </p:nvSpPr>
        <p:spPr>
          <a:xfrm>
            <a:off x="-1691044" y="1116008"/>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defRPr/>
            </a:pP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Thứ</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ngày</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tháng</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năm</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Bubblegum Sans"/>
              </a:rPr>
              <a:t> ….</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endParaRPr>
          </a:p>
        </p:txBody>
      </p:sp>
      <p:pic>
        <p:nvPicPr>
          <p:cNvPr id="3" name="Picture 2"/>
          <p:cNvPicPr>
            <a:picLocks noChangeAspect="1"/>
          </p:cNvPicPr>
          <p:nvPr/>
        </p:nvPicPr>
        <p:blipFill>
          <a:blip r:embed="rId14"/>
          <a:stretch>
            <a:fillRect/>
          </a:stretch>
        </p:blipFill>
        <p:spPr>
          <a:xfrm>
            <a:off x="1448343" y="1877299"/>
            <a:ext cx="3993226" cy="969348"/>
          </a:xfrm>
          <a:prstGeom prst="rect">
            <a:avLst/>
          </a:prstGeom>
        </p:spPr>
      </p:pic>
      <p:pic>
        <p:nvPicPr>
          <p:cNvPr id="7" name="Picture 6"/>
          <p:cNvPicPr>
            <a:picLocks noChangeAspect="1"/>
          </p:cNvPicPr>
          <p:nvPr/>
        </p:nvPicPr>
        <p:blipFill>
          <a:blip r:embed="rId15"/>
          <a:stretch>
            <a:fillRect/>
          </a:stretch>
        </p:blipFill>
        <p:spPr>
          <a:xfrm>
            <a:off x="1100675" y="2475654"/>
            <a:ext cx="5078408"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2000"/>
                            </p:stCondLst>
                            <p:childTnLst>
                              <p:par>
                                <p:cTn id="24" presetID="17" presetClass="entr" presetSubtype="4"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p:cTn id="26" dur="500" fill="hold"/>
                                        <p:tgtEl>
                                          <p:spTgt spid="65"/>
                                        </p:tgtEl>
                                        <p:attrNameLst>
                                          <p:attrName>ppt_x</p:attrName>
                                        </p:attrNameLst>
                                      </p:cBhvr>
                                      <p:tavLst>
                                        <p:tav tm="0">
                                          <p:val>
                                            <p:strVal val="#ppt_x"/>
                                          </p:val>
                                        </p:tav>
                                        <p:tav tm="100000">
                                          <p:val>
                                            <p:strVal val="#ppt_x"/>
                                          </p:val>
                                        </p:tav>
                                      </p:tavLst>
                                    </p:anim>
                                    <p:anim calcmode="lin" valueType="num">
                                      <p:cBhvr>
                                        <p:cTn id="27" dur="500" fill="hold"/>
                                        <p:tgtEl>
                                          <p:spTgt spid="65"/>
                                        </p:tgtEl>
                                        <p:attrNameLst>
                                          <p:attrName>ppt_y</p:attrName>
                                        </p:attrNameLst>
                                      </p:cBhvr>
                                      <p:tavLst>
                                        <p:tav tm="0">
                                          <p:val>
                                            <p:strVal val="#ppt_y+#ppt_h/2"/>
                                          </p:val>
                                        </p:tav>
                                        <p:tav tm="100000">
                                          <p:val>
                                            <p:strVal val="#ppt_y"/>
                                          </p:val>
                                        </p:tav>
                                      </p:tavLst>
                                    </p:anim>
                                    <p:anim calcmode="lin" valueType="num">
                                      <p:cBhvr>
                                        <p:cTn id="28" dur="500" fill="hold"/>
                                        <p:tgtEl>
                                          <p:spTgt spid="65"/>
                                        </p:tgtEl>
                                        <p:attrNameLst>
                                          <p:attrName>ppt_w</p:attrName>
                                        </p:attrNameLst>
                                      </p:cBhvr>
                                      <p:tavLst>
                                        <p:tav tm="0">
                                          <p:val>
                                            <p:strVal val="#ppt_w"/>
                                          </p:val>
                                        </p:tav>
                                        <p:tav tm="100000">
                                          <p:val>
                                            <p:strVal val="#ppt_w"/>
                                          </p:val>
                                        </p:tav>
                                      </p:tavLst>
                                    </p:anim>
                                    <p:anim calcmode="lin" valueType="num">
                                      <p:cBhvr>
                                        <p:cTn id="29" dur="500" fill="hold"/>
                                        <p:tgtEl>
                                          <p:spTgt spid="65"/>
                                        </p:tgtEl>
                                        <p:attrNameLst>
                                          <p:attrName>ppt_h</p:attrName>
                                        </p:attrNameLst>
                                      </p:cBhvr>
                                      <p:tavLst>
                                        <p:tav tm="0">
                                          <p:val>
                                            <p:fltVal val="0"/>
                                          </p:val>
                                        </p:tav>
                                        <p:tav tm="100000">
                                          <p:val>
                                            <p:strVal val="#ppt_h"/>
                                          </p:val>
                                        </p:tav>
                                      </p:tavLst>
                                    </p:anim>
                                  </p:childTnLst>
                                </p:cTn>
                              </p:par>
                            </p:childTnLst>
                          </p:cTn>
                        </p:par>
                        <p:par>
                          <p:cTn id="30" fill="hold">
                            <p:stCondLst>
                              <p:cond delay="2500"/>
                            </p:stCondLst>
                            <p:childTnLst>
                              <p:par>
                                <p:cTn id="31" presetID="2" presetClass="entr" presetSubtype="8"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750" fill="hold"/>
                                        <p:tgtEl>
                                          <p:spTgt spid="32"/>
                                        </p:tgtEl>
                                        <p:attrNameLst>
                                          <p:attrName>ppt_x</p:attrName>
                                        </p:attrNameLst>
                                      </p:cBhvr>
                                      <p:tavLst>
                                        <p:tav tm="0">
                                          <p:val>
                                            <p:strVal val="0-#ppt_w/2"/>
                                          </p:val>
                                        </p:tav>
                                        <p:tav tm="100000">
                                          <p:val>
                                            <p:strVal val="#ppt_x"/>
                                          </p:val>
                                        </p:tav>
                                      </p:tavLst>
                                    </p:anim>
                                    <p:anim calcmode="lin" valueType="num">
                                      <p:cBhvr additive="base">
                                        <p:cTn id="34" dur="750" fill="hold"/>
                                        <p:tgtEl>
                                          <p:spTgt spid="3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750" fill="hold"/>
                                        <p:tgtEl>
                                          <p:spTgt spid="64"/>
                                        </p:tgtEl>
                                        <p:attrNameLst>
                                          <p:attrName>ppt_x</p:attrName>
                                        </p:attrNameLst>
                                      </p:cBhvr>
                                      <p:tavLst>
                                        <p:tav tm="0">
                                          <p:val>
                                            <p:strVal val="1+#ppt_w/2"/>
                                          </p:val>
                                        </p:tav>
                                        <p:tav tm="100000">
                                          <p:val>
                                            <p:strVal val="#ppt_x"/>
                                          </p:val>
                                        </p:tav>
                                      </p:tavLst>
                                    </p:anim>
                                    <p:anim calcmode="lin" valueType="num">
                                      <p:cBhvr additive="base">
                                        <p:cTn id="38" dur="750" fill="hold"/>
                                        <p:tgtEl>
                                          <p:spTgt spid="64"/>
                                        </p:tgtEl>
                                        <p:attrNameLst>
                                          <p:attrName>ppt_y</p:attrName>
                                        </p:attrNameLst>
                                      </p:cBhvr>
                                      <p:tavLst>
                                        <p:tav tm="0">
                                          <p:val>
                                            <p:strVal val="#ppt_y"/>
                                          </p:val>
                                        </p:tav>
                                        <p:tav tm="100000">
                                          <p:val>
                                            <p:strVal val="#ppt_y"/>
                                          </p:val>
                                        </p:tav>
                                      </p:tavLst>
                                    </p:anim>
                                  </p:childTnLst>
                                </p:cTn>
                              </p:par>
                              <p:par>
                                <p:cTn id="39" presetID="22" presetClass="entr" presetSubtype="1" fill="hold" nodeType="withEffect">
                                  <p:stCondLst>
                                    <p:cond delay="250"/>
                                  </p:stCondLst>
                                  <p:childTnLst>
                                    <p:set>
                                      <p:cBhvr>
                                        <p:cTn id="40" dur="1" fill="hold">
                                          <p:stCondLst>
                                            <p:cond delay="0"/>
                                          </p:stCondLst>
                                        </p:cTn>
                                        <p:tgtEl>
                                          <p:spTgt spid="40"/>
                                        </p:tgtEl>
                                        <p:attrNameLst>
                                          <p:attrName>style.visibility</p:attrName>
                                        </p:attrNameLst>
                                      </p:cBhvr>
                                      <p:to>
                                        <p:strVal val="visible"/>
                                      </p:to>
                                    </p:set>
                                    <p:animEffect transition="in" filter="wipe(up)">
                                      <p:cBhvr>
                                        <p:cTn id="41" dur="500"/>
                                        <p:tgtEl>
                                          <p:spTgt spid="40"/>
                                        </p:tgtEl>
                                      </p:cBhvr>
                                    </p:animEffect>
                                  </p:childTnLst>
                                </p:cTn>
                              </p:par>
                              <p:par>
                                <p:cTn id="42" presetID="14" presetClass="entr" presetSubtype="10" fill="hold" grpId="0" nodeType="withEffect">
                                  <p:stCondLst>
                                    <p:cond delay="25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p:cNvGrpSpPr/>
          <p:nvPr/>
        </p:nvGrpSpPr>
        <p:grpSpPr>
          <a:xfrm>
            <a:off x="6598156" y="1622550"/>
            <a:ext cx="5168835" cy="4879842"/>
            <a:chOff x="6598156" y="1622550"/>
            <a:chExt cx="5168835" cy="4879842"/>
          </a:xfrm>
        </p:grpSpPr>
        <p:pic>
          <p:nvPicPr>
            <p:cNvPr id="46" name="图片 45"/>
            <p:cNvPicPr>
              <a:picLocks noChangeAspect="1"/>
            </p:cNvPicPr>
            <p:nvPr/>
          </p:nvPicPr>
          <p:blipFill>
            <a:blip r:embed="rId1"/>
            <a:stretch>
              <a:fillRect/>
            </a:stretch>
          </p:blipFill>
          <p:spPr>
            <a:xfrm>
              <a:off x="6598156" y="1622550"/>
              <a:ext cx="5168835" cy="4879842"/>
            </a:xfrm>
            <a:prstGeom prst="rect">
              <a:avLst/>
            </a:prstGeom>
          </p:spPr>
        </p:pic>
        <p:pic>
          <p:nvPicPr>
            <p:cNvPr id="30" name="图片 29"/>
            <p:cNvPicPr>
              <a:picLocks noChangeAspect="1"/>
            </p:cNvPicPr>
            <p:nvPr/>
          </p:nvPicPr>
          <p:blipFill>
            <a:blip r:embed="rId2"/>
            <a:stretch>
              <a:fillRect/>
            </a:stretch>
          </p:blipFill>
          <p:spPr>
            <a:xfrm>
              <a:off x="10120527" y="2807155"/>
              <a:ext cx="1048603" cy="469433"/>
            </a:xfrm>
            <a:prstGeom prst="rect">
              <a:avLst/>
            </a:prstGeom>
          </p:spPr>
        </p:pic>
        <p:sp>
          <p:nvSpPr>
            <p:cNvPr id="51" name="文本框 50"/>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p:cNvPicPr>
              <a:picLocks noChangeAspect="1"/>
            </p:cNvPicPr>
            <p:nvPr/>
          </p:nvPicPr>
          <p:blipFill>
            <a:blip r:embed="rId3"/>
            <a:stretch>
              <a:fillRect/>
            </a:stretch>
          </p:blipFill>
          <p:spPr>
            <a:xfrm>
              <a:off x="7401966" y="2908060"/>
              <a:ext cx="1111092" cy="538565"/>
            </a:xfrm>
            <a:prstGeom prst="rect">
              <a:avLst/>
            </a:prstGeom>
          </p:spPr>
        </p:pic>
      </p:grpSp>
      <p:pic>
        <p:nvPicPr>
          <p:cNvPr id="29" name="图片 28"/>
          <p:cNvPicPr>
            <a:picLocks noChangeAspect="1"/>
          </p:cNvPicPr>
          <p:nvPr/>
        </p:nvPicPr>
        <p:blipFill>
          <a:blip r:embed="rId4"/>
          <a:stretch>
            <a:fillRect/>
          </a:stretch>
        </p:blipFill>
        <p:spPr>
          <a:xfrm>
            <a:off x="-1062918" y="100138"/>
            <a:ext cx="14259780" cy="463336"/>
          </a:xfrm>
          <a:prstGeom prst="rect">
            <a:avLst/>
          </a:prstGeom>
        </p:spPr>
      </p:pic>
      <p:cxnSp>
        <p:nvCxnSpPr>
          <p:cNvPr id="53" name="直接连接符 52"/>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p:cNvPicPr>
            <a:picLocks noChangeAspect="1"/>
          </p:cNvPicPr>
          <p:nvPr/>
        </p:nvPicPr>
        <p:blipFill rotWithShape="1">
          <a:blip r:embed="rId5" cstate="print">
            <a:extLst>
              <a:ext uri="{28A0092B-C50C-407E-A947-70E740481C1C}">
                <a14:useLocalDpi xmlns:a14="http://schemas.microsoft.com/office/drawing/2010/main" val="0"/>
              </a:ext>
            </a:extLst>
          </a:blip>
          <a:srcRect l="39145" t="76720" r="32561" b="-2091"/>
          <a:stretch>
            <a:fillRect/>
          </a:stretch>
        </p:blipFill>
        <p:spPr>
          <a:xfrm flipH="1">
            <a:off x="10618590" y="960956"/>
            <a:ext cx="1434005" cy="1087525"/>
          </a:xfrm>
          <a:prstGeom prst="rect">
            <a:avLst/>
          </a:prstGeom>
        </p:spPr>
      </p:pic>
      <p:pic>
        <p:nvPicPr>
          <p:cNvPr id="39" name="图片 38"/>
          <p:cNvPicPr>
            <a:picLocks noChangeAspect="1"/>
          </p:cNvPicPr>
          <p:nvPr/>
        </p:nvPicPr>
        <p:blipFill>
          <a:blip r:embed="rId6"/>
          <a:stretch>
            <a:fillRect/>
          </a:stretch>
        </p:blipFill>
        <p:spPr>
          <a:xfrm>
            <a:off x="6953970" y="4362227"/>
            <a:ext cx="4493141" cy="1810669"/>
          </a:xfrm>
          <a:prstGeom prst="rect">
            <a:avLst/>
          </a:prstGeom>
        </p:spPr>
      </p:pic>
      <p:grpSp>
        <p:nvGrpSpPr>
          <p:cNvPr id="41" name="组合 40"/>
          <p:cNvGrpSpPr/>
          <p:nvPr/>
        </p:nvGrpSpPr>
        <p:grpSpPr>
          <a:xfrm>
            <a:off x="6003472" y="5104812"/>
            <a:ext cx="6213231" cy="1802452"/>
            <a:chOff x="6296269" y="5376694"/>
            <a:chExt cx="5968501" cy="1531158"/>
          </a:xfrm>
        </p:grpSpPr>
        <p:pic>
          <p:nvPicPr>
            <p:cNvPr id="34" name="图片 33"/>
            <p:cNvPicPr>
              <a:picLocks noChangeAspect="1"/>
            </p:cNvPicPr>
            <p:nvPr/>
          </p:nvPicPr>
          <p:blipFill>
            <a:blip r:embed="rId7"/>
            <a:stretch>
              <a:fillRect/>
            </a:stretch>
          </p:blipFill>
          <p:spPr>
            <a:xfrm>
              <a:off x="6296269" y="6176269"/>
              <a:ext cx="5968501" cy="731583"/>
            </a:xfrm>
            <a:prstGeom prst="rect">
              <a:avLst/>
            </a:prstGeom>
          </p:spPr>
        </p:pic>
        <p:pic>
          <p:nvPicPr>
            <p:cNvPr id="35" name="图片 34"/>
            <p:cNvPicPr>
              <a:picLocks noChangeAspect="1"/>
            </p:cNvPicPr>
            <p:nvPr/>
          </p:nvPicPr>
          <p:blipFill>
            <a:blip r:embed="rId8"/>
            <a:stretch>
              <a:fillRect/>
            </a:stretch>
          </p:blipFill>
          <p:spPr>
            <a:xfrm>
              <a:off x="6538924" y="6065195"/>
              <a:ext cx="902286" cy="548688"/>
            </a:xfrm>
            <a:prstGeom prst="rect">
              <a:avLst/>
            </a:prstGeom>
          </p:spPr>
        </p:pic>
        <p:pic>
          <p:nvPicPr>
            <p:cNvPr id="36" name="图片 35"/>
            <p:cNvPicPr>
              <a:picLocks noChangeAspect="1"/>
            </p:cNvPicPr>
            <p:nvPr/>
          </p:nvPicPr>
          <p:blipFill>
            <a:blip r:embed="rId9"/>
            <a:stretch>
              <a:fillRect/>
            </a:stretch>
          </p:blipFill>
          <p:spPr>
            <a:xfrm>
              <a:off x="8772230" y="6194518"/>
              <a:ext cx="1213209" cy="615749"/>
            </a:xfrm>
            <a:prstGeom prst="rect">
              <a:avLst/>
            </a:prstGeom>
          </p:spPr>
        </p:pic>
        <p:pic>
          <p:nvPicPr>
            <p:cNvPr id="37" name="图片 36"/>
            <p:cNvPicPr>
              <a:picLocks noChangeAspect="1"/>
            </p:cNvPicPr>
            <p:nvPr/>
          </p:nvPicPr>
          <p:blipFill>
            <a:blip r:embed="rId10"/>
            <a:stretch>
              <a:fillRect/>
            </a:stretch>
          </p:blipFill>
          <p:spPr>
            <a:xfrm>
              <a:off x="11081421" y="6152333"/>
              <a:ext cx="713294" cy="646232"/>
            </a:xfrm>
            <a:prstGeom prst="rect">
              <a:avLst/>
            </a:prstGeom>
          </p:spPr>
        </p:pic>
        <p:pic>
          <p:nvPicPr>
            <p:cNvPr id="38" name="图片 37"/>
            <p:cNvPicPr>
              <a:picLocks noChangeAspect="1"/>
            </p:cNvPicPr>
            <p:nvPr/>
          </p:nvPicPr>
          <p:blipFill>
            <a:blip r:embed="rId11"/>
            <a:stretch>
              <a:fillRect/>
            </a:stretch>
          </p:blipFill>
          <p:spPr>
            <a:xfrm>
              <a:off x="7265233" y="5376694"/>
              <a:ext cx="3993226" cy="1261981"/>
            </a:xfrm>
            <a:prstGeom prst="rect">
              <a:avLst/>
            </a:prstGeom>
          </p:spPr>
        </p:pic>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8510" t="64450" r="63336" b="-6857"/>
          <a:stretch>
            <a:fillRect/>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panose="020B0604020202020204"/>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panose="020B0604020202020204"/>
            </a:endParaRPr>
          </a:p>
        </p:txBody>
      </p:sp>
      <p:pic>
        <p:nvPicPr>
          <p:cNvPr id="3" name="Picture 2"/>
          <p:cNvPicPr>
            <a:picLocks noChangeAspect="1"/>
          </p:cNvPicPr>
          <p:nvPr/>
        </p:nvPicPr>
        <p:blipFill>
          <a:blip r:embed="rId12"/>
          <a:stretch>
            <a:fillRect/>
          </a:stretch>
        </p:blipFill>
        <p:spPr>
          <a:xfrm>
            <a:off x="884540" y="2514979"/>
            <a:ext cx="4901609" cy="18472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50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down)">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11" name="Rectangle 10"/>
          <p:cNvSpPr/>
          <p:nvPr/>
        </p:nvSpPr>
        <p:spPr>
          <a:xfrm>
            <a:off x="2070395" y="140084"/>
            <a:ext cx="8178800" cy="707886"/>
          </a:xfrm>
          <a:prstGeom prst="rect">
            <a:avLst/>
          </a:prstGeom>
        </p:spPr>
        <p:txBody>
          <a:bodyPr wrap="square">
            <a:spAutoFit/>
          </a:bodyPr>
          <a:lstStyle/>
          <a:p>
            <a:pPr lvl="0" algn="ctr">
              <a:defRPr/>
            </a:pPr>
            <a:r>
              <a:rPr lang="vi-VN" altLang="zh-CN" sz="4000" b="1" kern="0" dirty="0">
                <a:solidFill>
                  <a:srgbClr val="FF0000"/>
                </a:solidFill>
                <a:latin typeface="Calibri" panose="020F0502020204030204" pitchFamily="34" charset="0"/>
                <a:ea typeface="inpin heiti" charset="-122"/>
                <a:cs typeface="Calibri" panose="020F0502020204030204" pitchFamily="34" charset="0"/>
                <a:sym typeface="Arial" panose="020B0604020202020204"/>
              </a:rPr>
              <a:t>1</a:t>
            </a:r>
            <a:r>
              <a:rPr lang="en-US" altLang="zh-CN" sz="4000" b="1" kern="0" dirty="0">
                <a:solidFill>
                  <a:srgbClr val="FF0000"/>
                </a:solidFill>
                <a:latin typeface="Calibri" panose="020F0502020204030204" pitchFamily="34" charset="0"/>
                <a:ea typeface="inpin heiti" charset="-122"/>
                <a:cs typeface="Calibri" panose="020F0502020204030204" pitchFamily="34" charset="0"/>
                <a:sym typeface="Arial" panose="020B0604020202020204"/>
              </a:rPr>
              <a:t>.</a:t>
            </a:r>
            <a:r>
              <a:rPr lang="vi-VN" altLang="zh-CN" sz="4000" b="1" kern="0" dirty="0">
                <a:solidFill>
                  <a:srgbClr val="FF0000"/>
                </a:solidFill>
                <a:latin typeface="Calibri" panose="020F0502020204030204" pitchFamily="34" charset="0"/>
                <a:ea typeface="inpin heiti" charset="-122"/>
                <a:cs typeface="Calibri" panose="020F0502020204030204" pitchFamily="34" charset="0"/>
                <a:sym typeface="Arial" panose="020B0604020202020204"/>
              </a:rPr>
              <a:t> Đọc bức thư và trả lời câu hỏi </a:t>
            </a:r>
            <a:endParaRPr kumimoji="0" lang="zh-CN" altLang="en-US"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pic>
        <p:nvPicPr>
          <p:cNvPr id="10" name="Picture 9"/>
          <p:cNvPicPr>
            <a:picLocks noChangeAspect="1"/>
          </p:cNvPicPr>
          <p:nvPr/>
        </p:nvPicPr>
        <p:blipFill>
          <a:blip r:embed="rId3"/>
          <a:stretch>
            <a:fillRect/>
          </a:stretch>
        </p:blipFill>
        <p:spPr>
          <a:xfrm>
            <a:off x="-47072" y="1151587"/>
            <a:ext cx="7938963" cy="4700573"/>
          </a:xfrm>
          <a:prstGeom prst="rect">
            <a:avLst/>
          </a:prstGeom>
          <a:ln>
            <a:noFill/>
          </a:ln>
          <a:effectLst>
            <a:softEdge rad="112500"/>
          </a:effectLst>
        </p:spPr>
      </p:pic>
      <p:sp>
        <p:nvSpPr>
          <p:cNvPr id="20" name="TextBox 19"/>
          <p:cNvSpPr txBox="1"/>
          <p:nvPr/>
        </p:nvSpPr>
        <p:spPr>
          <a:xfrm>
            <a:off x="7891891" y="1033262"/>
            <a:ext cx="4287756" cy="578882"/>
          </a:xfrm>
          <a:prstGeom prst="roundRect">
            <a:avLst/>
          </a:prstGeom>
          <a:solidFill>
            <a:schemeClr val="accent4">
              <a:lumMod val="40000"/>
              <a:lumOff val="6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a. Bạn Nga viết thư cho ai?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21" name="TextBox 20"/>
          <p:cNvSpPr txBox="1"/>
          <p:nvPr/>
        </p:nvSpPr>
        <p:spPr>
          <a:xfrm>
            <a:off x="7747286" y="1877170"/>
            <a:ext cx="4444713" cy="1055608"/>
          </a:xfrm>
          <a:prstGeom prst="roundRect">
            <a:avLst/>
          </a:prstGeom>
          <a:solidFill>
            <a:schemeClr val="accent4">
              <a:lumMod val="40000"/>
              <a:lumOff val="6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b. Dòng đầu bức thư ghi những gì?</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23" name="TextBox 22"/>
          <p:cNvSpPr txBox="1"/>
          <p:nvPr/>
        </p:nvSpPr>
        <p:spPr>
          <a:xfrm>
            <a:off x="7747286" y="3033960"/>
            <a:ext cx="4444713" cy="1055608"/>
          </a:xfrm>
          <a:prstGeom prst="roundRect">
            <a:avLst/>
          </a:prstGeom>
          <a:solidFill>
            <a:schemeClr val="accent4">
              <a:lumMod val="40000"/>
              <a:lumOff val="6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c. Đoạn nào trong thư là lời hỏi thăm?</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24" name="TextBox 23"/>
          <p:cNvSpPr txBox="1"/>
          <p:nvPr/>
        </p:nvSpPr>
        <p:spPr>
          <a:xfrm>
            <a:off x="7634177" y="4163196"/>
            <a:ext cx="4604901" cy="1055608"/>
          </a:xfrm>
          <a:prstGeom prst="roundRect">
            <a:avLst/>
          </a:prstGeom>
          <a:solidFill>
            <a:schemeClr val="accent4">
              <a:lumMod val="40000"/>
              <a:lumOff val="6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d.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 nào trong thư là lời Nga kể về mình và gia đình?</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30" name="TextBox 29"/>
          <p:cNvSpPr txBox="1"/>
          <p:nvPr/>
        </p:nvSpPr>
        <p:spPr>
          <a:xfrm>
            <a:off x="7813413" y="5393614"/>
            <a:ext cx="4444713" cy="1055608"/>
          </a:xfrm>
          <a:prstGeom prst="roundRect">
            <a:avLst/>
          </a:prstGeom>
          <a:solidFill>
            <a:schemeClr val="accent4">
              <a:lumMod val="40000"/>
              <a:lumOff val="6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lvl="0" algn="ctr">
              <a:buClr>
                <a:srgbClr val="000000"/>
              </a:buCl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e.</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Nga mong ước điều gì?</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Nga chúc chú thế nào? </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3" name="Picture 12"/>
          <p:cNvPicPr>
            <a:picLocks noChangeAspect="1"/>
          </p:cNvPicPr>
          <p:nvPr/>
        </p:nvPicPr>
        <p:blipFill>
          <a:blip r:embed="rId3"/>
          <a:stretch>
            <a:fillRect/>
          </a:stretch>
        </p:blipFill>
        <p:spPr>
          <a:xfrm>
            <a:off x="316063" y="1172048"/>
            <a:ext cx="6976856" cy="4503496"/>
          </a:xfrm>
          <a:prstGeom prst="rect">
            <a:avLst/>
          </a:prstGeom>
          <a:ln>
            <a:noFill/>
          </a:ln>
          <a:effectLst>
            <a:softEdge rad="112500"/>
          </a:effectLst>
        </p:spPr>
      </p:pic>
      <p:grpSp>
        <p:nvGrpSpPr>
          <p:cNvPr id="14" name="Group 13"/>
          <p:cNvGrpSpPr/>
          <p:nvPr/>
        </p:nvGrpSpPr>
        <p:grpSpPr>
          <a:xfrm>
            <a:off x="4119119" y="464162"/>
            <a:ext cx="3883649" cy="707886"/>
            <a:chOff x="3564067" y="242116"/>
            <a:chExt cx="3883649" cy="707886"/>
          </a:xfrm>
        </p:grpSpPr>
        <p:sp>
          <p:nvSpPr>
            <p:cNvPr id="15" name="Rectangle 14"/>
            <p:cNvSpPr/>
            <p:nvPr/>
          </p:nvSpPr>
          <p:spPr>
            <a:xfrm>
              <a:off x="3836196" y="242116"/>
              <a:ext cx="361152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Cùng</a:t>
              </a:r>
              <a:r>
                <a:rPr kumimoji="0" lang="en-US"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tìm</a:t>
              </a:r>
              <a:r>
                <a:rPr kumimoji="0" lang="en-US"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hiểu</a:t>
              </a:r>
              <a:endParaRPr kumimoji="0" lang="zh-CN" altLang="en-US" sz="4000" b="1" i="0" u="none" strike="noStrike" kern="0" cap="none" spc="0" normalizeH="0" baseline="0" noProof="0" dirty="0">
                <a:ln>
                  <a:noFill/>
                </a:ln>
                <a:solidFill>
                  <a:srgbClr val="FF0000"/>
                </a:solidFill>
                <a:effectLst/>
                <a:uLnTx/>
                <a:uFillTx/>
                <a:latin typeface="Cambria" panose="02040503050406030204" pitchFamily="18" charset="0"/>
                <a:ea typeface="inpin heiti" charset="-122"/>
                <a:cs typeface="Calibri" panose="020F0502020204030204" pitchFamily="34" charset="0"/>
                <a:sym typeface="Arial" panose="020B0604020202020204"/>
              </a:endParaRPr>
            </a:p>
          </p:txBody>
        </p:sp>
        <p:pic>
          <p:nvPicPr>
            <p:cNvPr id="18" name="Picture 17"/>
            <p:cNvPicPr>
              <a:picLocks noChangeAspect="1"/>
            </p:cNvPicPr>
            <p:nvPr/>
          </p:nvPicPr>
          <p:blipFill>
            <a:blip r:embed="rId4"/>
            <a:stretch>
              <a:fillRect/>
            </a:stretch>
          </p:blipFill>
          <p:spPr>
            <a:xfrm rot="16200000">
              <a:off x="3564067" y="333551"/>
              <a:ext cx="511318" cy="511318"/>
            </a:xfrm>
            <a:prstGeom prst="rect">
              <a:avLst/>
            </a:prstGeom>
          </p:spPr>
        </p:pic>
      </p:grpSp>
      <p:sp>
        <p:nvSpPr>
          <p:cNvPr id="20" name="TextBox 19"/>
          <p:cNvSpPr txBox="1"/>
          <p:nvPr/>
        </p:nvSpPr>
        <p:spPr>
          <a:xfrm>
            <a:off x="7392606" y="127208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lvl="0">
              <a:defRPr/>
            </a:pPr>
            <a:r>
              <a:rPr lang="vi-VN" sz="3200" dirty="0">
                <a:latin typeface="Cambria" panose="02040503050406030204" pitchFamily="18" charset="0"/>
                <a:ea typeface="Cambria" panose="02040503050406030204" pitchFamily="18" charset="0"/>
                <a:cs typeface="Arial" panose="020B0604020202020204" pitchFamily="34" charset="0"/>
              </a:rPr>
              <a:t>a. Bạn Nga viết thư cho ai?</a:t>
            </a:r>
            <a:endParaRPr lang="vi-VN" sz="3200" dirty="0">
              <a:latin typeface="Cambria" panose="02040503050406030204" pitchFamily="18" charset="0"/>
              <a:ea typeface="Cambria" panose="02040503050406030204" pitchFamily="18" charset="0"/>
              <a:cs typeface="Arial" panose="020B0604020202020204" pitchFamily="34" charset="0"/>
            </a:endParaRPr>
          </a:p>
        </p:txBody>
      </p:sp>
      <p:sp>
        <p:nvSpPr>
          <p:cNvPr id="21" name="TextBox 20"/>
          <p:cNvSpPr txBox="1"/>
          <p:nvPr/>
        </p:nvSpPr>
        <p:spPr>
          <a:xfrm>
            <a:off x="7292919" y="3345672"/>
            <a:ext cx="4685448" cy="1200329"/>
          </a:xfrm>
          <a:custGeom>
            <a:avLst/>
            <a:gdLst>
              <a:gd name="connsiteX0" fmla="*/ 0 w 4685448"/>
              <a:gd name="connsiteY0" fmla="*/ 0 h 1200329"/>
              <a:gd name="connsiteX1" fmla="*/ 4685448 w 4685448"/>
              <a:gd name="connsiteY1" fmla="*/ 0 h 1200329"/>
              <a:gd name="connsiteX2" fmla="*/ 4685448 w 4685448"/>
              <a:gd name="connsiteY2" fmla="*/ 1200329 h 1200329"/>
              <a:gd name="connsiteX3" fmla="*/ 0 w 4685448"/>
              <a:gd name="connsiteY3" fmla="*/ 1200329 h 1200329"/>
              <a:gd name="connsiteX4" fmla="*/ 0 w 4685448"/>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1200329" fill="none" extrusionOk="0">
                <a:moveTo>
                  <a:pt x="0" y="0"/>
                </a:moveTo>
                <a:cubicBezTo>
                  <a:pt x="629501" y="5222"/>
                  <a:pt x="2819048" y="24918"/>
                  <a:pt x="4685448" y="0"/>
                </a:cubicBezTo>
                <a:cubicBezTo>
                  <a:pt x="4752182" y="180425"/>
                  <a:pt x="4738465" y="1037242"/>
                  <a:pt x="4685448" y="1200329"/>
                </a:cubicBezTo>
                <a:cubicBezTo>
                  <a:pt x="3295017" y="1035568"/>
                  <a:pt x="1783164" y="1318479"/>
                  <a:pt x="0" y="1200329"/>
                </a:cubicBezTo>
                <a:cubicBezTo>
                  <a:pt x="40680" y="790633"/>
                  <a:pt x="-39089" y="241570"/>
                  <a:pt x="0" y="0"/>
                </a:cubicBezTo>
                <a:close/>
              </a:path>
              <a:path w="4685448" h="1200329" stroke="0" extrusionOk="0">
                <a:moveTo>
                  <a:pt x="0" y="0"/>
                </a:moveTo>
                <a:cubicBezTo>
                  <a:pt x="1542191" y="11849"/>
                  <a:pt x="4213605" y="-161459"/>
                  <a:pt x="4685448" y="0"/>
                </a:cubicBezTo>
                <a:cubicBezTo>
                  <a:pt x="4610406" y="255061"/>
                  <a:pt x="4755970" y="845340"/>
                  <a:pt x="4685448" y="1200329"/>
                </a:cubicBezTo>
                <a:cubicBezTo>
                  <a:pt x="2447273" y="1054469"/>
                  <a:pt x="2059075" y="1122005"/>
                  <a:pt x="0" y="1200329"/>
                </a:cubicBezTo>
                <a:cubicBezTo>
                  <a:pt x="-104018" y="661816"/>
                  <a:pt x="-19313" y="342843"/>
                  <a:pt x="0" y="0"/>
                </a:cubicBezTo>
                <a:close/>
              </a:path>
            </a:pathLst>
          </a:custGeom>
          <a:solidFill>
            <a:srgbClr val="CCFFFF"/>
          </a:solidFill>
          <a:ln w="38100">
            <a:solidFill>
              <a:srgbClr val="72EFA3"/>
            </a:solidFill>
            <a:prstDash val="sysDash"/>
          </a:ln>
        </p:spPr>
        <p:txBody>
          <a:bodyPr wrap="square">
            <a:spAutoFit/>
          </a:bodyPr>
          <a:lstStyle/>
          <a:p>
            <a:pPr algn="just"/>
            <a:r>
              <a:rPr lang="vi-VN" sz="3600" dirty="0">
                <a:latin typeface="Cambria" panose="02040503050406030204" pitchFamily="18" charset="0"/>
                <a:ea typeface="Cambria" panose="02040503050406030204" pitchFamily="18" charset="0"/>
                <a:cs typeface="Arial" panose="020B0604020202020204" pitchFamily="34" charset="0"/>
              </a:rPr>
              <a:t>Bạn Nga viết thư cho chú Thành</a:t>
            </a:r>
            <a:endParaRPr lang="vi-VN" sz="3600" dirty="0">
              <a:latin typeface="Cambria" panose="02040503050406030204" pitchFamily="18" charset="0"/>
              <a:ea typeface="Cambria" panose="02040503050406030204" pitchFamily="18" charset="0"/>
              <a:cs typeface="Arial" panose="020B0604020202020204" pitchFamily="34" charset="0"/>
            </a:endParaRPr>
          </a:p>
        </p:txBody>
      </p:sp>
      <p:sp>
        <p:nvSpPr>
          <p:cNvPr id="23" name="Freeform: Shape 34"/>
          <p:cNvSpPr/>
          <p:nvPr/>
        </p:nvSpPr>
        <p:spPr>
          <a:xfrm>
            <a:off x="7281264" y="23372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9" name="Straight Connector 8"/>
          <p:cNvCxnSpPr/>
          <p:nvPr/>
        </p:nvCxnSpPr>
        <p:spPr>
          <a:xfrm>
            <a:off x="1148080" y="1889760"/>
            <a:ext cx="1686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3" name="Picture 12"/>
          <p:cNvPicPr>
            <a:picLocks noChangeAspect="1"/>
          </p:cNvPicPr>
          <p:nvPr/>
        </p:nvPicPr>
        <p:blipFill>
          <a:blip r:embed="rId3"/>
          <a:stretch>
            <a:fillRect/>
          </a:stretch>
        </p:blipFill>
        <p:spPr>
          <a:xfrm>
            <a:off x="316063" y="1172048"/>
            <a:ext cx="6976856" cy="4503496"/>
          </a:xfrm>
          <a:prstGeom prst="rect">
            <a:avLst/>
          </a:prstGeom>
          <a:ln>
            <a:noFill/>
          </a:ln>
          <a:effectLst>
            <a:softEdge rad="112500"/>
          </a:effectLst>
        </p:spPr>
      </p:pic>
      <p:grpSp>
        <p:nvGrpSpPr>
          <p:cNvPr id="14" name="Group 13"/>
          <p:cNvGrpSpPr/>
          <p:nvPr/>
        </p:nvGrpSpPr>
        <p:grpSpPr>
          <a:xfrm>
            <a:off x="4119119" y="464162"/>
            <a:ext cx="3883648" cy="707886"/>
            <a:chOff x="3564067" y="242116"/>
            <a:chExt cx="3883648" cy="707886"/>
          </a:xfrm>
        </p:grpSpPr>
        <p:sp>
          <p:nvSpPr>
            <p:cNvPr id="15" name="Rectangle 14"/>
            <p:cNvSpPr/>
            <p:nvPr/>
          </p:nvSpPr>
          <p:spPr>
            <a:xfrm>
              <a:off x="4081572" y="242116"/>
              <a:ext cx="336614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Cùng</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tìm</a:t>
              </a:r>
              <a:r>
                <a:rPr kumimoji="0" lang="en-US" altLang="zh-CN"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rPr>
                <a:t>hiểu</a:t>
              </a:r>
              <a:endParaRPr kumimoji="0" lang="zh-CN" altLang="en-US" sz="4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pic>
          <p:nvPicPr>
            <p:cNvPr id="18" name="Picture 17"/>
            <p:cNvPicPr>
              <a:picLocks noChangeAspect="1"/>
            </p:cNvPicPr>
            <p:nvPr/>
          </p:nvPicPr>
          <p:blipFill>
            <a:blip r:embed="rId4"/>
            <a:stretch>
              <a:fillRect/>
            </a:stretch>
          </p:blipFill>
          <p:spPr>
            <a:xfrm rot="16200000">
              <a:off x="3564067" y="333551"/>
              <a:ext cx="511318" cy="511318"/>
            </a:xfrm>
            <a:prstGeom prst="rect">
              <a:avLst/>
            </a:prstGeom>
          </p:spPr>
        </p:pic>
      </p:grpSp>
      <p:sp>
        <p:nvSpPr>
          <p:cNvPr id="20" name="TextBox 19"/>
          <p:cNvSpPr txBox="1"/>
          <p:nvPr/>
        </p:nvSpPr>
        <p:spPr>
          <a:xfrm>
            <a:off x="7392606" y="127208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lvl="0">
              <a:defRPr/>
            </a:pPr>
            <a:r>
              <a:rPr lang="vi-VN" sz="3200" dirty="0">
                <a:solidFill>
                  <a:prstClr val="black"/>
                </a:solidFill>
                <a:cs typeface="Arial" panose="020B0604020202020204" pitchFamily="34" charset="0"/>
              </a:rPr>
              <a:t>b. Dòng đầu bức thư ghi những gì?</a:t>
            </a:r>
            <a:endParaRPr lang="vi-VN" sz="3200" dirty="0">
              <a:solidFill>
                <a:prstClr val="black"/>
              </a:solidFill>
              <a:cs typeface="Arial" panose="020B0604020202020204" pitchFamily="34" charset="0"/>
            </a:endParaRPr>
          </a:p>
        </p:txBody>
      </p:sp>
      <p:sp>
        <p:nvSpPr>
          <p:cNvPr id="21" name="TextBox 20"/>
          <p:cNvSpPr txBox="1"/>
          <p:nvPr/>
        </p:nvSpPr>
        <p:spPr>
          <a:xfrm>
            <a:off x="7292919" y="3303142"/>
            <a:ext cx="4685448" cy="1569660"/>
          </a:xfrm>
          <a:custGeom>
            <a:avLst/>
            <a:gdLst>
              <a:gd name="connsiteX0" fmla="*/ 0 w 4685448"/>
              <a:gd name="connsiteY0" fmla="*/ 0 h 1569660"/>
              <a:gd name="connsiteX1" fmla="*/ 4685448 w 4685448"/>
              <a:gd name="connsiteY1" fmla="*/ 0 h 1569660"/>
              <a:gd name="connsiteX2" fmla="*/ 4685448 w 4685448"/>
              <a:gd name="connsiteY2" fmla="*/ 1569660 h 1569660"/>
              <a:gd name="connsiteX3" fmla="*/ 0 w 4685448"/>
              <a:gd name="connsiteY3" fmla="*/ 1569660 h 1569660"/>
              <a:gd name="connsiteX4" fmla="*/ 0 w 4685448"/>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1569660" fill="none" extrusionOk="0">
                <a:moveTo>
                  <a:pt x="0" y="0"/>
                </a:moveTo>
                <a:cubicBezTo>
                  <a:pt x="629501" y="5222"/>
                  <a:pt x="2819048" y="24918"/>
                  <a:pt x="4685448" y="0"/>
                </a:cubicBezTo>
                <a:cubicBezTo>
                  <a:pt x="4783009" y="257633"/>
                  <a:pt x="4637057" y="890565"/>
                  <a:pt x="4685448" y="1569660"/>
                </a:cubicBezTo>
                <a:cubicBezTo>
                  <a:pt x="3295017" y="1404899"/>
                  <a:pt x="1783164" y="1687810"/>
                  <a:pt x="0" y="1569660"/>
                </a:cubicBezTo>
                <a:cubicBezTo>
                  <a:pt x="-74708" y="1232144"/>
                  <a:pt x="128259" y="683735"/>
                  <a:pt x="0" y="0"/>
                </a:cubicBezTo>
                <a:close/>
              </a:path>
              <a:path w="4685448" h="1569660" stroke="0" extrusionOk="0">
                <a:moveTo>
                  <a:pt x="0" y="0"/>
                </a:moveTo>
                <a:cubicBezTo>
                  <a:pt x="1542191" y="11849"/>
                  <a:pt x="4213605" y="-161459"/>
                  <a:pt x="4685448" y="0"/>
                </a:cubicBezTo>
                <a:cubicBezTo>
                  <a:pt x="4659560" y="662121"/>
                  <a:pt x="4754860" y="1402874"/>
                  <a:pt x="4685448" y="1569660"/>
                </a:cubicBezTo>
                <a:cubicBezTo>
                  <a:pt x="2447273" y="1423800"/>
                  <a:pt x="2059075"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lvl="0" algn="just"/>
            <a:r>
              <a:rPr lang="vi-VN" sz="3200" dirty="0">
                <a:solidFill>
                  <a:prstClr val="black"/>
                </a:solidFill>
                <a:cs typeface="Arial" panose="020B0604020202020204" pitchFamily="34" charset="0"/>
              </a:rPr>
              <a:t>Dòng đầu bức thư ghi địa chỉ và ngày tháng năm viết thư</a:t>
            </a:r>
            <a:r>
              <a:rPr lang="en-US" sz="3200" dirty="0">
                <a:solidFill>
                  <a:prstClr val="black"/>
                </a:solidFill>
                <a:cs typeface="Arial" panose="020B0604020202020204" pitchFamily="34" charset="0"/>
              </a:rPr>
              <a:t>.</a:t>
            </a:r>
            <a:endParaRPr lang="vi-VN" sz="3200" dirty="0">
              <a:solidFill>
                <a:prstClr val="black"/>
              </a:solidFill>
              <a:cs typeface="Arial" panose="020B0604020202020204" pitchFamily="34" charset="0"/>
            </a:endParaRPr>
          </a:p>
        </p:txBody>
      </p:sp>
      <p:sp>
        <p:nvSpPr>
          <p:cNvPr id="23" name="Freeform: Shape 34"/>
          <p:cNvSpPr/>
          <p:nvPr/>
        </p:nvSpPr>
        <p:spPr>
          <a:xfrm>
            <a:off x="7281264" y="23372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cxnSp>
        <p:nvCxnSpPr>
          <p:cNvPr id="9" name="Straight Connector 8"/>
          <p:cNvCxnSpPr/>
          <p:nvPr/>
        </p:nvCxnSpPr>
        <p:spPr>
          <a:xfrm>
            <a:off x="3787157" y="1615440"/>
            <a:ext cx="30302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3" name="Picture 12"/>
          <p:cNvPicPr>
            <a:picLocks noChangeAspect="1"/>
          </p:cNvPicPr>
          <p:nvPr/>
        </p:nvPicPr>
        <p:blipFill>
          <a:blip r:embed="rId3"/>
          <a:stretch>
            <a:fillRect/>
          </a:stretch>
        </p:blipFill>
        <p:spPr>
          <a:xfrm>
            <a:off x="316063" y="1172048"/>
            <a:ext cx="6976856" cy="4503496"/>
          </a:xfrm>
          <a:prstGeom prst="rect">
            <a:avLst/>
          </a:prstGeom>
          <a:ln>
            <a:noFill/>
          </a:ln>
          <a:effectLst>
            <a:softEdge rad="112500"/>
          </a:effectLst>
        </p:spPr>
      </p:pic>
      <p:grpSp>
        <p:nvGrpSpPr>
          <p:cNvPr id="14" name="Group 13"/>
          <p:cNvGrpSpPr/>
          <p:nvPr/>
        </p:nvGrpSpPr>
        <p:grpSpPr>
          <a:xfrm>
            <a:off x="4119119" y="464162"/>
            <a:ext cx="3883648" cy="707886"/>
            <a:chOff x="3564067" y="242116"/>
            <a:chExt cx="3883648" cy="707886"/>
          </a:xfrm>
        </p:grpSpPr>
        <p:sp>
          <p:nvSpPr>
            <p:cNvPr id="15" name="Rectangle 14"/>
            <p:cNvSpPr/>
            <p:nvPr/>
          </p:nvSpPr>
          <p:spPr>
            <a:xfrm>
              <a:off x="3985050" y="242116"/>
              <a:ext cx="346266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Cùng</a:t>
              </a:r>
              <a:r>
                <a:rPr kumimoji="0" lang="en-US"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tìm</a:t>
              </a:r>
              <a:r>
                <a:rPr kumimoji="0" lang="en-US" altLang="zh-C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hiểu</a:t>
              </a:r>
              <a:endParaRPr kumimoji="0" lang="zh-CN" altLang="en-US" sz="4000" b="1" i="0" u="none" strike="noStrike" kern="0" cap="none" spc="0" normalizeH="0" baseline="0" noProof="0" dirty="0">
                <a:ln>
                  <a:noFill/>
                </a:ln>
                <a:solidFill>
                  <a:srgbClr val="FF0000"/>
                </a:solidFill>
                <a:effectLst/>
                <a:uLnTx/>
                <a:uFillTx/>
                <a:latin typeface="Cambria" panose="02040503050406030204" pitchFamily="18" charset="0"/>
                <a:ea typeface="inpin heiti" charset="-122"/>
                <a:cs typeface="Calibri" panose="020F0502020204030204" pitchFamily="34" charset="0"/>
                <a:sym typeface="Arial" panose="020B0604020202020204"/>
              </a:endParaRPr>
            </a:p>
          </p:txBody>
        </p:sp>
        <p:pic>
          <p:nvPicPr>
            <p:cNvPr id="18" name="Picture 17"/>
            <p:cNvPicPr>
              <a:picLocks noChangeAspect="1"/>
            </p:cNvPicPr>
            <p:nvPr/>
          </p:nvPicPr>
          <p:blipFill>
            <a:blip r:embed="rId4"/>
            <a:stretch>
              <a:fillRect/>
            </a:stretch>
          </p:blipFill>
          <p:spPr>
            <a:xfrm rot="16200000">
              <a:off x="3564067" y="333551"/>
              <a:ext cx="511318" cy="511318"/>
            </a:xfrm>
            <a:prstGeom prst="rect">
              <a:avLst/>
            </a:prstGeom>
          </p:spPr>
        </p:pic>
      </p:grpSp>
      <p:sp>
        <p:nvSpPr>
          <p:cNvPr id="20" name="TextBox 19"/>
          <p:cNvSpPr txBox="1"/>
          <p:nvPr/>
        </p:nvSpPr>
        <p:spPr>
          <a:xfrm>
            <a:off x="7392606" y="127208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c. Đoạn nào trong thư là lời hỏi thăm?</a:t>
            </a:r>
            <a:endPar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1" name="TextBox 20"/>
          <p:cNvSpPr txBox="1"/>
          <p:nvPr/>
        </p:nvSpPr>
        <p:spPr>
          <a:xfrm>
            <a:off x="7292919" y="3303142"/>
            <a:ext cx="4685448" cy="2308324"/>
          </a:xfrm>
          <a:custGeom>
            <a:avLst/>
            <a:gdLst>
              <a:gd name="connsiteX0" fmla="*/ 0 w 4685448"/>
              <a:gd name="connsiteY0" fmla="*/ 0 h 2308324"/>
              <a:gd name="connsiteX1" fmla="*/ 4685448 w 4685448"/>
              <a:gd name="connsiteY1" fmla="*/ 0 h 2308324"/>
              <a:gd name="connsiteX2" fmla="*/ 4685448 w 4685448"/>
              <a:gd name="connsiteY2" fmla="*/ 2308324 h 2308324"/>
              <a:gd name="connsiteX3" fmla="*/ 0 w 4685448"/>
              <a:gd name="connsiteY3" fmla="*/ 2308324 h 2308324"/>
              <a:gd name="connsiteX4" fmla="*/ 0 w 46854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5448" h="2308324" fill="none" extrusionOk="0">
                <a:moveTo>
                  <a:pt x="0" y="0"/>
                </a:moveTo>
                <a:cubicBezTo>
                  <a:pt x="629501" y="5222"/>
                  <a:pt x="2819048" y="24918"/>
                  <a:pt x="4685448" y="0"/>
                </a:cubicBezTo>
                <a:cubicBezTo>
                  <a:pt x="4524203" y="295473"/>
                  <a:pt x="4641688" y="1186317"/>
                  <a:pt x="4685448" y="2308324"/>
                </a:cubicBezTo>
                <a:cubicBezTo>
                  <a:pt x="3295017" y="2143563"/>
                  <a:pt x="1783164" y="2426474"/>
                  <a:pt x="0" y="2308324"/>
                </a:cubicBezTo>
                <a:cubicBezTo>
                  <a:pt x="-55725" y="1490219"/>
                  <a:pt x="17072" y="609588"/>
                  <a:pt x="0" y="0"/>
                </a:cubicBezTo>
                <a:close/>
              </a:path>
              <a:path w="4685448" h="2308324" stroke="0" extrusionOk="0">
                <a:moveTo>
                  <a:pt x="0" y="0"/>
                </a:moveTo>
                <a:cubicBezTo>
                  <a:pt x="1542191" y="11849"/>
                  <a:pt x="4213605" y="-161459"/>
                  <a:pt x="4685448" y="0"/>
                </a:cubicBezTo>
                <a:cubicBezTo>
                  <a:pt x="4688578" y="699270"/>
                  <a:pt x="4584272" y="2031698"/>
                  <a:pt x="4685448" y="2308324"/>
                </a:cubicBezTo>
                <a:cubicBezTo>
                  <a:pt x="2447273" y="2162464"/>
                  <a:pt x="2059075" y="2230000"/>
                  <a:pt x="0" y="2308324"/>
                </a:cubicBezTo>
                <a:cubicBezTo>
                  <a:pt x="74291" y="1581858"/>
                  <a:pt x="168006" y="1077334"/>
                  <a:pt x="0" y="0"/>
                </a:cubicBezTo>
                <a:close/>
              </a:path>
            </a:pathLst>
          </a:custGeom>
          <a:solidFill>
            <a:srgbClr val="CCFFFF"/>
          </a:solidFill>
          <a:ln w="38100">
            <a:solidFill>
              <a:srgbClr val="72EFA3"/>
            </a:solidFill>
            <a:prstDash val="sysDash"/>
          </a:ln>
        </p:spPr>
        <p:txBody>
          <a:bodyPr wrap="square">
            <a:spAutoFit/>
          </a:bodyPr>
          <a:lstStyle/>
          <a:p>
            <a:pPr lvl="0" algn="just"/>
            <a:r>
              <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rPr>
              <a:t>Đã lâu chú không về thăm nhà. Sắp đến Tết rồi, ông bà nội, bố mẹ cháu và cả cháu đều rất nhớ chú. Dạo này chú có khỏe không ạ? Ở Trường Sa mùa này có mưa bão nhiều không chú?</a:t>
            </a:r>
            <a:endParaRPr lang="vi-VN" sz="24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3" name="Freeform: Shape 34"/>
          <p:cNvSpPr/>
          <p:nvPr/>
        </p:nvSpPr>
        <p:spPr>
          <a:xfrm>
            <a:off x="7281264" y="23372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Rounded Corners 1"/>
          <p:cNvSpPr/>
          <p:nvPr/>
        </p:nvSpPr>
        <p:spPr>
          <a:xfrm>
            <a:off x="751840" y="1940560"/>
            <a:ext cx="6216101" cy="884197"/>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3343</Words>
  <Application>WPS Presentation</Application>
  <PresentationFormat>Widescreen</PresentationFormat>
  <Paragraphs>98</Paragraphs>
  <Slides>23</Slides>
  <Notes>7</Notes>
  <HiddenSlides>0</HiddenSlides>
  <MMClips>2</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23</vt:i4>
      </vt:variant>
    </vt:vector>
  </HeadingPairs>
  <TitlesOfParts>
    <vt:vector size="45" baseType="lpstr">
      <vt:lpstr>Arial</vt:lpstr>
      <vt:lpstr>SimSun</vt:lpstr>
      <vt:lpstr>Wingdings</vt:lpstr>
      <vt:lpstr>Calibri</vt:lpstr>
      <vt:lpstr>Bubblegum Sans</vt:lpstr>
      <vt:lpstr>Segoe Print</vt:lpstr>
      <vt:lpstr>Cambria</vt:lpstr>
      <vt:lpstr>Calibri</vt:lpstr>
      <vt:lpstr>等线</vt:lpstr>
      <vt:lpstr>等线</vt:lpstr>
      <vt:lpstr>Palace Script MT</vt:lpstr>
      <vt:lpstr>Coiny</vt:lpstr>
      <vt:lpstr>站酷快乐体2016修订版</vt:lpstr>
      <vt:lpstr>Arial</vt:lpstr>
      <vt:lpstr>inpin heiti</vt:lpstr>
      <vt:lpstr>Microsoft YaHei</vt:lpstr>
      <vt:lpstr>Arial Unicode MS</vt:lpstr>
      <vt:lpstr>Yu Gothic UI Semibold</vt:lpstr>
      <vt:lpstr>等线 Light</vt:lpstr>
      <vt:lpstr>Office 主题​​</vt:lpstr>
      <vt:lpstr>1_Office 主题​​</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Phạm</cp:lastModifiedBy>
  <cp:revision>40</cp:revision>
  <dcterms:created xsi:type="dcterms:W3CDTF">2022-08-09T08:15:00Z</dcterms:created>
  <dcterms:modified xsi:type="dcterms:W3CDTF">2025-12-17T16:55:30Z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7DFAD46AAA3E488C96EEF2D75F99E22B_13</vt:lpwstr>
  </property>
  <property fmtid="{D5CDD505-2E9C-101B-9397-08002B2CF9AE}" pid="3" name="KSOProductBuildVer">
    <vt:lpwstr>1033-12.2.0.22549</vt:lpwstr>
  </property>
</Properties>
</file>