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27" r:id="rId2"/>
    <p:sldId id="408" r:id="rId3"/>
    <p:sldId id="445" r:id="rId4"/>
    <p:sldId id="442" r:id="rId5"/>
    <p:sldId id="440" r:id="rId6"/>
    <p:sldId id="444" r:id="rId7"/>
    <p:sldId id="340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FF0000"/>
    <a:srgbClr val="FF0066"/>
    <a:srgbClr val="FF3399"/>
    <a:srgbClr val="FF7C80"/>
    <a:srgbClr val="EDF6F7"/>
    <a:srgbClr val="FF6600"/>
    <a:srgbClr val="6600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64" y="7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7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Cau%20hoi/Cau%204.pptx" TargetMode="External"/><Relationship Id="rId3" Type="http://schemas.openxmlformats.org/officeDocument/2006/relationships/image" Target="../media/image10.png"/><Relationship Id="rId7" Type="http://schemas.openxmlformats.org/officeDocument/2006/relationships/hyperlink" Target="Cau%20hoi/Cau%203.pptx" TargetMode="External"/><Relationship Id="rId12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hyperlink" Target="Cau%20hoi/Cau%202.pptx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hyperlink" Target="Cau%20hoi/Cau%201.pptx" TargetMode="External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</a:t>
            </a:r>
            <a:r>
              <a:rPr lang="vi-VN" altLang="en-US" sz="3500" b="1" dirty="0">
                <a:solidFill>
                  <a:srgbClr val="FF0066"/>
                </a:solidFill>
                <a:latin typeface="Times New Roman" pitchFamily="18" charset="0"/>
              </a:rPr>
              <a:t> HÙNG THẮNG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30569" y="4080614"/>
            <a:ext cx="12671085" cy="338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indent="-457200" algn="ctr">
              <a:lnSpc>
                <a:spcPct val="107000"/>
              </a:lnSpc>
              <a:spcAft>
                <a:spcPts val="0"/>
              </a:spcAft>
            </a:pPr>
            <a:r>
              <a:rPr lang="nl-NL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T111. LUYỆN </a:t>
            </a:r>
            <a:r>
              <a:rPr lang="vi-VN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TẬP: </a:t>
            </a:r>
            <a:r>
              <a:rPr lang="nl-NL" sz="5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 CHỈ SỰ VẬT, HOẠT ĐỘNG.</a:t>
            </a:r>
            <a:endParaRPr lang="en-US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457200" algn="ctr">
              <a:lnSpc>
                <a:spcPct val="107000"/>
              </a:lnSpc>
              <a:spcAft>
                <a:spcPts val="0"/>
              </a:spcAft>
            </a:pPr>
            <a:r>
              <a:rPr lang="nl-NL" sz="5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 – ĐÁP VỀ SỰ VẬT, HOẠT ĐỘNG.</a:t>
            </a:r>
            <a:endParaRPr lang="en-US" sz="4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58453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4401" y="5272441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3784223"/>
            <a:ext cx="16276638" cy="540817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69" y="6288982"/>
            <a:ext cx="6362968" cy="2877951"/>
          </a:xfrm>
          <a:prstGeom prst="rect">
            <a:avLst/>
          </a:prstGeom>
        </p:spPr>
      </p:pic>
      <p:sp>
        <p:nvSpPr>
          <p:cNvPr id="33" name="Rectangle 41"/>
          <p:cNvSpPr/>
          <p:nvPr/>
        </p:nvSpPr>
        <p:spPr>
          <a:xfrm>
            <a:off x="0" y="-51531"/>
            <a:ext cx="16276638" cy="5323284"/>
          </a:xfrm>
          <a:custGeom>
            <a:avLst/>
            <a:gdLst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0 w 12192000"/>
              <a:gd name="connsiteY3" fmla="*/ 3732366 h 3732366"/>
              <a:gd name="connsiteX4" fmla="*/ 0 w 12192000"/>
              <a:gd name="connsiteY4" fmla="*/ 0 h 3732366"/>
              <a:gd name="connsiteX0" fmla="*/ 0 w 12192000"/>
              <a:gd name="connsiteY0" fmla="*/ 0 h 3732366"/>
              <a:gd name="connsiteX1" fmla="*/ 12192000 w 12192000"/>
              <a:gd name="connsiteY1" fmla="*/ 0 h 3732366"/>
              <a:gd name="connsiteX2" fmla="*/ 12192000 w 12192000"/>
              <a:gd name="connsiteY2" fmla="*/ 3732366 h 3732366"/>
              <a:gd name="connsiteX3" fmla="*/ 6014434 w 12192000"/>
              <a:gd name="connsiteY3" fmla="*/ 3284125 h 3732366"/>
              <a:gd name="connsiteX4" fmla="*/ 0 w 12192000"/>
              <a:gd name="connsiteY4" fmla="*/ 3732366 h 3732366"/>
              <a:gd name="connsiteX5" fmla="*/ 0 w 12192000"/>
              <a:gd name="connsiteY5" fmla="*/ 0 h 3732366"/>
              <a:gd name="connsiteX0" fmla="*/ 0 w 12192000"/>
              <a:gd name="connsiteY0" fmla="*/ 0 h 3992463"/>
              <a:gd name="connsiteX1" fmla="*/ 12192000 w 12192000"/>
              <a:gd name="connsiteY1" fmla="*/ 0 h 3992463"/>
              <a:gd name="connsiteX2" fmla="*/ 12192000 w 12192000"/>
              <a:gd name="connsiteY2" fmla="*/ 3732366 h 3992463"/>
              <a:gd name="connsiteX3" fmla="*/ 6014434 w 12192000"/>
              <a:gd name="connsiteY3" fmla="*/ 3284125 h 3992463"/>
              <a:gd name="connsiteX4" fmla="*/ 2936383 w 12192000"/>
              <a:gd name="connsiteY4" fmla="*/ 3992463 h 3992463"/>
              <a:gd name="connsiteX5" fmla="*/ 0 w 12192000"/>
              <a:gd name="connsiteY5" fmla="*/ 3732366 h 3992463"/>
              <a:gd name="connsiteX6" fmla="*/ 0 w 12192000"/>
              <a:gd name="connsiteY6" fmla="*/ 0 h 399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3992463">
                <a:moveTo>
                  <a:pt x="0" y="0"/>
                </a:moveTo>
                <a:lnTo>
                  <a:pt x="12192000" y="0"/>
                </a:lnTo>
                <a:lnTo>
                  <a:pt x="12192000" y="3732366"/>
                </a:lnTo>
                <a:cubicBezTo>
                  <a:pt x="10107054" y="3728913"/>
                  <a:pt x="8099380" y="3287578"/>
                  <a:pt x="6014434" y="3284125"/>
                </a:cubicBezTo>
                <a:cubicBezTo>
                  <a:pt x="4954073" y="3361398"/>
                  <a:pt x="3996744" y="3915190"/>
                  <a:pt x="2936383" y="3992463"/>
                </a:cubicBezTo>
                <a:lnTo>
                  <a:pt x="0" y="373236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018" tIns="61009" rIns="122018" bIns="61009"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464" y="185250"/>
            <a:ext cx="5980707" cy="48497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701" y="3817098"/>
            <a:ext cx="1518355" cy="1170988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2610802" y="185250"/>
            <a:ext cx="9514982" cy="1046539"/>
          </a:xfrm>
          <a:prstGeom prst="rect">
            <a:avLst/>
          </a:prstGeom>
          <a:noFill/>
        </p:spPr>
        <p:txBody>
          <a:bodyPr wrap="none" lIns="122018" tIns="61009" rIns="122018" bIns="61009">
            <a:spAutoFit/>
          </a:bodyPr>
          <a:lstStyle/>
          <a:p>
            <a:pPr algn="ctr"/>
            <a:r>
              <a:rPr lang="en-US" sz="60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KHÁM PHÁ RỪNG XANH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9174"/>
            <a:ext cx="2992376" cy="15801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096" y="1756837"/>
            <a:ext cx="8138319" cy="4064000"/>
          </a:xfrm>
          <a:prstGeom prst="rect">
            <a:avLst/>
          </a:prstGeom>
        </p:spPr>
      </p:pic>
      <p:pic>
        <p:nvPicPr>
          <p:cNvPr id="39" name="Picture 3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99" y="5776245"/>
            <a:ext cx="2235822" cy="1764059"/>
          </a:xfrm>
          <a:prstGeom prst="rect">
            <a:avLst/>
          </a:prstGeom>
        </p:spPr>
      </p:pic>
      <p:pic>
        <p:nvPicPr>
          <p:cNvPr id="40" name="Picture 3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2" y="1330017"/>
            <a:ext cx="3320706" cy="2454206"/>
          </a:xfrm>
          <a:prstGeom prst="rect">
            <a:avLst/>
          </a:prstGeom>
        </p:spPr>
      </p:pic>
      <p:pic>
        <p:nvPicPr>
          <p:cNvPr id="41" name="Picture 4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4521" y="3784223"/>
            <a:ext cx="2468015" cy="2670293"/>
          </a:xfrm>
          <a:prstGeom prst="rect">
            <a:avLst/>
          </a:prstGeom>
        </p:spPr>
      </p:pic>
      <p:pic>
        <p:nvPicPr>
          <p:cNvPr id="42" name="Picture 4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78" y="5427574"/>
            <a:ext cx="3998917" cy="345753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23119" y="533400"/>
            <a:ext cx="15011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img.loigiaihay.com/picture/2022/0316/7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54" y="1979950"/>
            <a:ext cx="12927237" cy="568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995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94919" y="777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61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071519" y="777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128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576719" y="777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76919" y="777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27919" y="777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41198365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356519" y="792480"/>
            <a:ext cx="141186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208183"/>
              </p:ext>
            </p:extLst>
          </p:nvPr>
        </p:nvGraphicFramePr>
        <p:xfrm>
          <a:off x="1585119" y="5410200"/>
          <a:ext cx="13792200" cy="29413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896100">
                  <a:extLst>
                    <a:ext uri="{9D8B030D-6E8A-4147-A177-3AD203B41FA5}">
                      <a16:colId xmlns:a16="http://schemas.microsoft.com/office/drawing/2014/main" val="3788473049"/>
                    </a:ext>
                  </a:extLst>
                </a:gridCol>
                <a:gridCol w="6896100">
                  <a:extLst>
                    <a:ext uri="{9D8B030D-6E8A-4147-A177-3AD203B41FA5}">
                      <a16:colId xmlns:a16="http://schemas.microsoft.com/office/drawing/2014/main" val="1408455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sự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vật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800" dirty="0" err="1">
                          <a:solidFill>
                            <a:srgbClr val="0000CC"/>
                          </a:solidFill>
                        </a:rPr>
                        <a:t>Từ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ngữ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chỉ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hoạt</a:t>
                      </a:r>
                      <a:r>
                        <a:rPr lang="en-US" sz="3800" baseline="0" dirty="0">
                          <a:solidFill>
                            <a:srgbClr val="0000CC"/>
                          </a:solidFill>
                        </a:rPr>
                        <a:t> </a:t>
                      </a:r>
                      <a:r>
                        <a:rPr lang="en-US" sz="3800" baseline="0" dirty="0" err="1">
                          <a:solidFill>
                            <a:srgbClr val="0000CC"/>
                          </a:solidFill>
                        </a:rPr>
                        <a:t>động</a:t>
                      </a:r>
                      <a:endParaRPr lang="en-US" sz="38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0316206"/>
                  </a:ext>
                </a:extLst>
              </a:tr>
              <a:tr h="2270760"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44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05438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28805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sóng,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75919" y="3962400"/>
            <a:ext cx="220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dậy,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71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cõng,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452519" y="3962400"/>
            <a:ext cx="205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 biển,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509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đứng,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957719" y="3962400"/>
            <a:ext cx="160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sương,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557919" y="3962400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 tàu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08919" y="39624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17004689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1248E-6 3.61111E-6 L 0.00702 0.306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5725E-6 3.61111E-6 L 0.00702 0.306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2418E-6 3.61111E-6 L 0.29719 0.306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60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92824E-7 3.61111E-6 L 0.30655 0.3064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28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853E-6 3.61111E-6 L -0.19422 0.306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35569E-6 3.61111E-6 L 0.19423 0.306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11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46E-6 3.61111E-6 L -0.28783 0.3064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92" y="153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2496E-6 3.61111E-6 L -0.53355 0.3814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77" y="19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922337" y="609601"/>
            <a:ext cx="14552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sz="half" idx="1"/>
          </p:nvPr>
        </p:nvSpPr>
        <p:spPr>
          <a:xfrm>
            <a:off x="922337" y="7543800"/>
            <a:ext cx="14759781" cy="1371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vi-VN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từ ngữ chỉ sự vật khác trong đoạn thơ là: </a:t>
            </a:r>
            <a:r>
              <a:rPr lang="vi-VN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con, ông trời, dã tràng, mắt</a:t>
            </a:r>
            <a:r>
              <a:rPr lang="vi-VN" sz="36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khăn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https://img.loigiaihay.com/picture/2022/0316/74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25"/>
          <a:stretch/>
        </p:blipFill>
        <p:spPr bwMode="auto">
          <a:xfrm>
            <a:off x="1889919" y="1676400"/>
            <a:ext cx="12927237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5230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97377" y="762000"/>
            <a:ext cx="1475402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329" y="2971801"/>
            <a:ext cx="7161896" cy="2743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86225" y="2971801"/>
            <a:ext cx="7466084" cy="27431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Tx/>
              <a:buChar char="-"/>
            </a:pP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cõng</a:t>
            </a:r>
            <a:r>
              <a:rPr lang="en-US" sz="3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sz="3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38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94409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10005</TotalTime>
  <Words>244</Words>
  <Application>Microsoft Office PowerPoint</Application>
  <PresentationFormat>Custom</PresentationFormat>
  <Paragraphs>41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Vũ Thị Diễm</cp:lastModifiedBy>
  <cp:revision>1103</cp:revision>
  <dcterms:created xsi:type="dcterms:W3CDTF">2008-09-09T22:52:10Z</dcterms:created>
  <dcterms:modified xsi:type="dcterms:W3CDTF">2025-12-18T22:17:25Z</dcterms:modified>
</cp:coreProperties>
</file>