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4" r:id="rId4"/>
    <p:sldId id="270" r:id="rId5"/>
    <p:sldId id="272" r:id="rId6"/>
    <p:sldId id="276" r:id="rId7"/>
    <p:sldId id="277" r:id="rId8"/>
    <p:sldId id="279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16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Cau%20hoi/Cau%201.ppt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A63B3-9A38-3E34-2E24-51B23CC55696}"/>
              </a:ext>
            </a:extLst>
          </p:cNvPr>
          <p:cNvSpPr txBox="1"/>
          <p:nvPr/>
        </p:nvSpPr>
        <p:spPr>
          <a:xfrm>
            <a:off x="3678728" y="7391400"/>
            <a:ext cx="36213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3A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649405" y="11649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4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uyện Cổ Tích Việt Nam - Sự Tích Chim Quốc - Truyện Hay Cho Bé - YouTube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ổ tích Việt Nam cho bé mẫu giáo - Sự tích dưa hấu – Nhà xuất bản Kim Đồ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Kể tóm tắt truyện Sọ Dừa | Văn mẫu lớp 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ho Tàng Truyện Cổ Tích Việt Nam - Cây Khế | Tiki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771910" y="1634382"/>
            <a:ext cx="13617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8" t="44360" r="14237" b="40833"/>
          <a:stretch/>
        </p:blipFill>
        <p:spPr>
          <a:xfrm>
            <a:off x="1771910" y="2930782"/>
            <a:ext cx="13106400" cy="50702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9806" y="8001000"/>
            <a:ext cx="139709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+ 5; 24 – 7;5 x 2;8:2; 5 + 5 +8; 5 x 2 + 8;18 : 3 – 2;…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39806" y="1978746"/>
            <a:ext cx="13617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6119" y="3048000"/>
            <a:ext cx="865241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10.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 = 43 – 10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+ 8 – 10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33.</a:t>
            </a:r>
          </a:p>
        </p:txBody>
      </p:sp>
    </p:spTree>
    <p:extLst>
      <p:ext uri="{BB962C8B-B14F-4D97-AF65-F5344CB8AC3E}">
        <p14:creationId xmlns:p14="http://schemas.microsoft.com/office/powerpoint/2010/main" val="20763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8645402" cy="681454"/>
            <a:chOff x="1470819" y="1943100"/>
            <a:chExt cx="86454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9977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018635" y="2573622"/>
            <a:ext cx="627208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 – 15 + 10 = 30 + 10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=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90919" y="2354826"/>
            <a:ext cx="4294571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– 7 + 30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60 + 50 – 20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9 x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80519" y="4352020"/>
            <a:ext cx="6627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27 – 7 + 30 = 50</a:t>
            </a:r>
          </a:p>
          <a:p>
            <a:pPr algn="just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– 7 + 30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0519" y="5597289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60 + 50 – 20 = 90</a:t>
            </a:r>
          </a:p>
          <a:p>
            <a:pPr algn="just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60 +50 – 20  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90.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9851" y="7026618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9 x 4 = 36</a:t>
            </a:r>
          </a:p>
          <a:p>
            <a:pPr algn="just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x 4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36.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026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99" y="2573622"/>
            <a:ext cx="12081720" cy="611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45225" y="2578538"/>
            <a:ext cx="94220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+ 8 – 18 = 22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× 8 = 48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40 + 10 = 50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+ 10 = 15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050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11" y="2414388"/>
            <a:ext cx="12885507" cy="61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331</Words>
  <Application>Microsoft Office PowerPoint</Application>
  <PresentationFormat>Custom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134</cp:revision>
  <dcterms:created xsi:type="dcterms:W3CDTF">2022-07-10T01:37:20Z</dcterms:created>
  <dcterms:modified xsi:type="dcterms:W3CDTF">2025-12-19T02:55:42Z</dcterms:modified>
</cp:coreProperties>
</file>