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wdp" ContentType="image/vnd.ms-photo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97" r:id="rId5"/>
    <p:sldMasterId id="2147483721" r:id="rId6"/>
  </p:sldMasterIdLst>
  <p:notesMasterIdLst>
    <p:notesMasterId r:id="rId13"/>
  </p:notesMasterIdLst>
  <p:sldIdLst>
    <p:sldId id="260" r:id="rId7"/>
    <p:sldId id="261" r:id="rId8"/>
    <p:sldId id="264" r:id="rId9"/>
    <p:sldId id="11088411" r:id="rId10"/>
    <p:sldId id="11088412" r:id="rId11"/>
    <p:sldId id="287" r:id="rId12"/>
    <p:sldId id="11088409" r:id="rId14"/>
    <p:sldId id="279" r:id="rId15"/>
    <p:sldId id="292" r:id="rId16"/>
    <p:sldId id="290" r:id="rId17"/>
    <p:sldId id="273" r:id="rId18"/>
    <p:sldId id="11088413" r:id="rId19"/>
    <p:sldId id="346" r:id="rId20"/>
    <p:sldId id="348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257BB-683A-4151-A402-2A1A11915F3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887BA-09A4-42CA-801C-64C628A22E0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GIF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www.1ppt.com/hangye/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www.1ppt.com/sucai/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www.1ppt.com/tubiao/  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www.1ppt.com/powerpoint/  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www.1ppt.com/ziti/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www.1ppt.com/xiazai/jihua/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www.1ppt.com/xiazai/jianli/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www.1ppt.com/xiazai/huibao/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1026544"/>
            <a:ext cx="12192000" cy="522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>
            <a:fillRect/>
          </a:stretch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2" y="4388816"/>
            <a:ext cx="12047459" cy="3731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5" Type="http://schemas.openxmlformats.org/officeDocument/2006/relationships/theme" Target="../theme/theme3.xml"/><Relationship Id="rId24" Type="http://schemas.openxmlformats.org/officeDocument/2006/relationships/image" Target="../media/image29.emf"/><Relationship Id="rId23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5" Type="http://schemas.openxmlformats.org/officeDocument/2006/relationships/theme" Target="../theme/theme4.xml"/><Relationship Id="rId24" Type="http://schemas.openxmlformats.org/officeDocument/2006/relationships/image" Target="../media/image29.emf"/><Relationship Id="rId23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4" cstate="email"/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4" cstate="email"/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b="69500"/>
          <a:stretch>
            <a:fillRect/>
          </a:stretch>
        </p:blipFill>
        <p:spPr>
          <a:xfrm>
            <a:off x="6350000" y="-1"/>
            <a:ext cx="5841999" cy="105432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010" y="0"/>
            <a:ext cx="1456614" cy="14566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2.xml"/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4.xml"/><Relationship Id="rId5" Type="http://schemas.openxmlformats.org/officeDocument/2006/relationships/image" Target="../media/image57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53.png"/><Relationship Id="rId1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4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1.xml"/><Relationship Id="rId4" Type="http://schemas.openxmlformats.org/officeDocument/2006/relationships/image" Target="../media/image40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1.xml"/><Relationship Id="rId3" Type="http://schemas.microsoft.com/office/2007/relationships/hdphoto" Target="../media/image42.wdp"/><Relationship Id="rId2" Type="http://schemas.openxmlformats.org/officeDocument/2006/relationships/image" Target="../media/image41.png"/><Relationship Id="rId1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0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4.xml"/><Relationship Id="rId5" Type="http://schemas.openxmlformats.org/officeDocument/2006/relationships/image" Target="../media/image47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image" Target="../media/image50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53.png"/><Relationship Id="rId1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/>
        </p:nvSpPr>
        <p:spPr>
          <a:xfrm>
            <a:off x="0" y="1508760"/>
            <a:ext cx="12192000" cy="3840480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>
            <a:fillRect/>
          </a:stretch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401" y="4405996"/>
            <a:ext cx="12047459" cy="37313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1" y="3782856"/>
            <a:ext cx="3481665" cy="3481665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132" y="1121816"/>
            <a:ext cx="1042926" cy="853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8432" r="7434" b="24976"/>
          <a:stretch>
            <a:fillRect/>
          </a:stretch>
        </p:blipFill>
        <p:spPr>
          <a:xfrm>
            <a:off x="1936456" y="1894943"/>
            <a:ext cx="8776139" cy="2511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9008" y="-1788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7741" y="-200760"/>
            <a:ext cx="1331106" cy="1318956"/>
          </a:xfrm>
          <a:prstGeom prst="rect">
            <a:avLst/>
          </a:prstGeom>
        </p:spPr>
      </p:pic>
      <p:pic>
        <p:nvPicPr>
          <p:cNvPr id="33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209203" y="6130260"/>
            <a:ext cx="901104" cy="892880"/>
          </a:xfrm>
          <a:prstGeom prst="rect">
            <a:avLst/>
          </a:prstGeom>
        </p:spPr>
      </p:pic>
      <p:pic>
        <p:nvPicPr>
          <p:cNvPr id="3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91901" y="6145997"/>
            <a:ext cx="690311" cy="684011"/>
          </a:xfrm>
          <a:prstGeom prst="rect">
            <a:avLst/>
          </a:prstGeom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450551" y="486710"/>
            <a:ext cx="4019497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luận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nhóm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9" y="3738805"/>
            <a:ext cx="4019497" cy="203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90525" y="1437526"/>
            <a:ext cx="9858873" cy="1065931"/>
            <a:chOff x="1590525" y="1437526"/>
            <a:chExt cx="9858873" cy="1065931"/>
          </a:xfrm>
        </p:grpSpPr>
        <p:grpSp>
          <p:nvGrpSpPr>
            <p:cNvPr id="27" name="Group 26"/>
            <p:cNvGrpSpPr/>
            <p:nvPr/>
          </p:nvGrpSpPr>
          <p:grpSpPr>
            <a:xfrm>
              <a:off x="2133968" y="1688882"/>
              <a:ext cx="9315430" cy="814575"/>
              <a:chOff x="1191498" y="1487055"/>
              <a:chExt cx="5107333" cy="1748237"/>
            </a:xfrm>
          </p:grpSpPr>
          <p:sp>
            <p:nvSpPr>
              <p:cNvPr id="28" name="Rectangle: Rounded Corners 27"/>
              <p:cNvSpPr/>
              <p:nvPr/>
            </p:nvSpPr>
            <p:spPr>
              <a:xfrm>
                <a:off x="1191498" y="1487055"/>
                <a:ext cx="4877462" cy="1748237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文本框 18"/>
              <p:cNvSpPr txBox="1"/>
              <p:nvPr/>
            </p:nvSpPr>
            <p:spPr>
              <a:xfrm>
                <a:off x="1421370" y="1747745"/>
                <a:ext cx="4877461" cy="984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 đã mua được những hàng hóa nào? Mua ở đâu?</a:t>
                </a:r>
                <a:endParaRPr lang="vi-VN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70137">
              <a:off x="1590525" y="1437526"/>
              <a:ext cx="812079" cy="934767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768732" y="2572932"/>
            <a:ext cx="7261396" cy="1224241"/>
            <a:chOff x="1590525" y="1437526"/>
            <a:chExt cx="8210138" cy="1109118"/>
          </a:xfrm>
        </p:grpSpPr>
        <p:grpSp>
          <p:nvGrpSpPr>
            <p:cNvPr id="49" name="Group 48"/>
            <p:cNvGrpSpPr/>
            <p:nvPr/>
          </p:nvGrpSpPr>
          <p:grpSpPr>
            <a:xfrm>
              <a:off x="2133968" y="1688882"/>
              <a:ext cx="7666695" cy="857762"/>
              <a:chOff x="1191498" y="1487055"/>
              <a:chExt cx="4203388" cy="1840925"/>
            </a:xfrm>
          </p:grpSpPr>
          <p:sp>
            <p:nvSpPr>
              <p:cNvPr id="51" name="Rectangle: Rounded Corners 50"/>
              <p:cNvSpPr/>
              <p:nvPr/>
            </p:nvSpPr>
            <p:spPr>
              <a:xfrm>
                <a:off x="1191498" y="1487055"/>
                <a:ext cx="4203388" cy="1748237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文本框 18"/>
              <p:cNvSpPr txBox="1"/>
              <p:nvPr/>
            </p:nvSpPr>
            <p:spPr>
              <a:xfrm>
                <a:off x="1353496" y="1544498"/>
                <a:ext cx="4041390" cy="1783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4605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0"/>
                  <a:buFontTx/>
                  <a:buNone/>
                  <a:tabLst>
                    <a:tab pos="381635" algn="l"/>
                  </a:tabLst>
                  <a:defRPr/>
                </a:pP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bữa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70137">
              <a:off x="1590525" y="1437526"/>
              <a:ext cx="812079" cy="934767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4139718" y="3795682"/>
            <a:ext cx="7469670" cy="1132073"/>
            <a:chOff x="1590525" y="1437526"/>
            <a:chExt cx="8445624" cy="1132073"/>
          </a:xfrm>
        </p:grpSpPr>
        <p:grpSp>
          <p:nvGrpSpPr>
            <p:cNvPr id="54" name="Group 53"/>
            <p:cNvGrpSpPr/>
            <p:nvPr/>
          </p:nvGrpSpPr>
          <p:grpSpPr>
            <a:xfrm>
              <a:off x="2133968" y="1688882"/>
              <a:ext cx="7902181" cy="880717"/>
              <a:chOff x="1191498" y="1487055"/>
              <a:chExt cx="4332497" cy="1890191"/>
            </a:xfrm>
          </p:grpSpPr>
          <p:sp>
            <p:nvSpPr>
              <p:cNvPr id="56" name="Rectangle: Rounded Corners 55"/>
              <p:cNvSpPr/>
              <p:nvPr/>
            </p:nvSpPr>
            <p:spPr>
              <a:xfrm>
                <a:off x="1191498" y="1487055"/>
                <a:ext cx="4282377" cy="1748237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文本框 18"/>
              <p:cNvSpPr txBox="1"/>
              <p:nvPr/>
            </p:nvSpPr>
            <p:spPr>
              <a:xfrm>
                <a:off x="1353496" y="1544498"/>
                <a:ext cx="4170499" cy="1832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quản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70137">
              <a:off x="1590525" y="1437526"/>
              <a:ext cx="812079" cy="934767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4510705" y="5350497"/>
            <a:ext cx="7517652" cy="993345"/>
            <a:chOff x="1590525" y="1378948"/>
            <a:chExt cx="8499876" cy="993345"/>
          </a:xfrm>
        </p:grpSpPr>
        <p:grpSp>
          <p:nvGrpSpPr>
            <p:cNvPr id="59" name="Group 58"/>
            <p:cNvGrpSpPr/>
            <p:nvPr/>
          </p:nvGrpSpPr>
          <p:grpSpPr>
            <a:xfrm>
              <a:off x="2120393" y="1378948"/>
              <a:ext cx="7970008" cy="853952"/>
              <a:chOff x="1184055" y="821876"/>
              <a:chExt cx="4369684" cy="1832748"/>
            </a:xfrm>
          </p:grpSpPr>
          <p:sp>
            <p:nvSpPr>
              <p:cNvPr id="61" name="Rectangle: Rounded Corners 60"/>
              <p:cNvSpPr/>
              <p:nvPr/>
            </p:nvSpPr>
            <p:spPr>
              <a:xfrm>
                <a:off x="1184055" y="821876"/>
                <a:ext cx="3891827" cy="1832748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文本框 18"/>
              <p:cNvSpPr txBox="1"/>
              <p:nvPr/>
            </p:nvSpPr>
            <p:spPr>
              <a:xfrm>
                <a:off x="1393807" y="1242837"/>
                <a:ext cx="4159932" cy="990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4605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0"/>
                  <a:buFontTx/>
                  <a:buNone/>
                  <a:tabLst>
                    <a:tab pos="381635" algn="l"/>
                  </a:tabLst>
                  <a:defRPr/>
                </a:pPr>
                <a:r>
                  <a:rPr lang="vi-VN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mua hàng hóa em cần lưu ý điều gì? 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70137">
              <a:off x="1590525" y="1437526"/>
              <a:ext cx="812079" cy="93476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Text&#10;&#10;Description automatically generated with medium confidence"/>
          <p:cNvPicPr>
            <a:picLocks noChangeAspect="1"/>
          </p:cNvPicPr>
          <p:nvPr/>
        </p:nvPicPr>
        <p:blipFill rotWithShape="1">
          <a:blip r:embed="rId1"/>
          <a:srcRect l="842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/>
        </p:nvSpPr>
        <p:spPr>
          <a:xfrm>
            <a:off x="0" y="1508760"/>
            <a:ext cx="12192000" cy="3840480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>
            <a:fillRect/>
          </a:stretch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401" y="4405996"/>
            <a:ext cx="12047459" cy="37313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1" y="3782856"/>
            <a:ext cx="3481665" cy="3481665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132" y="1121816"/>
            <a:ext cx="1042926" cy="853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280" y="2031919"/>
            <a:ext cx="9028959" cy="185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8932" y="4321305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 flipH="1">
            <a:off x="3694163" y="2241575"/>
            <a:ext cx="1687062" cy="2722369"/>
            <a:chOff x="10081587" y="2304414"/>
            <a:chExt cx="2014077" cy="3390653"/>
          </a:xfrm>
        </p:grpSpPr>
        <p:pic>
          <p:nvPicPr>
            <p:cNvPr id="38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>
              <a:fillRect/>
            </a:stretch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82" y="2118893"/>
            <a:ext cx="1407492" cy="2717594"/>
          </a:xfrm>
          <a:prstGeom prst="rect">
            <a:avLst/>
          </a:prstGeom>
        </p:spPr>
      </p:pic>
      <p:pic>
        <p:nvPicPr>
          <p:cNvPr id="33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209203" y="6130260"/>
            <a:ext cx="901104" cy="892880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754124" y="6401987"/>
            <a:ext cx="450552" cy="446440"/>
          </a:xfrm>
          <a:prstGeom prst="rect">
            <a:avLst/>
          </a:prstGeom>
        </p:spPr>
      </p:pic>
      <p:pic>
        <p:nvPicPr>
          <p:cNvPr id="3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91901" y="6145997"/>
            <a:ext cx="690311" cy="68401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16964" y="1031460"/>
            <a:ext cx="4495517" cy="1361826"/>
            <a:chOff x="781148" y="3367260"/>
            <a:chExt cx="3846404" cy="2103970"/>
          </a:xfrm>
        </p:grpSpPr>
        <p:sp>
          <p:nvSpPr>
            <p:cNvPr id="40" name="Rectangle 39"/>
            <p:cNvSpPr/>
            <p:nvPr/>
          </p:nvSpPr>
          <p:spPr>
            <a:xfrm>
              <a:off x="823401" y="3367260"/>
              <a:ext cx="3804151" cy="210397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1148" y="3433706"/>
              <a:ext cx="3804151" cy="883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đã bao giờ tự mình mua hàng hóa chưa?</a:t>
              </a:r>
              <a:endParaRPr kumimoji="0" lang="vi-VN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62240" y="855864"/>
            <a:ext cx="5743680" cy="1537423"/>
            <a:chOff x="1004099" y="3369687"/>
            <a:chExt cx="4694072" cy="2723587"/>
          </a:xfrm>
        </p:grpSpPr>
        <p:sp>
          <p:nvSpPr>
            <p:cNvPr id="44" name="Rectangle 43"/>
            <p:cNvSpPr/>
            <p:nvPr/>
          </p:nvSpPr>
          <p:spPr>
            <a:xfrm>
              <a:off x="1004099" y="3369687"/>
              <a:ext cx="4694072" cy="2723587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04099" y="3412501"/>
              <a:ext cx="4668680" cy="2453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mua hàng hóa, em đã lựa chọn như thế nào?</a:t>
              </a:r>
              <a:r>
                <a: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phải lựa chọn trước khi mua?</a:t>
              </a:r>
              <a:endParaRPr kumimoji="0" lang="vi-VN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50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3694" y="5924855"/>
            <a:ext cx="901104" cy="892880"/>
          </a:xfrm>
          <a:prstGeom prst="rect">
            <a:avLst/>
          </a:prstGeom>
        </p:spPr>
      </p:pic>
      <p:pic>
        <p:nvPicPr>
          <p:cNvPr id="51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29411" y="5457084"/>
            <a:ext cx="450552" cy="446440"/>
          </a:xfrm>
          <a:prstGeom prst="rect">
            <a:avLst/>
          </a:prstGeom>
        </p:spPr>
      </p:pic>
      <p:pic>
        <p:nvPicPr>
          <p:cNvPr id="52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924798" y="5940592"/>
            <a:ext cx="690311" cy="684011"/>
          </a:xfrm>
          <a:prstGeom prst="rect">
            <a:avLst/>
          </a:prstGeom>
        </p:spPr>
      </p:pic>
      <p:pic>
        <p:nvPicPr>
          <p:cNvPr id="21" name="Picture 20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" y="3178771"/>
            <a:ext cx="3165583" cy="291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"/>
          <p:cNvSpPr/>
          <p:nvPr/>
        </p:nvSpPr>
        <p:spPr>
          <a:xfrm>
            <a:off x="2466940" y="1245486"/>
            <a:ext cx="8493125" cy="2283940"/>
          </a:xfrm>
          <a:prstGeom prst="wedgeRoundRectCallout">
            <a:avLst>
              <a:gd name="adj1" fmla="val -55600"/>
              <a:gd name="adj2" fmla="val 42669"/>
              <a:gd name="adj3" fmla="val 16667"/>
            </a:avLst>
          </a:prstGeom>
          <a:solidFill>
            <a:srgbClr val="4472C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Về</a:t>
            </a:r>
            <a:r>
              <a:rPr kumimoji="0" lang="en-US" sz="3200" b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sz="3200" b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nhà</a:t>
            </a:r>
            <a:r>
              <a:rPr kumimoji="0" lang="en-US" sz="3200" b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</a:t>
            </a:r>
            <a:endParaRPr kumimoji="0" lang="en-US" sz="3200" b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với bố mẹ hoặc người thân về những điều các em ghi nhớ được khi học cách mua bán hàng hoá.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6"/>
          <a:stretch>
            <a:fillRect/>
          </a:stretch>
        </p:blipFill>
        <p:spPr>
          <a:xfrm>
            <a:off x="0" y="3356939"/>
            <a:ext cx="6516914" cy="3501061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0" r="1220"/>
          <a:stretch>
            <a:fillRect/>
          </a:stretch>
        </p:blipFill>
        <p:spPr>
          <a:xfrm>
            <a:off x="9368971" y="3356938"/>
            <a:ext cx="2823029" cy="35010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63" y="916257"/>
            <a:ext cx="9144793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786" y1="30285" x2="60835" y2="37795"/>
                        <a14:foregroundMark x1="34672" y1="43307" x2="19133" y2="62205"/>
                        <a14:foregroundMark x1="45560" y1="46941" x2="38742" y2="62750"/>
                        <a14:foregroundMark x1="20349" y1="42762" x2="19609" y2="57480"/>
                        <a14:foregroundMark x1="20825" y1="41975" x2="25899" y2="41975"/>
                        <a14:foregroundMark x1="24736" y1="42762" x2="25423" y2="49727"/>
                        <a14:foregroundMark x1="16702" y1="51363" x2="17706" y2="59419"/>
                        <a14:foregroundMark x1="22516" y1="64446" x2="42178" y2="64446"/>
                        <a14:foregroundMark x1="40962" y1="64991" x2="40962" y2="73349"/>
                        <a14:foregroundMark x1="39271" y1="73349" x2="19609" y2="72502"/>
                        <a14:foregroundMark x1="38742" y1="43065" x2="38266" y2="50818"/>
                        <a14:foregroundMark x1="39006" y1="75833" x2="36364" y2="77529"/>
                        <a14:foregroundMark x1="23732" y1="76681" x2="26903" y2="7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8750" y="1427376"/>
            <a:ext cx="786266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165" y="620560"/>
            <a:ext cx="9114310" cy="4986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472" r="89968">
                        <a14:foregroundMark x1="30579" y1="35818" x2="40665" y2="36667"/>
                        <a14:foregroundMark x1="40665" y1="36667" x2="40182" y2="49455"/>
                        <a14:foregroundMark x1="40182" y1="49455" x2="47800" y2="46121"/>
                        <a14:foregroundMark x1="43830" y1="48606" x2="40397" y2="73879"/>
                        <a14:foregroundMark x1="30794" y1="36364" x2="29345" y2="48909"/>
                        <a14:foregroundMark x1="29345" y1="47758" x2="18777" y2="48364"/>
                        <a14:foregroundMark x1="17758" y1="51394" x2="17275" y2="64182"/>
                        <a14:foregroundMark x1="17543" y1="64182" x2="40182" y2="66970"/>
                        <a14:foregroundMark x1="27361" y1="52242" x2="17758" y2="61697"/>
                        <a14:foregroundMark x1="53702" y1="69152" x2="47049" y2="73030"/>
                        <a14:foregroundMark x1="67436" y1="71394" x2="72371" y2="79152"/>
                        <a14:foregroundMark x1="19528" y1="65576" x2="33745" y2="61697"/>
                        <a14:foregroundMark x1="23927" y1="59152" x2="36212" y2="6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7342" y="1365432"/>
            <a:ext cx="7746355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62519" y="626954"/>
            <a:ext cx="9243732" cy="4402246"/>
            <a:chOff x="2662519" y="626954"/>
            <a:chExt cx="9243732" cy="4402246"/>
          </a:xfrm>
        </p:grpSpPr>
        <p:grpSp>
          <p:nvGrpSpPr>
            <p:cNvPr id="14" name="Group 13"/>
            <p:cNvGrpSpPr/>
            <p:nvPr/>
          </p:nvGrpSpPr>
          <p:grpSpPr>
            <a:xfrm>
              <a:off x="2662519" y="626954"/>
              <a:ext cx="9243732" cy="4402246"/>
              <a:chOff x="613600" y="1403470"/>
              <a:chExt cx="3420572" cy="1424157"/>
            </a:xfrm>
            <a:solidFill>
              <a:schemeClr val="bg1"/>
            </a:solidFill>
          </p:grpSpPr>
          <p:sp>
            <p:nvSpPr>
              <p:cNvPr id="15" name="Speech Bubble: Rectangle with Corners Rounded 10"/>
              <p:cNvSpPr/>
              <p:nvPr/>
            </p:nvSpPr>
            <p:spPr>
              <a:xfrm>
                <a:off x="613600" y="1403470"/>
                <a:ext cx="3420572" cy="1424157"/>
              </a:xfrm>
              <a:prstGeom prst="wedgeRoundRectCallout">
                <a:avLst>
                  <a:gd name="adj1" fmla="val -31043"/>
                  <a:gd name="adj2" fmla="val 69878"/>
                  <a:gd name="adj3" fmla="val 16667"/>
                </a:avLst>
              </a:prstGeom>
              <a:grpFill/>
              <a:ln w="28575">
                <a:solidFill>
                  <a:srgbClr val="34733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细黑体手写字体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803007" y="1433280"/>
                <a:ext cx="1041757" cy="2087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nl-NL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9ADB1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LUẬT CHƠI</a:t>
                </a:r>
                <a:endParaRPr kumimoji="0" lang="nl-NL" sz="3600" b="1" i="0" u="none" strike="noStrike" kern="1200" cap="none" spc="0" normalizeH="0" baseline="0" noProof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775779" y="1365432"/>
              <a:ext cx="9030739" cy="3322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9ADB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Lớp được chia thành 2 đội chơi, mỗi đội được chia 1 phần bảng. Trên từng phần bảng ghi: Hàng thực phẩm, Đồ dùng học tập</a:t>
              </a: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9ADB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9ADB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Các đội lần lượt lên viết tên hàng hóa vào phần bảng của mình cho phù hợp.</a:t>
              </a: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9ADB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9ADB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Sau thời gian một bài hát, đội nào ghi được nhiều đáp án chính xác hơn, đội đó chiến thắng. </a:t>
              </a: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9ADB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35" y="282395"/>
            <a:ext cx="4444369" cy="1213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870" y="1475192"/>
            <a:ext cx="2987299" cy="920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35" y="2964479"/>
            <a:ext cx="11187130" cy="4810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/>
        </p:nvSpPr>
        <p:spPr>
          <a:xfrm>
            <a:off x="0" y="1508760"/>
            <a:ext cx="12192000" cy="3840480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>
            <a:fillRect/>
          </a:stretch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401" y="4405996"/>
            <a:ext cx="12047459" cy="37313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1" y="3782856"/>
            <a:ext cx="3481665" cy="3481665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132" y="1121816"/>
            <a:ext cx="1042926" cy="853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189" y="2345875"/>
            <a:ext cx="8742422" cy="159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cs typeface="+mn-cs"/>
              </a:endParaRPr>
            </a:p>
          </p:txBody>
        </p:sp>
      </p:grpSp>
      <p:sp>
        <p:nvSpPr>
          <p:cNvPr id="12" name="Rectangle: Rounded Corners 11"/>
          <p:cNvSpPr/>
          <p:nvPr/>
        </p:nvSpPr>
        <p:spPr>
          <a:xfrm>
            <a:off x="1534160" y="1095153"/>
            <a:ext cx="10027920" cy="4338084"/>
          </a:xfrm>
          <a:custGeom>
            <a:avLst/>
            <a:gdLst>
              <a:gd name="connsiteX0" fmla="*/ 0 w 10027920"/>
              <a:gd name="connsiteY0" fmla="*/ 723028 h 4338084"/>
              <a:gd name="connsiteX1" fmla="*/ 723028 w 10027920"/>
              <a:gd name="connsiteY1" fmla="*/ 0 h 4338084"/>
              <a:gd name="connsiteX2" fmla="*/ 1466790 w 10027920"/>
              <a:gd name="connsiteY2" fmla="*/ 0 h 4338084"/>
              <a:gd name="connsiteX3" fmla="*/ 1867277 w 10027920"/>
              <a:gd name="connsiteY3" fmla="*/ 0 h 4338084"/>
              <a:gd name="connsiteX4" fmla="*/ 2439401 w 10027920"/>
              <a:gd name="connsiteY4" fmla="*/ 0 h 4338084"/>
              <a:gd name="connsiteX5" fmla="*/ 3183162 w 10027920"/>
              <a:gd name="connsiteY5" fmla="*/ 0 h 4338084"/>
              <a:gd name="connsiteX6" fmla="*/ 3583649 w 10027920"/>
              <a:gd name="connsiteY6" fmla="*/ 0 h 4338084"/>
              <a:gd name="connsiteX7" fmla="*/ 4155774 w 10027920"/>
              <a:gd name="connsiteY7" fmla="*/ 0 h 4338084"/>
              <a:gd name="connsiteX8" fmla="*/ 4642079 w 10027920"/>
              <a:gd name="connsiteY8" fmla="*/ 0 h 4338084"/>
              <a:gd name="connsiteX9" fmla="*/ 5385841 w 10027920"/>
              <a:gd name="connsiteY9" fmla="*/ 0 h 4338084"/>
              <a:gd name="connsiteX10" fmla="*/ 5957965 w 10027920"/>
              <a:gd name="connsiteY10" fmla="*/ 0 h 4338084"/>
              <a:gd name="connsiteX11" fmla="*/ 6701727 w 10027920"/>
              <a:gd name="connsiteY11" fmla="*/ 0 h 4338084"/>
              <a:gd name="connsiteX12" fmla="*/ 7273851 w 10027920"/>
              <a:gd name="connsiteY12" fmla="*/ 0 h 4338084"/>
              <a:gd name="connsiteX13" fmla="*/ 7760156 w 10027920"/>
              <a:gd name="connsiteY13" fmla="*/ 0 h 4338084"/>
              <a:gd name="connsiteX14" fmla="*/ 8160643 w 10027920"/>
              <a:gd name="connsiteY14" fmla="*/ 0 h 4338084"/>
              <a:gd name="connsiteX15" fmla="*/ 8818586 w 10027920"/>
              <a:gd name="connsiteY15" fmla="*/ 0 h 4338084"/>
              <a:gd name="connsiteX16" fmla="*/ 9304892 w 10027920"/>
              <a:gd name="connsiteY16" fmla="*/ 0 h 4338084"/>
              <a:gd name="connsiteX17" fmla="*/ 10027920 w 10027920"/>
              <a:gd name="connsiteY17" fmla="*/ 723028 h 4338084"/>
              <a:gd name="connsiteX18" fmla="*/ 10027920 w 10027920"/>
              <a:gd name="connsiteY18" fmla="*/ 1301434 h 4338084"/>
              <a:gd name="connsiteX19" fmla="*/ 10027920 w 10027920"/>
              <a:gd name="connsiteY19" fmla="*/ 1879839 h 4338084"/>
              <a:gd name="connsiteX20" fmla="*/ 10027920 w 10027920"/>
              <a:gd name="connsiteY20" fmla="*/ 2400404 h 4338084"/>
              <a:gd name="connsiteX21" fmla="*/ 10027920 w 10027920"/>
              <a:gd name="connsiteY21" fmla="*/ 2978810 h 4338084"/>
              <a:gd name="connsiteX22" fmla="*/ 10027920 w 10027920"/>
              <a:gd name="connsiteY22" fmla="*/ 3615056 h 4338084"/>
              <a:gd name="connsiteX23" fmla="*/ 9304892 w 10027920"/>
              <a:gd name="connsiteY23" fmla="*/ 4338084 h 4338084"/>
              <a:gd name="connsiteX24" fmla="*/ 8990224 w 10027920"/>
              <a:gd name="connsiteY24" fmla="*/ 4338084 h 4338084"/>
              <a:gd name="connsiteX25" fmla="*/ 8589737 w 10027920"/>
              <a:gd name="connsiteY25" fmla="*/ 4338084 h 4338084"/>
              <a:gd name="connsiteX26" fmla="*/ 8189250 w 10027920"/>
              <a:gd name="connsiteY26" fmla="*/ 4338084 h 4338084"/>
              <a:gd name="connsiteX27" fmla="*/ 7874581 w 10027920"/>
              <a:gd name="connsiteY27" fmla="*/ 4338084 h 4338084"/>
              <a:gd name="connsiteX28" fmla="*/ 7130820 w 10027920"/>
              <a:gd name="connsiteY28" fmla="*/ 4338084 h 4338084"/>
              <a:gd name="connsiteX29" fmla="*/ 6387058 w 10027920"/>
              <a:gd name="connsiteY29" fmla="*/ 4338084 h 4338084"/>
              <a:gd name="connsiteX30" fmla="*/ 6072390 w 10027920"/>
              <a:gd name="connsiteY30" fmla="*/ 4338084 h 4338084"/>
              <a:gd name="connsiteX31" fmla="*/ 5757722 w 10027920"/>
              <a:gd name="connsiteY31" fmla="*/ 4338084 h 4338084"/>
              <a:gd name="connsiteX32" fmla="*/ 5443053 w 10027920"/>
              <a:gd name="connsiteY32" fmla="*/ 4338084 h 4338084"/>
              <a:gd name="connsiteX33" fmla="*/ 4699292 w 10027920"/>
              <a:gd name="connsiteY33" fmla="*/ 4338084 h 4338084"/>
              <a:gd name="connsiteX34" fmla="*/ 4384623 w 10027920"/>
              <a:gd name="connsiteY34" fmla="*/ 4338084 h 4338084"/>
              <a:gd name="connsiteX35" fmla="*/ 3726680 w 10027920"/>
              <a:gd name="connsiteY35" fmla="*/ 4338084 h 4338084"/>
              <a:gd name="connsiteX36" fmla="*/ 2982919 w 10027920"/>
              <a:gd name="connsiteY36" fmla="*/ 4338084 h 4338084"/>
              <a:gd name="connsiteX37" fmla="*/ 2668251 w 10027920"/>
              <a:gd name="connsiteY37" fmla="*/ 4338084 h 4338084"/>
              <a:gd name="connsiteX38" fmla="*/ 2353582 w 10027920"/>
              <a:gd name="connsiteY38" fmla="*/ 4338084 h 4338084"/>
              <a:gd name="connsiteX39" fmla="*/ 1609821 w 10027920"/>
              <a:gd name="connsiteY39" fmla="*/ 4338084 h 4338084"/>
              <a:gd name="connsiteX40" fmla="*/ 723028 w 10027920"/>
              <a:gd name="connsiteY40" fmla="*/ 4338084 h 4338084"/>
              <a:gd name="connsiteX41" fmla="*/ 0 w 10027920"/>
              <a:gd name="connsiteY41" fmla="*/ 3615056 h 4338084"/>
              <a:gd name="connsiteX42" fmla="*/ 0 w 10027920"/>
              <a:gd name="connsiteY42" fmla="*/ 3123411 h 4338084"/>
              <a:gd name="connsiteX43" fmla="*/ 0 w 10027920"/>
              <a:gd name="connsiteY43" fmla="*/ 2573926 h 4338084"/>
              <a:gd name="connsiteX44" fmla="*/ 0 w 10027920"/>
              <a:gd name="connsiteY44" fmla="*/ 1995520 h 4338084"/>
              <a:gd name="connsiteX45" fmla="*/ 0 w 10027920"/>
              <a:gd name="connsiteY45" fmla="*/ 1474955 h 4338084"/>
              <a:gd name="connsiteX46" fmla="*/ 0 w 10027920"/>
              <a:gd name="connsiteY46" fmla="*/ 723028 h 433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027920" h="4338084" fill="none" extrusionOk="0">
                <a:moveTo>
                  <a:pt x="0" y="723028"/>
                </a:moveTo>
                <a:cubicBezTo>
                  <a:pt x="38109" y="420771"/>
                  <a:pt x="309699" y="22013"/>
                  <a:pt x="723028" y="0"/>
                </a:cubicBezTo>
                <a:cubicBezTo>
                  <a:pt x="1013640" y="-69131"/>
                  <a:pt x="1185193" y="86453"/>
                  <a:pt x="1466790" y="0"/>
                </a:cubicBezTo>
                <a:cubicBezTo>
                  <a:pt x="1748387" y="-86453"/>
                  <a:pt x="1775617" y="11683"/>
                  <a:pt x="1867277" y="0"/>
                </a:cubicBezTo>
                <a:cubicBezTo>
                  <a:pt x="1958937" y="-11683"/>
                  <a:pt x="2155782" y="7792"/>
                  <a:pt x="2439401" y="0"/>
                </a:cubicBezTo>
                <a:cubicBezTo>
                  <a:pt x="2723020" y="-7792"/>
                  <a:pt x="3028365" y="52308"/>
                  <a:pt x="3183162" y="0"/>
                </a:cubicBezTo>
                <a:cubicBezTo>
                  <a:pt x="3337959" y="-52308"/>
                  <a:pt x="3449919" y="22897"/>
                  <a:pt x="3583649" y="0"/>
                </a:cubicBezTo>
                <a:cubicBezTo>
                  <a:pt x="3717379" y="-22897"/>
                  <a:pt x="3884492" y="48702"/>
                  <a:pt x="4155774" y="0"/>
                </a:cubicBezTo>
                <a:cubicBezTo>
                  <a:pt x="4427056" y="-48702"/>
                  <a:pt x="4408110" y="28907"/>
                  <a:pt x="4642079" y="0"/>
                </a:cubicBezTo>
                <a:cubicBezTo>
                  <a:pt x="4876049" y="-28907"/>
                  <a:pt x="5036513" y="78835"/>
                  <a:pt x="5385841" y="0"/>
                </a:cubicBezTo>
                <a:cubicBezTo>
                  <a:pt x="5735169" y="-78835"/>
                  <a:pt x="5786138" y="54170"/>
                  <a:pt x="5957965" y="0"/>
                </a:cubicBezTo>
                <a:cubicBezTo>
                  <a:pt x="6129792" y="-54170"/>
                  <a:pt x="6360264" y="76904"/>
                  <a:pt x="6701727" y="0"/>
                </a:cubicBezTo>
                <a:cubicBezTo>
                  <a:pt x="7043190" y="-76904"/>
                  <a:pt x="7020321" y="9048"/>
                  <a:pt x="7273851" y="0"/>
                </a:cubicBezTo>
                <a:cubicBezTo>
                  <a:pt x="7527381" y="-9048"/>
                  <a:pt x="7559094" y="55207"/>
                  <a:pt x="7760156" y="0"/>
                </a:cubicBezTo>
                <a:cubicBezTo>
                  <a:pt x="7961218" y="-55207"/>
                  <a:pt x="8026577" y="37612"/>
                  <a:pt x="8160643" y="0"/>
                </a:cubicBezTo>
                <a:cubicBezTo>
                  <a:pt x="8294709" y="-37612"/>
                  <a:pt x="8521024" y="8134"/>
                  <a:pt x="8818586" y="0"/>
                </a:cubicBezTo>
                <a:cubicBezTo>
                  <a:pt x="9116148" y="-8134"/>
                  <a:pt x="9189221" y="7137"/>
                  <a:pt x="9304892" y="0"/>
                </a:cubicBezTo>
                <a:cubicBezTo>
                  <a:pt x="9721942" y="-7210"/>
                  <a:pt x="9951185" y="306128"/>
                  <a:pt x="10027920" y="723028"/>
                </a:cubicBezTo>
                <a:cubicBezTo>
                  <a:pt x="10072280" y="899360"/>
                  <a:pt x="10017031" y="1160297"/>
                  <a:pt x="10027920" y="1301434"/>
                </a:cubicBezTo>
                <a:cubicBezTo>
                  <a:pt x="10038809" y="1442571"/>
                  <a:pt x="9995344" y="1707059"/>
                  <a:pt x="10027920" y="1879839"/>
                </a:cubicBezTo>
                <a:cubicBezTo>
                  <a:pt x="10060496" y="2052619"/>
                  <a:pt x="9973361" y="2173584"/>
                  <a:pt x="10027920" y="2400404"/>
                </a:cubicBezTo>
                <a:cubicBezTo>
                  <a:pt x="10082479" y="2627225"/>
                  <a:pt x="10013963" y="2760649"/>
                  <a:pt x="10027920" y="2978810"/>
                </a:cubicBezTo>
                <a:cubicBezTo>
                  <a:pt x="10041877" y="3196971"/>
                  <a:pt x="9964152" y="3297608"/>
                  <a:pt x="10027920" y="3615056"/>
                </a:cubicBezTo>
                <a:cubicBezTo>
                  <a:pt x="10101629" y="3961584"/>
                  <a:pt x="9710154" y="4364039"/>
                  <a:pt x="9304892" y="4338084"/>
                </a:cubicBezTo>
                <a:cubicBezTo>
                  <a:pt x="9162888" y="4342187"/>
                  <a:pt x="9066341" y="4319767"/>
                  <a:pt x="8990224" y="4338084"/>
                </a:cubicBezTo>
                <a:cubicBezTo>
                  <a:pt x="8914107" y="4356401"/>
                  <a:pt x="8680155" y="4311722"/>
                  <a:pt x="8589737" y="4338084"/>
                </a:cubicBezTo>
                <a:cubicBezTo>
                  <a:pt x="8499319" y="4364446"/>
                  <a:pt x="8287667" y="4320473"/>
                  <a:pt x="8189250" y="4338084"/>
                </a:cubicBezTo>
                <a:cubicBezTo>
                  <a:pt x="8090833" y="4355695"/>
                  <a:pt x="7960153" y="4334509"/>
                  <a:pt x="7874581" y="4338084"/>
                </a:cubicBezTo>
                <a:cubicBezTo>
                  <a:pt x="7789009" y="4341659"/>
                  <a:pt x="7455560" y="4268853"/>
                  <a:pt x="7130820" y="4338084"/>
                </a:cubicBezTo>
                <a:cubicBezTo>
                  <a:pt x="6806080" y="4407315"/>
                  <a:pt x="6562372" y="4331038"/>
                  <a:pt x="6387058" y="4338084"/>
                </a:cubicBezTo>
                <a:cubicBezTo>
                  <a:pt x="6211744" y="4345130"/>
                  <a:pt x="6188086" y="4300924"/>
                  <a:pt x="6072390" y="4338084"/>
                </a:cubicBezTo>
                <a:cubicBezTo>
                  <a:pt x="5956694" y="4375244"/>
                  <a:pt x="5824093" y="4312127"/>
                  <a:pt x="5757722" y="4338084"/>
                </a:cubicBezTo>
                <a:cubicBezTo>
                  <a:pt x="5691351" y="4364041"/>
                  <a:pt x="5598950" y="4324054"/>
                  <a:pt x="5443053" y="4338084"/>
                </a:cubicBezTo>
                <a:cubicBezTo>
                  <a:pt x="5287156" y="4352114"/>
                  <a:pt x="4947223" y="4281232"/>
                  <a:pt x="4699292" y="4338084"/>
                </a:cubicBezTo>
                <a:cubicBezTo>
                  <a:pt x="4451361" y="4394936"/>
                  <a:pt x="4526537" y="4304396"/>
                  <a:pt x="4384623" y="4338084"/>
                </a:cubicBezTo>
                <a:cubicBezTo>
                  <a:pt x="4242709" y="4371772"/>
                  <a:pt x="3975846" y="4259878"/>
                  <a:pt x="3726680" y="4338084"/>
                </a:cubicBezTo>
                <a:cubicBezTo>
                  <a:pt x="3477514" y="4416290"/>
                  <a:pt x="3203583" y="4248975"/>
                  <a:pt x="2982919" y="4338084"/>
                </a:cubicBezTo>
                <a:cubicBezTo>
                  <a:pt x="2762255" y="4427193"/>
                  <a:pt x="2775737" y="4325828"/>
                  <a:pt x="2668251" y="4338084"/>
                </a:cubicBezTo>
                <a:cubicBezTo>
                  <a:pt x="2560765" y="4350340"/>
                  <a:pt x="2461272" y="4330869"/>
                  <a:pt x="2353582" y="4338084"/>
                </a:cubicBezTo>
                <a:cubicBezTo>
                  <a:pt x="2245892" y="4345299"/>
                  <a:pt x="1904053" y="4303884"/>
                  <a:pt x="1609821" y="4338084"/>
                </a:cubicBezTo>
                <a:cubicBezTo>
                  <a:pt x="1315589" y="4372284"/>
                  <a:pt x="1147584" y="4232405"/>
                  <a:pt x="723028" y="4338084"/>
                </a:cubicBezTo>
                <a:cubicBezTo>
                  <a:pt x="249279" y="4416131"/>
                  <a:pt x="23470" y="4077812"/>
                  <a:pt x="0" y="3615056"/>
                </a:cubicBezTo>
                <a:cubicBezTo>
                  <a:pt x="-14614" y="3486780"/>
                  <a:pt x="44470" y="3223805"/>
                  <a:pt x="0" y="3123411"/>
                </a:cubicBezTo>
                <a:cubicBezTo>
                  <a:pt x="-44470" y="3023017"/>
                  <a:pt x="23314" y="2818432"/>
                  <a:pt x="0" y="2573926"/>
                </a:cubicBezTo>
                <a:cubicBezTo>
                  <a:pt x="-23314" y="2329420"/>
                  <a:pt x="1542" y="2189962"/>
                  <a:pt x="0" y="1995520"/>
                </a:cubicBezTo>
                <a:cubicBezTo>
                  <a:pt x="-1542" y="1801078"/>
                  <a:pt x="13310" y="1710168"/>
                  <a:pt x="0" y="1474955"/>
                </a:cubicBezTo>
                <a:cubicBezTo>
                  <a:pt x="-13310" y="1239742"/>
                  <a:pt x="7340" y="927996"/>
                  <a:pt x="0" y="723028"/>
                </a:cubicBezTo>
                <a:close/>
              </a:path>
              <a:path w="10027920" h="4338084" stroke="0" extrusionOk="0">
                <a:moveTo>
                  <a:pt x="0" y="723028"/>
                </a:moveTo>
                <a:cubicBezTo>
                  <a:pt x="-12609" y="208131"/>
                  <a:pt x="252597" y="91229"/>
                  <a:pt x="723028" y="0"/>
                </a:cubicBezTo>
                <a:cubicBezTo>
                  <a:pt x="977960" y="-63225"/>
                  <a:pt x="1187679" y="37177"/>
                  <a:pt x="1466790" y="0"/>
                </a:cubicBezTo>
                <a:cubicBezTo>
                  <a:pt x="1745901" y="-37177"/>
                  <a:pt x="1700746" y="9287"/>
                  <a:pt x="1781458" y="0"/>
                </a:cubicBezTo>
                <a:cubicBezTo>
                  <a:pt x="1862170" y="-9287"/>
                  <a:pt x="2055581" y="4076"/>
                  <a:pt x="2181945" y="0"/>
                </a:cubicBezTo>
                <a:cubicBezTo>
                  <a:pt x="2308309" y="-4076"/>
                  <a:pt x="2601590" y="35267"/>
                  <a:pt x="2754069" y="0"/>
                </a:cubicBezTo>
                <a:cubicBezTo>
                  <a:pt x="2906548" y="-35267"/>
                  <a:pt x="2937111" y="34832"/>
                  <a:pt x="3068737" y="0"/>
                </a:cubicBezTo>
                <a:cubicBezTo>
                  <a:pt x="3200363" y="-34832"/>
                  <a:pt x="3374319" y="56721"/>
                  <a:pt x="3555043" y="0"/>
                </a:cubicBezTo>
                <a:cubicBezTo>
                  <a:pt x="3735767" y="-56721"/>
                  <a:pt x="4112064" y="13207"/>
                  <a:pt x="4298805" y="0"/>
                </a:cubicBezTo>
                <a:cubicBezTo>
                  <a:pt x="4485546" y="-13207"/>
                  <a:pt x="4513780" y="43609"/>
                  <a:pt x="4699292" y="0"/>
                </a:cubicBezTo>
                <a:cubicBezTo>
                  <a:pt x="4884804" y="-43609"/>
                  <a:pt x="5194865" y="55843"/>
                  <a:pt x="5357235" y="0"/>
                </a:cubicBezTo>
                <a:cubicBezTo>
                  <a:pt x="5519605" y="-55843"/>
                  <a:pt x="5688755" y="6741"/>
                  <a:pt x="5929359" y="0"/>
                </a:cubicBezTo>
                <a:cubicBezTo>
                  <a:pt x="6169963" y="-6741"/>
                  <a:pt x="6368365" y="25936"/>
                  <a:pt x="6587302" y="0"/>
                </a:cubicBezTo>
                <a:cubicBezTo>
                  <a:pt x="6806239" y="-25936"/>
                  <a:pt x="7025811" y="52634"/>
                  <a:pt x="7245245" y="0"/>
                </a:cubicBezTo>
                <a:cubicBezTo>
                  <a:pt x="7464679" y="-52634"/>
                  <a:pt x="7661370" y="40593"/>
                  <a:pt x="7817369" y="0"/>
                </a:cubicBezTo>
                <a:cubicBezTo>
                  <a:pt x="7973368" y="-40593"/>
                  <a:pt x="8257867" y="65493"/>
                  <a:pt x="8561130" y="0"/>
                </a:cubicBezTo>
                <a:cubicBezTo>
                  <a:pt x="8864393" y="-65493"/>
                  <a:pt x="9000482" y="33243"/>
                  <a:pt x="9304892" y="0"/>
                </a:cubicBezTo>
                <a:cubicBezTo>
                  <a:pt x="9719247" y="-20902"/>
                  <a:pt x="10033618" y="305846"/>
                  <a:pt x="10027920" y="723028"/>
                </a:cubicBezTo>
                <a:cubicBezTo>
                  <a:pt x="10062600" y="990108"/>
                  <a:pt x="9957956" y="1086952"/>
                  <a:pt x="10027920" y="1359274"/>
                </a:cubicBezTo>
                <a:cubicBezTo>
                  <a:pt x="10097884" y="1631596"/>
                  <a:pt x="9998665" y="1695367"/>
                  <a:pt x="10027920" y="1850919"/>
                </a:cubicBezTo>
                <a:cubicBezTo>
                  <a:pt x="10057175" y="2006472"/>
                  <a:pt x="9969126" y="2255502"/>
                  <a:pt x="10027920" y="2371484"/>
                </a:cubicBezTo>
                <a:cubicBezTo>
                  <a:pt x="10086714" y="2487467"/>
                  <a:pt x="9988401" y="2853968"/>
                  <a:pt x="10027920" y="3007730"/>
                </a:cubicBezTo>
                <a:cubicBezTo>
                  <a:pt x="10067439" y="3161492"/>
                  <a:pt x="9992105" y="3346023"/>
                  <a:pt x="10027920" y="3615056"/>
                </a:cubicBezTo>
                <a:cubicBezTo>
                  <a:pt x="10018813" y="4017430"/>
                  <a:pt x="9732994" y="4318596"/>
                  <a:pt x="9304892" y="4338084"/>
                </a:cubicBezTo>
                <a:cubicBezTo>
                  <a:pt x="9170568" y="4375560"/>
                  <a:pt x="9120528" y="4318106"/>
                  <a:pt x="8990224" y="4338084"/>
                </a:cubicBezTo>
                <a:cubicBezTo>
                  <a:pt x="8859920" y="4358062"/>
                  <a:pt x="8635512" y="4284000"/>
                  <a:pt x="8503918" y="4338084"/>
                </a:cubicBezTo>
                <a:cubicBezTo>
                  <a:pt x="8372324" y="4392168"/>
                  <a:pt x="8166624" y="4277564"/>
                  <a:pt x="7931794" y="4338084"/>
                </a:cubicBezTo>
                <a:cubicBezTo>
                  <a:pt x="7696964" y="4398604"/>
                  <a:pt x="7589602" y="4300646"/>
                  <a:pt x="7445488" y="4338084"/>
                </a:cubicBezTo>
                <a:cubicBezTo>
                  <a:pt x="7301374" y="4375522"/>
                  <a:pt x="7081656" y="4318743"/>
                  <a:pt x="6787545" y="4338084"/>
                </a:cubicBezTo>
                <a:cubicBezTo>
                  <a:pt x="6493434" y="4357425"/>
                  <a:pt x="6277319" y="4302973"/>
                  <a:pt x="6129602" y="4338084"/>
                </a:cubicBezTo>
                <a:cubicBezTo>
                  <a:pt x="5981885" y="4373195"/>
                  <a:pt x="5762095" y="4274497"/>
                  <a:pt x="5471659" y="4338084"/>
                </a:cubicBezTo>
                <a:cubicBezTo>
                  <a:pt x="5181223" y="4401671"/>
                  <a:pt x="5285729" y="4330865"/>
                  <a:pt x="5156991" y="4338084"/>
                </a:cubicBezTo>
                <a:cubicBezTo>
                  <a:pt x="5028253" y="4345303"/>
                  <a:pt x="4907953" y="4325301"/>
                  <a:pt x="4842323" y="4338084"/>
                </a:cubicBezTo>
                <a:cubicBezTo>
                  <a:pt x="4776693" y="4350867"/>
                  <a:pt x="4354343" y="4280709"/>
                  <a:pt x="4098561" y="4338084"/>
                </a:cubicBezTo>
                <a:cubicBezTo>
                  <a:pt x="3842779" y="4395459"/>
                  <a:pt x="3809030" y="4282574"/>
                  <a:pt x="3612256" y="4338084"/>
                </a:cubicBezTo>
                <a:cubicBezTo>
                  <a:pt x="3415483" y="4393594"/>
                  <a:pt x="3420896" y="4329791"/>
                  <a:pt x="3297587" y="4338084"/>
                </a:cubicBezTo>
                <a:cubicBezTo>
                  <a:pt x="3174278" y="4346377"/>
                  <a:pt x="2902309" y="4319345"/>
                  <a:pt x="2639644" y="4338084"/>
                </a:cubicBezTo>
                <a:cubicBezTo>
                  <a:pt x="2376979" y="4356823"/>
                  <a:pt x="2418284" y="4309199"/>
                  <a:pt x="2239157" y="4338084"/>
                </a:cubicBezTo>
                <a:cubicBezTo>
                  <a:pt x="2060030" y="4366969"/>
                  <a:pt x="1840364" y="4249447"/>
                  <a:pt x="1495396" y="4338084"/>
                </a:cubicBezTo>
                <a:cubicBezTo>
                  <a:pt x="1150428" y="4426721"/>
                  <a:pt x="1072015" y="4307320"/>
                  <a:pt x="723028" y="4338084"/>
                </a:cubicBezTo>
                <a:cubicBezTo>
                  <a:pt x="297588" y="4257461"/>
                  <a:pt x="2745" y="4047961"/>
                  <a:pt x="0" y="3615056"/>
                </a:cubicBezTo>
                <a:cubicBezTo>
                  <a:pt x="-19243" y="3302478"/>
                  <a:pt x="48064" y="3195693"/>
                  <a:pt x="0" y="2978810"/>
                </a:cubicBezTo>
                <a:cubicBezTo>
                  <a:pt x="-48064" y="2761927"/>
                  <a:pt x="37511" y="2656135"/>
                  <a:pt x="0" y="2371484"/>
                </a:cubicBezTo>
                <a:cubicBezTo>
                  <a:pt x="-37511" y="2086833"/>
                  <a:pt x="25238" y="2077279"/>
                  <a:pt x="0" y="1850919"/>
                </a:cubicBezTo>
                <a:cubicBezTo>
                  <a:pt x="-25238" y="1624560"/>
                  <a:pt x="20689" y="1542292"/>
                  <a:pt x="0" y="1359274"/>
                </a:cubicBezTo>
                <a:cubicBezTo>
                  <a:pt x="-20689" y="1176256"/>
                  <a:pt x="42276" y="876265"/>
                  <a:pt x="0" y="723028"/>
                </a:cubicBezTo>
                <a:close/>
              </a:path>
            </a:pathLst>
          </a:cu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11680" y="1385413"/>
            <a:ext cx="943864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cs typeface="+mn-cs"/>
              </a:endParaRPr>
            </a:p>
          </p:txBody>
        </p:sp>
      </p:grpSp>
      <p:sp useBgFill="1">
        <p:nvSpPr>
          <p:cNvPr id="10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9779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r="11484" b="-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804" y="4921892"/>
            <a:ext cx="4621558" cy="19826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9" y="328153"/>
            <a:ext cx="2045064" cy="244362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90934" y="607375"/>
            <a:ext cx="878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 ý khi thực hành mua bán cần: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30401" y="1788666"/>
            <a:ext cx="100021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hàng hóa thiết yếu cho cuộc sống hằng ngày.</a:t>
            </a:r>
            <a:endParaRPr lang="vi-VN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giá cả và chất lượng của mỗi loại hàng hóa.</a:t>
            </a:r>
            <a:endParaRPr lang="vi-VN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tập kết hàng hóa mua được, so sánh với nhóm bạn các loại hàng hóa đã mua về số lượng, loại hàng, mệnh giá tiền,…</a:t>
            </a:r>
            <a:endParaRPr lang="vi-VN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50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3694" y="5924855"/>
            <a:ext cx="901104" cy="892880"/>
          </a:xfrm>
          <a:prstGeom prst="rect">
            <a:avLst/>
          </a:prstGeom>
        </p:spPr>
      </p:pic>
      <p:pic>
        <p:nvPicPr>
          <p:cNvPr id="51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29411" y="5457084"/>
            <a:ext cx="450552" cy="446440"/>
          </a:xfrm>
          <a:prstGeom prst="rect">
            <a:avLst/>
          </a:prstGeom>
        </p:spPr>
      </p:pic>
      <p:pic>
        <p:nvPicPr>
          <p:cNvPr id="52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924798" y="5940592"/>
            <a:ext cx="690311" cy="684011"/>
          </a:xfrm>
          <a:prstGeom prst="rect">
            <a:avLst/>
          </a:prstGeom>
        </p:spPr>
      </p:pic>
      <p:pic>
        <p:nvPicPr>
          <p:cNvPr id="21" name="Picture 20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9" y="2267042"/>
            <a:ext cx="3165583" cy="291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"/>
          <p:cNvSpPr/>
          <p:nvPr/>
        </p:nvSpPr>
        <p:spPr>
          <a:xfrm>
            <a:off x="2466940" y="1245486"/>
            <a:ext cx="8493125" cy="2283940"/>
          </a:xfrm>
          <a:prstGeom prst="wedgeRoundRectCallout">
            <a:avLst>
              <a:gd name="adj1" fmla="val -53088"/>
              <a:gd name="adj2" fmla="val 45341"/>
              <a:gd name="adj3" fmla="val 16667"/>
            </a:avLst>
          </a:prstGeom>
          <a:solidFill>
            <a:srgbClr val="4472C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Hoạt động mua bán diễn ra ở nhiều địa điểm khác nhau. Ở mỗi địa điểm đó có cách trưng bày hàng hoá khác nhau và cách mua bán cũng khác nhau.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1378</Words>
  <Application>WPS Presentation</Application>
  <PresentationFormat>Widescreen</PresentationFormat>
  <Paragraphs>37</Paragraphs>
  <Slides>15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等线</vt:lpstr>
      <vt:lpstr>等线</vt:lpstr>
      <vt:lpstr>Arial</vt:lpstr>
      <vt:lpstr>Microsoft YaHei</vt:lpstr>
      <vt:lpstr>字魂160号-檀宋</vt:lpstr>
      <vt:lpstr>字魂27号-布丁体</vt:lpstr>
      <vt:lpstr>汉仪润圆-65W</vt:lpstr>
      <vt:lpstr>印品灵秀体</vt:lpstr>
      <vt:lpstr>字体视界-细黑体手写字体</vt:lpstr>
      <vt:lpstr>UTM Avo</vt:lpstr>
      <vt:lpstr>Segoe Print</vt:lpstr>
      <vt:lpstr>Calibri</vt:lpstr>
      <vt:lpstr>Cambria</vt:lpstr>
      <vt:lpstr>Times New Roman</vt:lpstr>
      <vt:lpstr>黑体</vt:lpstr>
      <vt:lpstr>Arial Unicode MS</vt:lpstr>
      <vt:lpstr>3_Office Theme</vt:lpstr>
      <vt:lpstr>1_Office 主题</vt:lpstr>
      <vt:lpstr>www.freeppt7.com</vt:lpstr>
      <vt:lpstr>1_www.freeppt7.com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Thư</cp:lastModifiedBy>
  <cp:revision>25</cp:revision>
  <dcterms:created xsi:type="dcterms:W3CDTF">2021-06-05T01:57:00Z</dcterms:created>
  <dcterms:modified xsi:type="dcterms:W3CDTF">2025-12-04T10:10:46Z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8C05247634484558861D0EA9EBD96269_13</vt:lpwstr>
  </property>
  <property fmtid="{D5CDD505-2E9C-101B-9397-08002B2CF9AE}" pid="3" name="KSOProductBuildVer">
    <vt:lpwstr>1033-12.2.0.22530</vt:lpwstr>
  </property>
</Properties>
</file>