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8.svg" ContentType="image/svg+xml"/>
  <Override PartName="/ppt/media/image50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79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92" r:id="rId4"/>
    <p:sldId id="266" r:id="rId5"/>
    <p:sldId id="267" r:id="rId6"/>
    <p:sldId id="270" r:id="rId7"/>
    <p:sldId id="271" r:id="rId8"/>
    <p:sldId id="298" r:id="rId9"/>
    <p:sldId id="268" r:id="rId10"/>
    <p:sldId id="282" r:id="rId11"/>
    <p:sldId id="286" r:id="rId12"/>
    <p:sldId id="287" r:id="rId13"/>
    <p:sldId id="288" r:id="rId14"/>
    <p:sldId id="289" r:id="rId15"/>
    <p:sldId id="274" r:id="rId16"/>
    <p:sldId id="275" r:id="rId17"/>
    <p:sldId id="276" r:id="rId18"/>
    <p:sldId id="277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6.png"/><Relationship Id="rId15" Type="http://schemas.openxmlformats.org/officeDocument/2006/relationships/image" Target="../media/image5.png"/><Relationship Id="rId14" Type="http://schemas.openxmlformats.org/officeDocument/2006/relationships/image" Target="../media/image4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/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>
            <a:fillRect/>
          </a:stretch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>
            <a:fillRect/>
          </a:stretch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5" Type="http://schemas.openxmlformats.org/officeDocument/2006/relationships/image" Target="../media/image21.sv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image" Target="../media/image16.sv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audio" Target="../media/audio4.wav"/><Relationship Id="rId2" Type="http://schemas.openxmlformats.org/officeDocument/2006/relationships/image" Target="../media/image72.wmf"/><Relationship Id="rId1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audio" Target="../media/audio4.wav"/><Relationship Id="rId2" Type="http://schemas.openxmlformats.org/officeDocument/2006/relationships/image" Target="../media/image72.wmf"/><Relationship Id="rId1" Type="http://schemas.openxmlformats.org/officeDocument/2006/relationships/image" Target="../media/image71.GI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audio" Target="../media/audio4.wav"/><Relationship Id="rId2" Type="http://schemas.openxmlformats.org/officeDocument/2006/relationships/image" Target="../media/image72.wmf"/><Relationship Id="rId1" Type="http://schemas.openxmlformats.org/officeDocument/2006/relationships/image" Target="../media/image7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sv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31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24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9" Type="http://schemas.openxmlformats.org/officeDocument/2006/relationships/slideLayout" Target="../slideLayouts/slideLayout1.xml"/><Relationship Id="rId18" Type="http://schemas.openxmlformats.org/officeDocument/2006/relationships/audio" Target="../media/audio2.wav"/><Relationship Id="rId17" Type="http://schemas.openxmlformats.org/officeDocument/2006/relationships/image" Target="../media/image50.svg"/><Relationship Id="rId16" Type="http://schemas.openxmlformats.org/officeDocument/2006/relationships/image" Target="../media/image49.png"/><Relationship Id="rId15" Type="http://schemas.openxmlformats.org/officeDocument/2006/relationships/image" Target="../media/image48.sv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2.wav"/><Relationship Id="rId16" Type="http://schemas.openxmlformats.org/officeDocument/2006/relationships/image" Target="../media/image36.png"/><Relationship Id="rId15" Type="http://schemas.openxmlformats.org/officeDocument/2006/relationships/image" Target="../media/image50.svg"/><Relationship Id="rId14" Type="http://schemas.openxmlformats.org/officeDocument/2006/relationships/image" Target="../media/image49.png"/><Relationship Id="rId13" Type="http://schemas.openxmlformats.org/officeDocument/2006/relationships/image" Target="../media/image48.sv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53.png"/><Relationship Id="rId7" Type="http://schemas.openxmlformats.org/officeDocument/2006/relationships/image" Target="../media/image40.svg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51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2" Type="http://schemas.openxmlformats.org/officeDocument/2006/relationships/image" Target="../media/image36.png"/><Relationship Id="rId11" Type="http://schemas.openxmlformats.org/officeDocument/2006/relationships/image" Target="../media/image50.svg"/><Relationship Id="rId10" Type="http://schemas.openxmlformats.org/officeDocument/2006/relationships/image" Target="../media/image5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svg"/><Relationship Id="rId8" Type="http://schemas.openxmlformats.org/officeDocument/2006/relationships/image" Target="../media/image61.png"/><Relationship Id="rId7" Type="http://schemas.openxmlformats.org/officeDocument/2006/relationships/image" Target="../media/image60.svg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image66.wdp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file:///D:\rung%20chuog%20vang\rung%20chuong.mp3" TargetMode="External"/><Relationship Id="rId8" Type="http://schemas.openxmlformats.org/officeDocument/2006/relationships/audio" Target="file:///D:\rung%20chuog%20vang\rung%20chuong.mp3" TargetMode="External"/><Relationship Id="rId7" Type="http://schemas.microsoft.com/office/2007/relationships/media" Target="file:///D:\Rung%20Chuong%20Vang\chaomung.wav" TargetMode="External"/><Relationship Id="rId6" Type="http://schemas.openxmlformats.org/officeDocument/2006/relationships/audio" Target="file:///D:\Rung%20Chuong%20Vang\chaomung.wav" TargetMode="External"/><Relationship Id="rId5" Type="http://schemas.microsoft.com/office/2007/relationships/media" Target="../media/audio3.wav"/><Relationship Id="rId4" Type="http://schemas.openxmlformats.org/officeDocument/2006/relationships/audio" Target="../media/audio3.wav"/><Relationship Id="rId3" Type="http://schemas.openxmlformats.org/officeDocument/2006/relationships/image" Target="../media/image67.png"/><Relationship Id="rId2" Type="http://schemas.microsoft.com/office/2007/relationships/media" Target="file:///D:\Rung%20Chuong%20Vang\8.%20Ket%20thuc%20cau%20hoi.wav" TargetMode="Externa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70.GIF"/><Relationship Id="rId11" Type="http://schemas.openxmlformats.org/officeDocument/2006/relationships/image" Target="../media/image69.GIF"/><Relationship Id="rId10" Type="http://schemas.openxmlformats.org/officeDocument/2006/relationships/image" Target="../media/image68.png"/><Relationship Id="rId1" Type="http://schemas.openxmlformats.org/officeDocument/2006/relationships/audio" Target="file:///D:\Rung%20Chuong%20Vang\8.%20Ket%20thuc%20cau%20hoi.wa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6789" y="2374314"/>
            <a:ext cx="5791702" cy="180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" descr="Picture1"/>
          <p:cNvPicPr>
            <a:picLocks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7974" y="500063"/>
            <a:ext cx="7578726" cy="10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42570" y="561975"/>
            <a:ext cx="11403330" cy="20732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 có bao nhiêu ngày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9" descr="ALRMCL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446" y="4210483"/>
            <a:ext cx="22098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68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69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70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Oval 71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Oval 72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29" descr="Picture1"/>
          <p:cNvPicPr>
            <a:picLocks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6964" y="2653509"/>
            <a:ext cx="7683645" cy="10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398009" y="3867583"/>
            <a:ext cx="400367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ngày</a:t>
            </a:r>
            <a:endParaRPr lang="vi-VN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1398009" y="2974974"/>
            <a:ext cx="400367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ngày</a:t>
            </a:r>
            <a:endParaRPr lang="vi-VN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auto">
          <a:xfrm>
            <a:off x="1398009" y="4845987"/>
            <a:ext cx="400367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ngày</a:t>
            </a:r>
            <a:endParaRPr lang="vi-VN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398009" y="3032918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3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Picture1"/>
          <p:cNvPicPr>
            <a:picLocks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7974" y="500063"/>
            <a:ext cx="7163089" cy="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2570" y="561975"/>
            <a:ext cx="11465560" cy="20732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 :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 có bao nhiêu ngày thứ Ba, đó là những ngày nào?</a:t>
            </a:r>
            <a:endParaRPr lang="vi-VN" alt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9" descr="ALRMCL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446" y="4210483"/>
            <a:ext cx="22098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8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70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71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Oval 72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9" descr="Picture1"/>
          <p:cNvPicPr>
            <a:picLocks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6964" y="2678656"/>
            <a:ext cx="7339012" cy="1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471170" y="3130550"/>
            <a:ext cx="925893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4 ngày thứ Ba đó là ngày 3, 10,17,24</a:t>
            </a:r>
            <a:endParaRPr lang="vi-VN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51"/>
          <p:cNvSpPr>
            <a:spLocks noChangeArrowheads="1"/>
          </p:cNvSpPr>
          <p:nvPr/>
        </p:nvSpPr>
        <p:spPr bwMode="auto">
          <a:xfrm>
            <a:off x="537845" y="4071620"/>
            <a:ext cx="919289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 ngày 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Ba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đó là ngày 3, 10, 17, 24, 31</a:t>
            </a:r>
            <a:endParaRPr lang="en-US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470535" y="5013325"/>
            <a:ext cx="882586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ngày 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Ba</a:t>
            </a:r>
            <a:r>
              <a:rPr lang="vi-VN" altLang="en-US" sz="3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đó là ngày 24, 25, 31</a:t>
            </a:r>
            <a:endParaRPr lang="en-US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0461" y="4110583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Picture1"/>
          <p:cNvPicPr>
            <a:picLocks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7974" y="500063"/>
            <a:ext cx="7163089" cy="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2570" y="561975"/>
            <a:ext cx="11465560" cy="20732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19 tháng 5 là sinh nhật Bác Hồ. Ngày đó là ngày thứ mấy?</a:t>
            </a:r>
            <a:endParaRPr lang="vi-VN" alt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9" descr="ALRMCL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446" y="4210483"/>
            <a:ext cx="22098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val 67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8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70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71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Oval 72"/>
          <p:cNvSpPr>
            <a:spLocks noChangeArrowheads="1"/>
          </p:cNvSpPr>
          <p:nvPr/>
        </p:nvSpPr>
        <p:spPr bwMode="auto">
          <a:xfrm>
            <a:off x="9881034" y="4840720"/>
            <a:ext cx="1430337" cy="137795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altLang="en-US" sz="6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9" descr="Picture1"/>
          <p:cNvPicPr>
            <a:picLocks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7974" y="2628181"/>
            <a:ext cx="7339012" cy="1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444551" y="3130513"/>
            <a:ext cx="400367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vi-VN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</a:t>
            </a:r>
            <a:endParaRPr lang="vi-VN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51"/>
          <p:cNvSpPr>
            <a:spLocks noChangeArrowheads="1"/>
          </p:cNvSpPr>
          <p:nvPr/>
        </p:nvSpPr>
        <p:spPr bwMode="auto">
          <a:xfrm>
            <a:off x="1444549" y="5055174"/>
            <a:ext cx="400367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Năm</a:t>
            </a:r>
            <a:endParaRPr lang="en-US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1444549" y="4110470"/>
            <a:ext cx="4003675" cy="68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Tư</a:t>
            </a:r>
            <a:endParaRPr lang="en-US" altLang="en-US" sz="3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44549" y="5148116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/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ở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2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/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2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4653" y="2175420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2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endParaRPr lang="en-US" sz="2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09117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5088" y="1090850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0441" y="3806187"/>
            <a:ext cx="1559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954" y="0"/>
            <a:ext cx="3633531" cy="131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115" y="1791088"/>
            <a:ext cx="8236410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tải xuố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57" y="1240225"/>
            <a:ext cx="5045710" cy="3476625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26" name="Speech Bubble: Oval 38"/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A365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44942" y="3339408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" descr="tải xuố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8760" y="8407083"/>
            <a:ext cx="5601970" cy="347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8474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068" y="2018496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94233" y="8981"/>
            <a:ext cx="10449888" cy="920904"/>
            <a:chOff x="378996" y="26405"/>
            <a:chExt cx="10449888" cy="9209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26" name="Speech Bubble: Oval 38"/>
          <p:cNvSpPr/>
          <p:nvPr/>
        </p:nvSpPr>
        <p:spPr>
          <a:xfrm flipH="1">
            <a:off x="1698639" y="68200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890744" y="30828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" descr="tải xuố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97328" y="1321155"/>
            <a:ext cx="6052820" cy="347662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008355" y="3329081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88" y="213724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26" name="Speech Bubble: Oval 38"/>
          <p:cNvSpPr/>
          <p:nvPr/>
        </p:nvSpPr>
        <p:spPr>
          <a:xfrm flipH="1">
            <a:off x="1718478" y="165355"/>
            <a:ext cx="3904030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386782" y="396809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287377" y="4769501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" descr="tải xuố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5963" y="1588415"/>
            <a:ext cx="6052820" cy="347662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474337" y="366879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8" grpId="0" animBg="1"/>
      <p:bldP spid="28" grpId="1" animBg="1"/>
      <p:bldP spid="29" grpId="0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tải xuố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1365" cy="6845300"/>
          </a:xfrm>
          <a:prstGeom prst="rect">
            <a:avLst/>
          </a:prstGeom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258050" y="4339590"/>
            <a:ext cx="1196975" cy="692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" descr="tải xuố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8760" y="8407083"/>
            <a:ext cx="5601970" cy="347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5" y="25977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eep108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25977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643197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45" y="41217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5" y="658437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145" y="6431973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830273" flipH="1">
            <a:off x="7815695" y="1478973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20688">
            <a:off x="1833995" y="1478973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957945" y="4526973"/>
            <a:ext cx="7086600" cy="1370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RUNG CHUÔNG VÀNG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pic>
        <p:nvPicPr>
          <p:cNvPr id="11" name="Picture 10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24708" y="259773"/>
            <a:ext cx="472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WPS Presentation</Application>
  <PresentationFormat>Widescreen</PresentationFormat>
  <Paragraphs>161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UTM Avo</vt:lpstr>
      <vt:lpstr>Segoe Print</vt:lpstr>
      <vt:lpstr>Times New Roman</vt:lpstr>
      <vt:lpstr>Cambria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Nguyễn Minh Thư</cp:lastModifiedBy>
  <cp:revision>53</cp:revision>
  <dcterms:created xsi:type="dcterms:W3CDTF">2022-11-23T13:59:00Z</dcterms:created>
  <dcterms:modified xsi:type="dcterms:W3CDTF">2025-12-25T11:18:31Z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1776191C8245464BBC0BFA320958F84E_13</vt:lpwstr>
  </property>
  <property fmtid="{D5CDD505-2E9C-101B-9397-08002B2CF9AE}" pid="3" name="KSOProductBuildVer">
    <vt:lpwstr>1033-12.2.0.22530</vt:lpwstr>
  </property>
</Properties>
</file>