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</p:sldMasterIdLst>
  <p:notesMasterIdLst>
    <p:notesMasterId r:id="rId35"/>
  </p:notesMasterIdLst>
  <p:sldIdLst>
    <p:sldId id="2710" r:id="rId6"/>
    <p:sldId id="285" r:id="rId7"/>
    <p:sldId id="323" r:id="rId8"/>
    <p:sldId id="2718" r:id="rId9"/>
    <p:sldId id="2705" r:id="rId10"/>
    <p:sldId id="2706" r:id="rId11"/>
    <p:sldId id="2707" r:id="rId12"/>
    <p:sldId id="2669" r:id="rId13"/>
    <p:sldId id="2683" r:id="rId14"/>
    <p:sldId id="470" r:id="rId15"/>
    <p:sldId id="2711" r:id="rId16"/>
    <p:sldId id="2702" r:id="rId17"/>
    <p:sldId id="2671" r:id="rId18"/>
    <p:sldId id="2672" r:id="rId19"/>
    <p:sldId id="2676" r:id="rId20"/>
    <p:sldId id="2642" r:id="rId21"/>
    <p:sldId id="2696" r:id="rId22"/>
    <p:sldId id="2708" r:id="rId23"/>
    <p:sldId id="2690" r:id="rId24"/>
    <p:sldId id="2698" r:id="rId25"/>
    <p:sldId id="2712" r:id="rId26"/>
    <p:sldId id="294" r:id="rId27"/>
    <p:sldId id="2713" r:id="rId28"/>
    <p:sldId id="2714" r:id="rId29"/>
    <p:sldId id="2716" r:id="rId30"/>
    <p:sldId id="2709" r:id="rId31"/>
    <p:sldId id="2699" r:id="rId32"/>
    <p:sldId id="2689" r:id="rId33"/>
    <p:sldId id="2700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73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7448B-9EB4-4901-B746-B5CDA28C4096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D2F29-B1FC-42CF-BC98-AEC6C9B549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429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D2F29-B1FC-42CF-BC98-AEC6C9B549B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35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93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215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1009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D9821-04A3-9CC4-352C-57158912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DAB9BA-3A6D-5054-291B-6C218B456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7E9B6E-5AD3-A098-7EEF-FCA912BDA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0A84E3-3222-562D-9212-03827B862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511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752B-76F5-18CE-92BB-4D8D21F6A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858568-27B6-B450-0CBC-E4641E9EF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0C2AD7-FE92-4648-01F5-0E5A18539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347337-04C5-448E-FA19-5A04FF93C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80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52E30-3B50-1E7C-5A6A-DDD94F8D5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1FE98B-7414-2C6C-E632-16819866F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92731E-F300-6CE5-E399-5032B2A9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0D8564-D1DA-BB7D-C932-B5FCA9565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282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1102-D237-58D4-7821-4AE56914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0CAA27-D80A-ACD1-3657-866425C8F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A78B2D-D6F3-7B88-DD86-A2F7D3441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B3462F-CCD2-C0BE-7571-CB478EC24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48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7556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08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971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924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D2F29-B1FC-42CF-BC98-AEC6C9B549B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28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850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682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F40BA88-1F67-C6B6-E592-816CE333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>
            <a:extLst>
              <a:ext uri="{FF2B5EF4-FFF2-40B4-BE49-F238E27FC236}">
                <a16:creationId xmlns:a16="http://schemas.microsoft.com/office/drawing/2014/main" id="{F7FCB955-8D55-07BB-B62C-B858562473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>
            <a:extLst>
              <a:ext uri="{FF2B5EF4-FFF2-40B4-BE49-F238E27FC236}">
                <a16:creationId xmlns:a16="http://schemas.microsoft.com/office/drawing/2014/main" id="{79BBAC05-F834-4098-91FB-958DD7B64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1048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8044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891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41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D2F29-B1FC-42CF-BC98-AEC6C9B549B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40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D2F29-B1FC-42CF-BC98-AEC6C9B549B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2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D2F29-B1FC-42CF-BC98-AEC6C9B549B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9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413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D2F29-B1FC-42CF-BC98-AEC6C9B549BE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59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720C-97A4-2CA7-73F5-68CE46DED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BBAA9-DB23-5612-3DBE-18095E37E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B0B7C-FDC9-85C0-FB0B-3B51C6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E1249-BDB9-80C2-9AA2-43EDE456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F9702-D2EA-C2A3-2DA5-7D606080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281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6408-6D18-6071-9B07-315207F7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6040A-DBDA-8F35-9963-F8CC37C4F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02617-88D8-50A0-77B5-3AC63A34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F43F4-C13F-4BD2-9264-B365691D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1801E-5ECC-E65A-3334-8EAD911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69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13CE27-3FB2-1838-3EF5-9CC29A3B1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692F-C0F8-163B-D1EA-CA5137198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FE5A4-0329-B61D-B6AA-1E2E96B74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90C5-F11C-27F8-138D-DEE99F4F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0A96-2B5F-0DD2-EB24-D18CB211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091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250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0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094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190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421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172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301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706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13093-AE01-5AC8-16FE-F0E0A485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5F56A-FB3C-2381-9268-5B45BE24C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9092D-8C02-564A-863E-8C5664CE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8D774-29B9-1E5B-22C0-4AEB8221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9461D-EAC9-FB04-D981-36C05356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004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664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373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43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02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13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91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7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3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78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1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3D148-1D31-D2BA-BEB0-7F362A48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EE252-B047-E86D-E4EA-B3925BBC6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A15FF-0DF9-AB0D-C020-AB9D9886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3E6F9-A965-AA71-14BC-6392C511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EB8BA-4706-A3BE-FFDB-6C520204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476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34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35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39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94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85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21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16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4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28E7-F30B-B7D0-743C-A1FA4760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32534-C753-318B-0541-C3450482D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B255E-B79E-7FFC-5B48-5CB637460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50531-2A23-A223-1709-EB75F0481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B2CDD-9EAD-E82A-3D5C-7E92E330D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7C972-4917-5E71-6B69-58925922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6198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09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96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82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04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60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451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432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76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17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4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1AA4-8AE5-EA8A-4088-C966866B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A3BEC-0F05-160D-A7D4-279CFEE9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0B2E3-8DCD-9F7C-8F3F-AD9A85C18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5E968-F86F-A4D9-478E-AE8F486666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1CA461-AF8D-B88A-1DCC-1D5FA9A71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2F56F-08D7-B502-D651-136B8816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2DC2F9-7E1C-66FD-A6FC-DC33A97E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34558-8C29-640F-A5DD-2E57D659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9397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48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74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702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70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03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95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2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54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6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4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E86D6-8939-75A4-E8E3-0519D561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6EC398-8667-7E18-C717-711E7AA0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A05DF-5496-DD1E-799A-A0B8A881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09ECC-105F-4EED-4E6B-F07DC0F0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367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B25E24-AF88-FBEA-CCD2-BA8B4FB2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1A7E3-05E7-1042-E0F4-D028055F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70C9-909D-85D5-4F77-D6C40AA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698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A670-F16F-6780-EF75-C6D2A306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3F314-DF9F-B07D-A4D3-67BD5F61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E1460-850A-89C9-8BB1-88EEC9D7E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F133D-CB5C-92A3-471F-6BF2FE8C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F3779-DB06-FEA1-C17E-4EDE9AF8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8F890-7E7E-4AC8-7B54-7DF99F03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36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017D-7EEE-D9BA-55FA-6216BD04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A8146-1993-2BC2-C4A5-3BB2357CB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658DA-3E44-B95F-9692-DD83EDB9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5E479-EA94-0CE7-91AF-01A098747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DCD57-EDB1-75AB-6864-C70D6238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4A3092-E840-D5F7-7F78-9FFA982F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14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56F11-09CB-E52D-3F04-D1296B8D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A5415-6EE5-6A98-F798-097A778F2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44A45-889A-D8D0-1F16-FB84A7143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F4E5-28A2-4760-B408-CFA7DDA89479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2372D-2410-09A7-696D-3E50784ED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56696-8F0D-60D6-F888-2DB170834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CF70D-182D-44D3-97A4-BB4B1FFB48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440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0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9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9FC18EF9-2302-4037-A4EE-B58C840A64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36C396-366A-20CE-BF5D-1AE59F0E6B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2323E5D0-4C55-01C5-DCF9-4F2DD734B2A6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5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9FC18EF9-2302-4037-A4EE-B58C840A64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36C396-366A-20CE-BF5D-1AE59F0E6B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2323E5D0-4C55-01C5-DCF9-4F2DD734B2A6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" Target="slide18.xml"/><Relationship Id="rId7" Type="http://schemas.openxmlformats.org/officeDocument/2006/relationships/slide" Target="slide13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11" Type="http://schemas.openxmlformats.org/officeDocument/2006/relationships/slide" Target="slide16.xml"/><Relationship Id="rId5" Type="http://schemas.openxmlformats.org/officeDocument/2006/relationships/slide" Target="slide15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14.xml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9.mp4"/><Relationship Id="rId7" Type="http://schemas.openxmlformats.org/officeDocument/2006/relationships/image" Target="../media/image3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0.xml"/><Relationship Id="rId4" Type="http://schemas.openxmlformats.org/officeDocument/2006/relationships/video" Target="../media/media9.mp4"/><Relationship Id="rId9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2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12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5.xml"/><Relationship Id="rId7" Type="http://schemas.openxmlformats.org/officeDocument/2006/relationships/slide" Target="slide16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slide" Target="slide14.xml"/><Relationship Id="rId10" Type="http://schemas.openxmlformats.org/officeDocument/2006/relationships/slide" Target="slide17.xml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image" Target="../media/image43.png"/><Relationship Id="rId7" Type="http://schemas.openxmlformats.org/officeDocument/2006/relationships/hyperlink" Target="https://www.canva.com/ai/code/thread/a50c5596-5e39-4a72-a4de-91d2f115b9c3" TargetMode="Externa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microsoft.com/office/2007/relationships/hdphoto" Target="../media/hdphoto9.wdp"/><Relationship Id="rId10" Type="http://schemas.openxmlformats.org/officeDocument/2006/relationships/image" Target="../media/image49.jp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image" Target="../media/image43.png"/><Relationship Id="rId7" Type="http://schemas.openxmlformats.org/officeDocument/2006/relationships/hyperlink" Target="https://www.canva.com/ai/code/thread/a50c5596-5e39-4a72-a4de-91d2f115b9c3" TargetMode="Externa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microsoft.com/office/2007/relationships/hdphoto" Target="../media/hdphoto9.wdp"/><Relationship Id="rId10" Type="http://schemas.openxmlformats.org/officeDocument/2006/relationships/image" Target="../media/image49.jp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slide" Target="slide4.xml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4.wdp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5.wdp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6.wdp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7.wdp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8.wdp"/><Relationship Id="rId12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image" Target="../media/image14.jp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D5F46-9562-8A1A-3BCE-0E2899F5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50851E-26C3-319B-3B6F-FDFCD9B21E9E}"/>
              </a:ext>
            </a:extLst>
          </p:cNvPr>
          <p:cNvSpPr/>
          <p:nvPr/>
        </p:nvSpPr>
        <p:spPr>
          <a:xfrm>
            <a:off x="2158690" y="254689"/>
            <a:ext cx="78190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XÃ HÙNG THẮNG</a:t>
            </a:r>
            <a:b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HÙNG THẮNG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DAC3E1-1378-77A7-FBA4-019F0F85A7AC}"/>
              </a:ext>
            </a:extLst>
          </p:cNvPr>
          <p:cNvSpPr/>
          <p:nvPr/>
        </p:nvSpPr>
        <p:spPr>
          <a:xfrm>
            <a:off x="537352" y="2675670"/>
            <a:ext cx="11314316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DỤC KĨ NĂNG CÔNG DÂN SỐ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MÔN CÔNG NGHỆ 3 CHƯƠNG TRÌNH GDPT 2018</a:t>
            </a:r>
            <a:endParaRPr kumimoji="0" lang="en-US" sz="30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AE0D0C-1986-D955-95F6-2B3430BB3684}"/>
              </a:ext>
            </a:extLst>
          </p:cNvPr>
          <p:cNvCxnSpPr>
            <a:cxnSpLocks/>
          </p:cNvCxnSpPr>
          <p:nvPr/>
        </p:nvCxnSpPr>
        <p:spPr>
          <a:xfrm>
            <a:off x="4686516" y="1044741"/>
            <a:ext cx="2557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FE7410-F063-388A-1B91-7D345F5B1E74}"/>
              </a:ext>
            </a:extLst>
          </p:cNvPr>
          <p:cNvSpPr txBox="1"/>
          <p:nvPr/>
        </p:nvSpPr>
        <p:spPr>
          <a:xfrm>
            <a:off x="750628" y="1541601"/>
            <a:ext cx="45037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</a:t>
            </a:r>
            <a:r>
              <a:rPr kumimoji="0" lang="en-US" sz="4800" b="1" i="1" u="none" strike="noStrike" kern="1200" cap="none" spc="0" normalizeH="0" baseline="0" noProof="0" dirty="0" err="1">
                <a:ln/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800" b="1" i="1" u="none" strike="noStrike" kern="1200" cap="none" spc="0" normalizeH="0" baseline="0" noProof="0" dirty="0">
                <a:ln/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9EE3C-9360-85A8-F8D7-30D862694EFA}"/>
              </a:ext>
            </a:extLst>
          </p:cNvPr>
          <p:cNvSpPr txBox="1"/>
          <p:nvPr/>
        </p:nvSpPr>
        <p:spPr>
          <a:xfrm>
            <a:off x="3002508" y="6049313"/>
            <a:ext cx="7391504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 Thắng, </a:t>
            </a:r>
            <a:r>
              <a:rPr kumimoji="0" lang="en-US" sz="3000" b="1" i="1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1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3000" b="1" i="1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1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000" b="1" i="1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1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35793E-C7DA-0889-0AD0-5FD7D979CEE4}"/>
              </a:ext>
            </a:extLst>
          </p:cNvPr>
          <p:cNvSpPr/>
          <p:nvPr/>
        </p:nvSpPr>
        <p:spPr>
          <a:xfrm>
            <a:off x="2443745" y="4835041"/>
            <a:ext cx="7501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Vũ Thị Minh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Tiệp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94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7729" y="4349"/>
            <a:ext cx="12176544" cy="68769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3999" y="4348"/>
            <a:ext cx="3220273" cy="1575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7730" y="4348"/>
            <a:ext cx="3220273" cy="1575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7727" y="4412404"/>
            <a:ext cx="12176544" cy="24412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99" y="735835"/>
            <a:ext cx="8436037" cy="410216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08012" y="1826351"/>
            <a:ext cx="3124965" cy="4900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3342-01F7-B537-8002-1CCFD92BC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501" y="1826351"/>
            <a:ext cx="6818498" cy="18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02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CD424345-33DA-6F11-D244-D75A73C28ABC}"/>
              </a:ext>
            </a:extLst>
          </p:cNvPr>
          <p:cNvSpPr txBox="1"/>
          <p:nvPr/>
        </p:nvSpPr>
        <p:spPr>
          <a:xfrm>
            <a:off x="274674" y="1639038"/>
            <a:ext cx="11642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An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toàn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endParaRPr kumimoji="0" lang="en-US" sz="4000" b="1" i="0" u="none" strike="noStrike" kern="1200" cap="none" spc="-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7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CC3A3B64-4C2F-B815-D6B7-38A963032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99" y="0"/>
            <a:ext cx="10943268" cy="1377815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C0611812-4326-B818-2B16-8619AB344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693" y="1348431"/>
            <a:ext cx="3566117" cy="2701398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2474E03-C202-D7A8-D87F-C538A4955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02" y="1339953"/>
            <a:ext cx="3662427" cy="2631281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A6048FAE-B775-5240-6760-9080C711E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6132" y="1348431"/>
            <a:ext cx="3395411" cy="2555556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5584E45F-3F63-099B-8DBC-BE3A222F4C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703" y="3933371"/>
            <a:ext cx="3515325" cy="2438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16391E-6866-1BE9-8901-D253237393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6131" y="3903987"/>
            <a:ext cx="3395411" cy="2438400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AA4C9F9A-2713-439B-178C-E9DB15B7BC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5386" y="3903987"/>
            <a:ext cx="3619971" cy="2438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7915B95-8BFA-7861-0DDC-88E5191FD491}"/>
              </a:ext>
            </a:extLst>
          </p:cNvPr>
          <p:cNvSpPr/>
          <p:nvPr/>
        </p:nvSpPr>
        <p:spPr>
          <a:xfrm>
            <a:off x="9521371" y="1297287"/>
            <a:ext cx="188686" cy="1610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3A4AE6-908B-6BF3-C651-6F7A61B3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429" y="6187448"/>
            <a:ext cx="1334171" cy="3730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err="1"/>
              <a:t>Hình</a:t>
            </a:r>
            <a:r>
              <a:rPr lang="en-US" sz="3200" b="1" dirty="0"/>
              <a:t> 2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0571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474E0-A9C0-48BD-6BA4-2B2339B98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3CADE44-3EB1-D562-9022-FBBCAE7978FF}"/>
              </a:ext>
            </a:extLst>
          </p:cNvPr>
          <p:cNvSpPr/>
          <p:nvPr/>
        </p:nvSpPr>
        <p:spPr>
          <a:xfrm flipH="1">
            <a:off x="7863838" y="419159"/>
            <a:ext cx="4108657" cy="2249613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cắm nhiều đồ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điện vào một ổ cắm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D3064E03-D872-FCB2-A7E6-F1D0536B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05" y="521887"/>
            <a:ext cx="7339536" cy="48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18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F5270-D48C-773D-AAB5-B464ABD7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9594365A-A33E-601F-4013-D0E30D762B65}"/>
              </a:ext>
            </a:extLst>
          </p:cNvPr>
          <p:cNvSpPr/>
          <p:nvPr/>
        </p:nvSpPr>
        <p:spPr>
          <a:xfrm flipH="1">
            <a:off x="1020015" y="4193244"/>
            <a:ext cx="3744552" cy="195237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sử dụng điện thoại trong bóng tối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2502AD0-4779-1718-F81D-A5F620258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995" y="712382"/>
            <a:ext cx="5269593" cy="329396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DDAC39FD-B371-9DFF-4209-573CAF9BFD9A}"/>
              </a:ext>
            </a:extLst>
          </p:cNvPr>
          <p:cNvSpPr/>
          <p:nvPr/>
        </p:nvSpPr>
        <p:spPr>
          <a:xfrm flipH="1">
            <a:off x="7254238" y="4657060"/>
            <a:ext cx="3644134" cy="1488558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ngồi xem ti vi quá gần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0E1C66F0-10D0-C06A-79B6-7B7CD754F4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2325" y="712382"/>
            <a:ext cx="5269592" cy="3371508"/>
          </a:xfrm>
          <a:prstGeom prst="rect">
            <a:avLst/>
          </a:prstGeom>
        </p:spPr>
      </p:pic>
      <p:sp>
        <p:nvSpPr>
          <p:cNvPr id="5" name="Star: 5 Points 4">
            <a:hlinkClick r:id="rId9" action="ppaction://hlinksldjump"/>
            <a:extLst>
              <a:ext uri="{FF2B5EF4-FFF2-40B4-BE49-F238E27FC236}">
                <a16:creationId xmlns:a16="http://schemas.microsoft.com/office/drawing/2014/main" id="{A635C579-D8A5-668B-5573-3E55AAF61A9F}"/>
              </a:ext>
            </a:extLst>
          </p:cNvPr>
          <p:cNvSpPr/>
          <p:nvPr/>
        </p:nvSpPr>
        <p:spPr>
          <a:xfrm>
            <a:off x="10946491" y="5660657"/>
            <a:ext cx="1050851" cy="79330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704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627B-8ACE-7C63-DCD1-65152E9D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16E0ACC6-2A05-1162-4641-3259206378F0}"/>
              </a:ext>
            </a:extLst>
          </p:cNvPr>
          <p:cNvSpPr/>
          <p:nvPr/>
        </p:nvSpPr>
        <p:spPr>
          <a:xfrm flipH="1">
            <a:off x="7882270" y="1250506"/>
            <a:ext cx="4079358" cy="167805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 cửa tủ lạnh khi không sử dụng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C2F3722E-D721-948F-052B-AE59BE426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23" y="176618"/>
            <a:ext cx="7358618" cy="4905745"/>
          </a:xfrm>
          <a:prstGeom prst="rect">
            <a:avLst/>
          </a:prstGeom>
        </p:spPr>
      </p:pic>
      <p:sp>
        <p:nvSpPr>
          <p:cNvPr id="2" name="Star: 5 Points 1">
            <a:hlinkClick r:id="rId6" action="ppaction://hlinksldjump"/>
            <a:extLst>
              <a:ext uri="{FF2B5EF4-FFF2-40B4-BE49-F238E27FC236}">
                <a16:creationId xmlns:a16="http://schemas.microsoft.com/office/drawing/2014/main" id="{3802AE9F-4C3A-A59A-CB3F-22A6C4B3CB0A}"/>
              </a:ext>
            </a:extLst>
          </p:cNvPr>
          <p:cNvSpPr/>
          <p:nvPr/>
        </p:nvSpPr>
        <p:spPr>
          <a:xfrm>
            <a:off x="10708758" y="5607494"/>
            <a:ext cx="1050851" cy="79330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40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7984341" y="1222745"/>
            <a:ext cx="4120938" cy="1860697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iều chỉnh điều hòa ở mức nhiệt vừa để tiết kiệm điện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098B35D-95F3-49C0-8C61-8B01799F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1" y="0"/>
            <a:ext cx="7068822" cy="51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9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55DEA-2D33-9D98-957E-2C8CF750F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59E0B2D-7DE4-973E-D52B-6F93779E09CB}"/>
              </a:ext>
            </a:extLst>
          </p:cNvPr>
          <p:cNvSpPr/>
          <p:nvPr/>
        </p:nvSpPr>
        <p:spPr>
          <a:xfrm flipH="1">
            <a:off x="7888648" y="138224"/>
            <a:ext cx="4303352" cy="2062716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bật âm lượng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radio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quá to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4A7B362E-6CED-EE8B-DEA6-EBF494EA2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25" y="138223"/>
            <a:ext cx="7432159" cy="5131981"/>
          </a:xfrm>
          <a:prstGeom prst="rect">
            <a:avLst/>
          </a:prstGeom>
        </p:spPr>
      </p:pic>
      <p:sp>
        <p:nvSpPr>
          <p:cNvPr id="2" name="Star: 5 Points 1">
            <a:hlinkClick r:id="rId6" action="ppaction://hlinksldjump"/>
            <a:extLst>
              <a:ext uri="{FF2B5EF4-FFF2-40B4-BE49-F238E27FC236}">
                <a16:creationId xmlns:a16="http://schemas.microsoft.com/office/drawing/2014/main" id="{F04F56C8-3760-2612-E559-5B39F1FD5D85}"/>
              </a:ext>
            </a:extLst>
          </p:cNvPr>
          <p:cNvSpPr/>
          <p:nvPr/>
        </p:nvSpPr>
        <p:spPr>
          <a:xfrm>
            <a:off x="10708758" y="5607494"/>
            <a:ext cx="1050851" cy="79330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913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23D9-E938-DF05-58B5-BB021661A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5C9AC4E-E1D8-7596-2965-526E40A3F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872" y="251513"/>
            <a:ext cx="4240128" cy="378983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26462059-3EA9-162D-6731-73787DF6E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130" y="457837"/>
            <a:ext cx="3755256" cy="3446150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C4615F06-2BC6-6A89-4AFF-3F86F2B8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45" y="3971234"/>
            <a:ext cx="4080286" cy="2647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53EDD2-9D85-626A-2DF5-2A4FC1D0C2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9445" y="3903987"/>
            <a:ext cx="3725941" cy="2702500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40A435E5-2580-5C4A-8356-63B6A43807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5386" y="3903987"/>
            <a:ext cx="4196614" cy="2702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06E4A3-D8FF-957C-729F-DDDF3EE46422}"/>
              </a:ext>
            </a:extLst>
          </p:cNvPr>
          <p:cNvSpPr/>
          <p:nvPr/>
        </p:nvSpPr>
        <p:spPr>
          <a:xfrm>
            <a:off x="9826171" y="251513"/>
            <a:ext cx="319315" cy="2063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1DB52-D58A-B959-D6E0-0223D623DB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645" y="653143"/>
            <a:ext cx="4080286" cy="32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735A8-11F6-E8D5-0588-CFC2A92E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434" y="1711842"/>
            <a:ext cx="3260649" cy="3468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0DDBD3-B02B-4948-A0C1-BE1E7FAE8E78}"/>
              </a:ext>
            </a:extLst>
          </p:cNvPr>
          <p:cNvSpPr/>
          <p:nvPr/>
        </p:nvSpPr>
        <p:spPr>
          <a:xfrm>
            <a:off x="18204" y="349173"/>
            <a:ext cx="4064698" cy="15696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56AF3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ổ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6B1FF-98D1-F3D3-926B-5C09C6FEDB8F}"/>
              </a:ext>
            </a:extLst>
          </p:cNvPr>
          <p:cNvSpPr/>
          <p:nvPr/>
        </p:nvSpPr>
        <p:spPr>
          <a:xfrm>
            <a:off x="18204" y="2563691"/>
            <a:ext cx="3855266" cy="107721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56AF3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4EE87-7717-868D-5BCF-10822B03E020}"/>
              </a:ext>
            </a:extLst>
          </p:cNvPr>
          <p:cNvSpPr/>
          <p:nvPr/>
        </p:nvSpPr>
        <p:spPr>
          <a:xfrm>
            <a:off x="6519" y="4494860"/>
            <a:ext cx="4064699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EAF173-D666-7F7E-AB85-A13F9FA9DD48}"/>
              </a:ext>
            </a:extLst>
          </p:cNvPr>
          <p:cNvSpPr/>
          <p:nvPr/>
        </p:nvSpPr>
        <p:spPr>
          <a:xfrm>
            <a:off x="8397189" y="92508"/>
            <a:ext cx="3776606" cy="107721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56AF3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6B74F4-0F96-222E-79FF-D86393B4BAAB}"/>
              </a:ext>
            </a:extLst>
          </p:cNvPr>
          <p:cNvSpPr/>
          <p:nvPr/>
        </p:nvSpPr>
        <p:spPr>
          <a:xfrm>
            <a:off x="8397188" y="2425565"/>
            <a:ext cx="3776607" cy="15696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56AF3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0784-72D6-27DE-EAA2-0CFF7DF807C7}"/>
              </a:ext>
            </a:extLst>
          </p:cNvPr>
          <p:cNvSpPr/>
          <p:nvPr/>
        </p:nvSpPr>
        <p:spPr>
          <a:xfrm>
            <a:off x="8502026" y="5023167"/>
            <a:ext cx="3689974" cy="107721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56AF3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26-28°C.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EC46C788-4B31-43A6-0B7D-7BF82B63976F}"/>
              </a:ext>
            </a:extLst>
          </p:cNvPr>
          <p:cNvCxnSpPr>
            <a:cxnSpLocks/>
          </p:cNvCxnSpPr>
          <p:nvPr/>
        </p:nvCxnSpPr>
        <p:spPr>
          <a:xfrm flipV="1">
            <a:off x="6539023" y="3272009"/>
            <a:ext cx="1858166" cy="29355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A7A5E8D9-E555-3027-4941-0D81850B234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5516079" y="2575829"/>
            <a:ext cx="3565868" cy="240602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5D9122FD-63A9-E3A7-40CE-C6398F704B4C}"/>
              </a:ext>
            </a:extLst>
          </p:cNvPr>
          <p:cNvCxnSpPr>
            <a:cxnSpLocks/>
          </p:cNvCxnSpPr>
          <p:nvPr/>
        </p:nvCxnSpPr>
        <p:spPr>
          <a:xfrm flipV="1">
            <a:off x="6096000" y="709965"/>
            <a:ext cx="2301189" cy="185372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7B518FD9-54CA-0046-4E65-EB95C1CCD42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43729" y="1253630"/>
            <a:ext cx="1380001" cy="92502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57E19DDA-3D92-F8F9-1C2D-BE3B2C916091}"/>
              </a:ext>
            </a:extLst>
          </p:cNvPr>
          <p:cNvCxnSpPr>
            <a:cxnSpLocks/>
          </p:cNvCxnSpPr>
          <p:nvPr/>
        </p:nvCxnSpPr>
        <p:spPr>
          <a:xfrm rot="10800000">
            <a:off x="3873472" y="3247925"/>
            <a:ext cx="760105" cy="56256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2A9534E2-69AC-55FE-4502-4C8A81ABDFF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82902" y="4901608"/>
            <a:ext cx="1609009" cy="46950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11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7729" y="4349"/>
            <a:ext cx="12176544" cy="68769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71727" y="4348"/>
            <a:ext cx="3220273" cy="1575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7730" y="4348"/>
            <a:ext cx="3220273" cy="1575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7727" y="4412404"/>
            <a:ext cx="12176544" cy="24412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29" y="637016"/>
            <a:ext cx="8436037" cy="410216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861710" y="1672465"/>
            <a:ext cx="3124965" cy="4900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3422" y="1731885"/>
            <a:ext cx="6448306" cy="18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CC9D-1FF8-ECCC-E41F-933E99652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B779001-3E7F-BF5B-F1B3-985263B37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7729" y="4349"/>
            <a:ext cx="12176544" cy="68769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E372C0-7B6F-BB1F-B51D-A5822FD22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3999" y="4348"/>
            <a:ext cx="3220273" cy="1575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471B29B-753F-8612-C005-8A80F66A63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7730" y="4348"/>
            <a:ext cx="3220273" cy="157509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69C0FE0-3DB9-23C4-4472-FE36E7BD37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7727" y="4412404"/>
            <a:ext cx="12176544" cy="24412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B197FB1-C948-8D64-FE95-8FF1DB1AEC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99" y="735835"/>
            <a:ext cx="8436037" cy="41021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A9D90F-434A-CCCF-7B6D-92A3DB53BF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08012" y="1826351"/>
            <a:ext cx="3124965" cy="4900512"/>
          </a:xfrm>
          <a:prstGeom prst="rect">
            <a:avLst/>
          </a:prstGeom>
        </p:spPr>
      </p:pic>
      <p:pic>
        <p:nvPicPr>
          <p:cNvPr id="3" name="Picture 1" descr="A red and green text&#10;&#10;AI-generated content may be incorrect.">
            <a:extLst>
              <a:ext uri="{FF2B5EF4-FFF2-40B4-BE49-F238E27FC236}">
                <a16:creationId xmlns:a16="http://schemas.microsoft.com/office/drawing/2014/main" id="{E44F059F-BE23-660E-7CF1-13117A33E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63" y="1529927"/>
            <a:ext cx="6554337" cy="26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3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21EB77-B440-8EE1-E68B-B2AC126B80CC}"/>
              </a:ext>
            </a:extLst>
          </p:cNvPr>
          <p:cNvSpPr txBox="1"/>
          <p:nvPr/>
        </p:nvSpPr>
        <p:spPr>
          <a:xfrm>
            <a:off x="255181" y="1539496"/>
            <a:ext cx="117277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cùng bạn chia sẻ về một số lưu ý khi sử dụng các sản phẩm công nghệ trong gia đình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8005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93051-E725-8E75-EBD3-702A4C36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49BF2-1023-1C67-B800-D409913C9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ipad">
            <a:hlinkClick r:id="" action="ppaction://media"/>
            <a:extLst>
              <a:ext uri="{FF2B5EF4-FFF2-40B4-BE49-F238E27FC236}">
                <a16:creationId xmlns:a16="http://schemas.microsoft.com/office/drawing/2014/main" id="{0BB519F6-219E-F7D5-86A0-96B2F14A6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ã tạo hình ảnh">
            <a:extLst>
              <a:ext uri="{FF2B5EF4-FFF2-40B4-BE49-F238E27FC236}">
                <a16:creationId xmlns:a16="http://schemas.microsoft.com/office/drawing/2014/main" id="{1D0E3819-7AB2-E637-D282-F9732BF225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AF284-AC34-8AE5-44DB-8FE0BF88A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14" y="148771"/>
            <a:ext cx="9700985" cy="64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63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6C4C4BE3-E856-8B11-7EC6-D7F31A077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2027151-7818-FFEC-6AFF-B5A7C141E1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extLst>
              <a:ext uri="{FF2B5EF4-FFF2-40B4-BE49-F238E27FC236}">
                <a16:creationId xmlns:a16="http://schemas.microsoft.com/office/drawing/2014/main" id="{4026F9C8-0C02-373A-BE32-01E7754B018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39AE113E-E7EC-63E7-A426-E6513F4621E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extLst>
              <a:ext uri="{FF2B5EF4-FFF2-40B4-BE49-F238E27FC236}">
                <a16:creationId xmlns:a16="http://schemas.microsoft.com/office/drawing/2014/main" id="{66EC2919-ED82-D2E1-56EB-54F5EA634A0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extLst>
              <a:ext uri="{FF2B5EF4-FFF2-40B4-BE49-F238E27FC236}">
                <a16:creationId xmlns:a16="http://schemas.microsoft.com/office/drawing/2014/main" id="{46D1BAA5-2681-F423-677F-86BDD01F9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7"/>
            <a:extLst>
              <a:ext uri="{FF2B5EF4-FFF2-40B4-BE49-F238E27FC236}">
                <a16:creationId xmlns:a16="http://schemas.microsoft.com/office/drawing/2014/main" id="{7BCD9814-1C69-5DEE-735F-55D4DE22EFD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extLst>
              <a:ext uri="{FF2B5EF4-FFF2-40B4-BE49-F238E27FC236}">
                <a16:creationId xmlns:a16="http://schemas.microsoft.com/office/drawing/2014/main" id="{E162870A-301C-B1C8-C613-63F66396580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extLst>
              <a:ext uri="{FF2B5EF4-FFF2-40B4-BE49-F238E27FC236}">
                <a16:creationId xmlns:a16="http://schemas.microsoft.com/office/drawing/2014/main" id="{5DD3D983-3FB8-7C8F-A99D-9A64C5D1BF1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extLst>
              <a:ext uri="{FF2B5EF4-FFF2-40B4-BE49-F238E27FC236}">
                <a16:creationId xmlns:a16="http://schemas.microsoft.com/office/drawing/2014/main" id="{44EF543A-A149-9C93-DFD2-57D2ECFEE9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500ED9B3-CA4D-3FD4-1939-C2B254BC479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953013E8-FB50-3074-8839-E7FA3B6C9823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B41ED519-C120-0356-6A4D-AB4141348D5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8EAFA42B-85ED-FDFA-6F8A-963D10D0B8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2B6D05-1CE2-6AE6-35C1-F3C00831CD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78C5095-A7F9-4211-1EBE-FACC67FF7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770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4EEA1E-1481-FB04-0920-E7178E139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8" y="547914"/>
            <a:ext cx="11117943" cy="57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73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C3A09-B305-E9B9-CAF4-334C58786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99F09A74-8736-9424-8825-93427E4D8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7729" y="4349"/>
            <a:ext cx="12176544" cy="68769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C9D9C44-98F7-54D7-6E62-0200253E0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3999" y="4348"/>
            <a:ext cx="3220273" cy="1575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61FBC03-ADB4-D330-9DF6-EC5ED2A91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7730" y="4348"/>
            <a:ext cx="3220273" cy="157509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DA7485C-F7BF-870C-9ED6-CFFA0A3ED6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7727" y="4412404"/>
            <a:ext cx="12176544" cy="24412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0DA423-90B2-A1DA-F97D-46D9B29C81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99" y="735835"/>
            <a:ext cx="8436037" cy="41021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F6D4842-57A4-9EC7-DC14-F12431C47E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08012" y="1826351"/>
            <a:ext cx="3124965" cy="4900512"/>
          </a:xfrm>
          <a:prstGeom prst="rect">
            <a:avLst/>
          </a:prstGeom>
        </p:spPr>
      </p:pic>
      <p:pic>
        <p:nvPicPr>
          <p:cNvPr id="2" name="Picture 1" descr="A green and red letters&#10;&#10;AI-generated content may be incorrect.">
            <a:extLst>
              <a:ext uri="{FF2B5EF4-FFF2-40B4-BE49-F238E27FC236}">
                <a16:creationId xmlns:a16="http://schemas.microsoft.com/office/drawing/2014/main" id="{CE10DFAC-4BD3-0A84-19E6-4A9DF431F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79" y="1699561"/>
            <a:ext cx="6559530" cy="18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5B790-740D-78AC-23AF-034AC094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724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AN TOÀN BẠN NHÉ !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3009F-F88C-12A2-C2B5-C01E7501E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97157"/>
            <a:ext cx="3199228" cy="5658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/>
              <a:t>Ve v</a:t>
            </a:r>
            <a:r>
              <a:rPr lang="en-US" dirty="0"/>
              <a:t>ẻ</a:t>
            </a:r>
            <a:r>
              <a:rPr lang="vi-VN" dirty="0"/>
              <a:t> v</a:t>
            </a:r>
            <a:r>
              <a:rPr lang="en-US" dirty="0"/>
              <a:t>è</a:t>
            </a:r>
            <a:r>
              <a:rPr lang="vi-VN" dirty="0"/>
              <a:t> ve</a:t>
            </a:r>
            <a:br>
              <a:rPr lang="vi-VN" dirty="0"/>
            </a:br>
            <a:r>
              <a:rPr lang="vi-VN" dirty="0"/>
              <a:t>Nghe v</a:t>
            </a:r>
            <a:r>
              <a:rPr lang="en-US" dirty="0"/>
              <a:t>è</a:t>
            </a:r>
            <a:r>
              <a:rPr lang="vi-VN" dirty="0"/>
              <a:t> </a:t>
            </a:r>
            <a:r>
              <a:rPr lang="en-US" dirty="0" err="1"/>
              <a:t>đồ</a:t>
            </a:r>
            <a:r>
              <a:rPr lang="vi-VN" dirty="0"/>
              <a:t> vật.</a:t>
            </a:r>
            <a:endParaRPr lang="en-US" dirty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Khi mở tủ lạnh</a:t>
            </a:r>
            <a:br>
              <a:rPr lang="vi-VN" dirty="0"/>
            </a:br>
            <a:r>
              <a:rPr lang="vi-VN" dirty="0"/>
              <a:t>Lấy đồ xong xuôi</a:t>
            </a:r>
            <a:br>
              <a:rPr lang="vi-VN" dirty="0"/>
            </a:br>
            <a:r>
              <a:rPr lang="vi-VN" dirty="0"/>
              <a:t>Đừng quên bạn ơi</a:t>
            </a:r>
            <a:br>
              <a:rPr lang="vi-VN" dirty="0"/>
            </a:br>
            <a:r>
              <a:rPr lang="vi-VN" dirty="0"/>
              <a:t>Đóng cửa tủ nhé!</a:t>
            </a:r>
            <a:endParaRPr lang="en-US" dirty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Điều hoà mát mẻ</a:t>
            </a:r>
            <a:br>
              <a:rPr lang="vi-VN" dirty="0"/>
            </a:br>
            <a:r>
              <a:rPr lang="vi-VN" dirty="0"/>
              <a:t>Bé ngồi thích mê</a:t>
            </a:r>
            <a:br>
              <a:rPr lang="vi-VN" dirty="0"/>
            </a:br>
            <a:r>
              <a:rPr lang="vi-VN" dirty="0"/>
              <a:t>28 độ C</a:t>
            </a:r>
            <a:br>
              <a:rPr lang="vi-VN" dirty="0"/>
            </a:br>
            <a:r>
              <a:rPr lang="vi-VN" dirty="0"/>
              <a:t>Chỉnh cho phù hợp.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DA63F-2955-7320-CA57-4C748C05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19" y="897157"/>
            <a:ext cx="3759591" cy="5475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/>
              <a:t>Điện thoại, laptop</a:t>
            </a:r>
            <a:br>
              <a:rPr lang="vi-VN" dirty="0"/>
            </a:br>
            <a:r>
              <a:rPr lang="vi-VN" dirty="0"/>
              <a:t>Chớ dùng quá lâu</a:t>
            </a:r>
            <a:br>
              <a:rPr lang="vi-VN" dirty="0"/>
            </a:br>
            <a:r>
              <a:rPr lang="vi-VN" dirty="0"/>
              <a:t>Hại mắt đau đầu</a:t>
            </a:r>
            <a:br>
              <a:rPr lang="vi-VN" dirty="0"/>
            </a:br>
            <a:r>
              <a:rPr lang="vi-VN" dirty="0"/>
              <a:t>Thêm nhiều phiền toái.</a:t>
            </a:r>
          </a:p>
          <a:p>
            <a:pPr marL="0" indent="0">
              <a:buNone/>
            </a:pPr>
            <a:r>
              <a:rPr lang="vi-VN" dirty="0"/>
              <a:t>Bạn trai, bạn gái</a:t>
            </a:r>
            <a:br>
              <a:rPr lang="vi-VN" dirty="0"/>
            </a:br>
            <a:r>
              <a:rPr lang="vi-VN" dirty="0"/>
              <a:t>Khi xem tivi</a:t>
            </a:r>
            <a:br>
              <a:rPr lang="vi-VN" dirty="0"/>
            </a:br>
            <a:r>
              <a:rPr lang="vi-VN" dirty="0"/>
              <a:t>Ngồi gần có khi:</a:t>
            </a:r>
            <a:br>
              <a:rPr lang="vi-VN" dirty="0"/>
            </a:br>
            <a:r>
              <a:rPr lang="vi-VN" dirty="0"/>
              <a:t>Mắt bị cận thị.</a:t>
            </a:r>
            <a:endParaRPr lang="en-US" dirty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Nhiều thiết bị điện</a:t>
            </a:r>
            <a:br>
              <a:rPr lang="vi-VN" dirty="0"/>
            </a:br>
            <a:r>
              <a:rPr lang="vi-VN" dirty="0"/>
              <a:t>Ổ cắm chung nhau</a:t>
            </a:r>
            <a:br>
              <a:rPr lang="vi-VN" dirty="0"/>
            </a:br>
            <a:r>
              <a:rPr lang="vi-VN" dirty="0"/>
              <a:t>Không an toàn đâu</a:t>
            </a:r>
            <a:br>
              <a:rPr lang="vi-VN" dirty="0"/>
            </a:br>
            <a:r>
              <a:rPr lang="vi-VN" dirty="0"/>
              <a:t>Đừng ai làm thế!</a:t>
            </a:r>
          </a:p>
          <a:p>
            <a:endParaRPr lang="vi-VN" dirty="0"/>
          </a:p>
        </p:txBody>
      </p:sp>
      <p:pic>
        <p:nvPicPr>
          <p:cNvPr id="1028" name="Picture 4" descr="Please close the fridge door -Funny Kitchen Reminder Sticker&quot; Sticker for  Sale by PodXDesigns1 | Redbubble">
            <a:extLst>
              <a:ext uri="{FF2B5EF4-FFF2-40B4-BE49-F238E27FC236}">
                <a16:creationId xmlns:a16="http://schemas.microsoft.com/office/drawing/2014/main" id="{6DFB24BA-DEBE-A8A2-77DB-B3DCFA3A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30" y="2222720"/>
            <a:ext cx="1970649" cy="197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ir conditioner controller displayed as 28 degrees - Stock Illustration  [75094469] - PIXTA">
            <a:extLst>
              <a:ext uri="{FF2B5EF4-FFF2-40B4-BE49-F238E27FC236}">
                <a16:creationId xmlns:a16="http://schemas.microsoft.com/office/drawing/2014/main" id="{4B1E5692-0B5D-C664-9EBC-8E84215C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76" y="4734655"/>
            <a:ext cx="1627090" cy="163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Laptop Tablet And Smartphone Vector Illustration, Laptop, Tablet, Smartphone  PNG and Vector with Transparent Background for Free Download">
            <a:extLst>
              <a:ext uri="{FF2B5EF4-FFF2-40B4-BE49-F238E27FC236}">
                <a16:creationId xmlns:a16="http://schemas.microsoft.com/office/drawing/2014/main" id="{10B888DD-5AB4-EE7C-2630-B65D7DCDF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AutoShape 10" descr="Laptop Tablet And Smartphone Vector Illustration, Laptop, Tablet, Smartphone  PNG and Vector with Transparent Background for Free Download">
            <a:extLst>
              <a:ext uri="{FF2B5EF4-FFF2-40B4-BE49-F238E27FC236}">
                <a16:creationId xmlns:a16="http://schemas.microsoft.com/office/drawing/2014/main" id="{3179623B-4B9D-490E-E598-E8EE1A9DF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AutoShape 12" descr="Laptop Tablet And Smartphone Vector Illustration, Laptop, Tablet, Smartphone  PNG and Vector with Transparent Background for Free Download">
            <a:extLst>
              <a:ext uri="{FF2B5EF4-FFF2-40B4-BE49-F238E27FC236}">
                <a16:creationId xmlns:a16="http://schemas.microsoft.com/office/drawing/2014/main" id="{63ECEB3C-C3D8-48A2-9325-FC27A51076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689350-B4A4-23CA-82E4-456FE2BF4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954" y="-127242"/>
            <a:ext cx="2919046" cy="2919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CB45C-783B-3C83-F5CF-8C059DBE6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8259" y="2449210"/>
            <a:ext cx="2108435" cy="2108435"/>
          </a:xfrm>
          <a:prstGeom prst="rect">
            <a:avLst/>
          </a:prstGeom>
        </p:spPr>
      </p:pic>
      <p:pic>
        <p:nvPicPr>
          <p:cNvPr id="1038" name="Picture 14" descr="Cartoon Power Cords And Bars Combined In A Tangle. Stock Photo, Picture and  Royalty Free Image. Image 28815022.">
            <a:extLst>
              <a:ext uri="{FF2B5EF4-FFF2-40B4-BE49-F238E27FC236}">
                <a16:creationId xmlns:a16="http://schemas.microsoft.com/office/drawing/2014/main" id="{2A2ACBE1-6140-E403-F9D7-E1D6203D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83" y="4840673"/>
            <a:ext cx="2184013" cy="163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83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6449-97DF-1D68-7B84-E30876F6F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6DBBCC0-FC9C-D463-C7B7-D0FDFCA8DB5A}"/>
              </a:ext>
            </a:extLst>
          </p:cNvPr>
          <p:cNvSpPr/>
          <p:nvPr/>
        </p:nvSpPr>
        <p:spPr>
          <a:xfrm>
            <a:off x="211015" y="181378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0FE8D898-B476-75C5-3EE0-91FA298C3486}"/>
              </a:ext>
            </a:extLst>
          </p:cNvPr>
          <p:cNvGrpSpPr/>
          <p:nvPr/>
        </p:nvGrpSpPr>
        <p:grpSpPr>
          <a:xfrm>
            <a:off x="2256148" y="799645"/>
            <a:ext cx="7345045" cy="3712191"/>
            <a:chOff x="805812" y="2498435"/>
            <a:chExt cx="7345045" cy="1163147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7DDFAC69-4D62-D11D-0243-93031D4DA105}"/>
                </a:ext>
              </a:extLst>
            </p:cNvPr>
            <p:cNvSpPr txBox="1"/>
            <p:nvPr/>
          </p:nvSpPr>
          <p:spPr>
            <a:xfrm>
              <a:off x="1642484" y="2498435"/>
              <a:ext cx="6508373" cy="407132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Thanks you !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ADBEFDB4-644E-49F7-6CA2-5B12FEF71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79EEE4A7-BE72-BEF7-21EC-E3C6402A8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25" y="1213232"/>
            <a:ext cx="3523845" cy="5657711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6900639C-0CB4-FF48-F0A2-B2C53C57E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772" y="1306575"/>
            <a:ext cx="3727206" cy="54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4" action="ppaction://hlinksldjump"/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hlinkClick r:id="rId7" action="ppaction://hlinksldjump"/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76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hlinkClick r:id="rId8" action="ppaction://hlinksldjump"/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hlinkClick r:id="rId9" action="ppaction://hlinksldjump"/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10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4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7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1685885" y="725715"/>
            <a:ext cx="4653955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1900803" y="1234301"/>
            <a:ext cx="4329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ight Arrow 7">
            <a:hlinkClick r:id="rId14" action="ppaction://hlinksldjump"/>
          </p:cNvPr>
          <p:cNvSpPr/>
          <p:nvPr/>
        </p:nvSpPr>
        <p:spPr>
          <a:xfrm>
            <a:off x="11146971" y="6052457"/>
            <a:ext cx="896983" cy="740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0A3AA6-1D62-D122-625E-07D174A35299}"/>
              </a:ext>
            </a:extLst>
          </p:cNvPr>
          <p:cNvGrpSpPr/>
          <p:nvPr/>
        </p:nvGrpSpPr>
        <p:grpSpPr>
          <a:xfrm>
            <a:off x="33281" y="49134"/>
            <a:ext cx="12125438" cy="1694441"/>
            <a:chOff x="-693571" y="241757"/>
            <a:chExt cx="13579140" cy="24813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73C984-09FB-69D7-54BF-270141CADC8E}"/>
                </a:ext>
              </a:extLst>
            </p:cNvPr>
            <p:cNvSpPr/>
            <p:nvPr/>
          </p:nvSpPr>
          <p:spPr>
            <a:xfrm>
              <a:off x="-693571" y="241757"/>
              <a:ext cx="13579140" cy="2262968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BBE629-F4BC-0F24-D7D3-41E66343A4DB}"/>
                </a:ext>
              </a:extLst>
            </p:cNvPr>
            <p:cNvSpPr txBox="1"/>
            <p:nvPr/>
          </p:nvSpPr>
          <p:spPr>
            <a:xfrm>
              <a:off x="1418998" y="392526"/>
              <a:ext cx="11284133" cy="19447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việc làm nào dưới đây là việc làm an toàn khi sử dụng đồ dùng điện trong gia đình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  <a:endPara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hlinkClick r:id="rId8" action="ppaction://hlinksldjump"/>
              <a:extLst>
                <a:ext uri="{FF2B5EF4-FFF2-40B4-BE49-F238E27FC236}">
                  <a16:creationId xmlns:a16="http://schemas.microsoft.com/office/drawing/2014/main" id="{847EAB9E-1DC1-ABC3-4720-5D192D082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40232" y="241757"/>
              <a:ext cx="2164532" cy="24813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CE7CA3E-22A1-4C0F-02AB-2F314BB92772}"/>
              </a:ext>
            </a:extLst>
          </p:cNvPr>
          <p:cNvGrpSpPr/>
          <p:nvPr/>
        </p:nvGrpSpPr>
        <p:grpSpPr>
          <a:xfrm>
            <a:off x="1265274" y="1924493"/>
            <a:ext cx="9537554" cy="1348226"/>
            <a:chOff x="1861723" y="2134893"/>
            <a:chExt cx="8819884" cy="124864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id="{15CC24D6-74D2-2C8D-BA5E-A4745B4D6FCA}"/>
                </a:ext>
              </a:extLst>
            </p:cNvPr>
            <p:cNvSpPr/>
            <p:nvPr/>
          </p:nvSpPr>
          <p:spPr>
            <a:xfrm>
              <a:off x="2265256" y="228872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101186"/>
                        <a:gd name="csY0" fmla="*/ 190206 h 1141215"/>
                        <a:gd name="csX1" fmla="*/ 190491 w 9101186"/>
                        <a:gd name="csY1" fmla="*/ 0 h 1141215"/>
                        <a:gd name="csX2" fmla="*/ 8910694 w 9101186"/>
                        <a:gd name="csY2" fmla="*/ 0 h 1141215"/>
                        <a:gd name="csX3" fmla="*/ 9101186 w 9101186"/>
                        <a:gd name="csY3" fmla="*/ 190206 h 1141215"/>
                        <a:gd name="csX4" fmla="*/ 9101186 w 9101186"/>
                        <a:gd name="csY4" fmla="*/ 951008 h 1141215"/>
                        <a:gd name="csX5" fmla="*/ 8910694 w 9101186"/>
                        <a:gd name="csY5" fmla="*/ 1141215 h 1141215"/>
                        <a:gd name="csX6" fmla="*/ 190491 w 9101186"/>
                        <a:gd name="csY6" fmla="*/ 1141215 h 1141215"/>
                        <a:gd name="csX7" fmla="*/ 0 w 9101186"/>
                        <a:gd name="csY7" fmla="*/ 951008 h 1141215"/>
                        <a:gd name="csX8" fmla="*/ 0 w 9101186"/>
                        <a:gd name="csY8" fmla="*/ 190206 h 1141215"/>
                        <a:gd name="csX0" fmla="*/ 0 w 9101186"/>
                        <a:gd name="csY0" fmla="*/ 190206 h 1141215"/>
                        <a:gd name="csX1" fmla="*/ 190491 w 9101186"/>
                        <a:gd name="csY1" fmla="*/ 0 h 1141215"/>
                        <a:gd name="csX2" fmla="*/ 8910694 w 9101186"/>
                        <a:gd name="csY2" fmla="*/ 0 h 1141215"/>
                        <a:gd name="csX3" fmla="*/ 9101186 w 9101186"/>
                        <a:gd name="csY3" fmla="*/ 190206 h 1141215"/>
                        <a:gd name="csX4" fmla="*/ 9101186 w 9101186"/>
                        <a:gd name="csY4" fmla="*/ 951008 h 1141215"/>
                        <a:gd name="csX5" fmla="*/ 8910694 w 9101186"/>
                        <a:gd name="csY5" fmla="*/ 1141215 h 1141215"/>
                        <a:gd name="csX6" fmla="*/ 190491 w 9101186"/>
                        <a:gd name="csY6" fmla="*/ 1141215 h 1141215"/>
                        <a:gd name="csX7" fmla="*/ 0 w 9101186"/>
                        <a:gd name="csY7" fmla="*/ 951008 h 1141215"/>
                        <a:gd name="csX8" fmla="*/ 0 w 9101186"/>
                        <a:gd name="csY8" fmla="*/ 190206 h 114121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101186" h="1141215" fill="none" extrusionOk="0">
                          <a:moveTo>
                            <a:pt x="0" y="190206"/>
                          </a:moveTo>
                          <a:cubicBezTo>
                            <a:pt x="13420" y="97460"/>
                            <a:pt x="96666" y="16128"/>
                            <a:pt x="190491" y="0"/>
                          </a:cubicBezTo>
                          <a:cubicBezTo>
                            <a:pt x="3455540" y="-102384"/>
                            <a:pt x="8043216" y="-10881"/>
                            <a:pt x="8910694" y="0"/>
                          </a:cubicBezTo>
                          <a:cubicBezTo>
                            <a:pt x="9019014" y="3532"/>
                            <a:pt x="9100750" y="79256"/>
                            <a:pt x="9101186" y="190206"/>
                          </a:cubicBezTo>
                          <a:cubicBezTo>
                            <a:pt x="9144203" y="414017"/>
                            <a:pt x="9086374" y="664501"/>
                            <a:pt x="9101186" y="951008"/>
                          </a:cubicBezTo>
                          <a:cubicBezTo>
                            <a:pt x="9113033" y="1044920"/>
                            <a:pt x="9029776" y="1171944"/>
                            <a:pt x="8910694" y="1141215"/>
                          </a:cubicBezTo>
                          <a:cubicBezTo>
                            <a:pt x="6477926" y="1435332"/>
                            <a:pt x="3724588" y="938776"/>
                            <a:pt x="190491" y="1141215"/>
                          </a:cubicBezTo>
                          <a:cubicBezTo>
                            <a:pt x="91835" y="1151690"/>
                            <a:pt x="22467" y="1044502"/>
                            <a:pt x="0" y="951008"/>
                          </a:cubicBezTo>
                          <a:cubicBezTo>
                            <a:pt x="-510" y="760417"/>
                            <a:pt x="-18051" y="509860"/>
                            <a:pt x="0" y="190206"/>
                          </a:cubicBezTo>
                          <a:close/>
                        </a:path>
                        <a:path w="9101186" h="1141215" stroke="0" extrusionOk="0">
                          <a:moveTo>
                            <a:pt x="0" y="190206"/>
                          </a:moveTo>
                          <a:cubicBezTo>
                            <a:pt x="5241" y="86402"/>
                            <a:pt x="86057" y="11841"/>
                            <a:pt x="190491" y="0"/>
                          </a:cubicBezTo>
                          <a:cubicBezTo>
                            <a:pt x="3662997" y="285616"/>
                            <a:pt x="6311888" y="448654"/>
                            <a:pt x="8910694" y="0"/>
                          </a:cubicBezTo>
                          <a:cubicBezTo>
                            <a:pt x="9015414" y="-4623"/>
                            <a:pt x="9091777" y="93622"/>
                            <a:pt x="9101186" y="190206"/>
                          </a:cubicBezTo>
                          <a:cubicBezTo>
                            <a:pt x="9165036" y="560433"/>
                            <a:pt x="9052157" y="693962"/>
                            <a:pt x="9101186" y="951008"/>
                          </a:cubicBezTo>
                          <a:cubicBezTo>
                            <a:pt x="9089012" y="1064800"/>
                            <a:pt x="9025788" y="1153813"/>
                            <a:pt x="8910694" y="1141215"/>
                          </a:cubicBezTo>
                          <a:cubicBezTo>
                            <a:pt x="7671143" y="1439525"/>
                            <a:pt x="3845103" y="835173"/>
                            <a:pt x="190491" y="1141215"/>
                          </a:cubicBezTo>
                          <a:cubicBezTo>
                            <a:pt x="99015" y="1138923"/>
                            <a:pt x="4686" y="1053569"/>
                            <a:pt x="0" y="951008"/>
                          </a:cubicBezTo>
                          <a:cubicBezTo>
                            <a:pt x="71503" y="775001"/>
                            <a:pt x="18750" y="446150"/>
                            <a:pt x="0" y="190206"/>
                          </a:cubicBezTo>
                          <a:close/>
                        </a:path>
                        <a:path w="9101186" h="1141215" fill="none" stroke="0" extrusionOk="0">
                          <a:moveTo>
                            <a:pt x="0" y="190206"/>
                          </a:moveTo>
                          <a:cubicBezTo>
                            <a:pt x="7950" y="90403"/>
                            <a:pt x="90782" y="23862"/>
                            <a:pt x="190491" y="0"/>
                          </a:cubicBezTo>
                          <a:cubicBezTo>
                            <a:pt x="3514077" y="-246581"/>
                            <a:pt x="7959312" y="-48839"/>
                            <a:pt x="8910694" y="0"/>
                          </a:cubicBezTo>
                          <a:cubicBezTo>
                            <a:pt x="9034092" y="12630"/>
                            <a:pt x="9102253" y="87636"/>
                            <a:pt x="9101186" y="190206"/>
                          </a:cubicBezTo>
                          <a:cubicBezTo>
                            <a:pt x="9168796" y="461801"/>
                            <a:pt x="9053420" y="665372"/>
                            <a:pt x="9101186" y="951008"/>
                          </a:cubicBezTo>
                          <a:cubicBezTo>
                            <a:pt x="9093742" y="1072820"/>
                            <a:pt x="9024001" y="1176332"/>
                            <a:pt x="8910694" y="1141215"/>
                          </a:cubicBezTo>
                          <a:cubicBezTo>
                            <a:pt x="6411670" y="979160"/>
                            <a:pt x="2911185" y="1146796"/>
                            <a:pt x="190491" y="1141215"/>
                          </a:cubicBezTo>
                          <a:cubicBezTo>
                            <a:pt x="103093" y="1137663"/>
                            <a:pt x="13604" y="1051512"/>
                            <a:pt x="0" y="951008"/>
                          </a:cubicBezTo>
                          <a:cubicBezTo>
                            <a:pt x="-17448" y="753264"/>
                            <a:pt x="4533" y="500434"/>
                            <a:pt x="0" y="1902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Google Shape;438;p31">
              <a:extLst>
                <a:ext uri="{FF2B5EF4-FFF2-40B4-BE49-F238E27FC236}">
                  <a16:creationId xmlns:a16="http://schemas.microsoft.com/office/drawing/2014/main" id="{0808E697-32AF-D13B-E93B-641332023925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" name="Google Shape;439;p31">
                <a:extLst>
                  <a:ext uri="{FF2B5EF4-FFF2-40B4-BE49-F238E27FC236}">
                    <a16:creationId xmlns:a16="http://schemas.microsoft.com/office/drawing/2014/main" id="{88A9B7B1-5376-1C71-FB20-6D6AEEEE6657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440;p31">
                <a:extLst>
                  <a:ext uri="{FF2B5EF4-FFF2-40B4-BE49-F238E27FC236}">
                    <a16:creationId xmlns:a16="http://schemas.microsoft.com/office/drawing/2014/main" id="{BA8391EF-014B-A880-7F40-3300BBD72492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441;p31">
                <a:extLst>
                  <a:ext uri="{FF2B5EF4-FFF2-40B4-BE49-F238E27FC236}">
                    <a16:creationId xmlns:a16="http://schemas.microsoft.com/office/drawing/2014/main" id="{F58BDB6A-F5D8-5A3F-F3C1-5E5C40CCF0D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442;p31">
                <a:extLst>
                  <a:ext uri="{FF2B5EF4-FFF2-40B4-BE49-F238E27FC236}">
                    <a16:creationId xmlns:a16="http://schemas.microsoft.com/office/drawing/2014/main" id="{D81456EA-4076-AC86-BF0E-9CB13C0939DD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443;p31">
                <a:extLst>
                  <a:ext uri="{FF2B5EF4-FFF2-40B4-BE49-F238E27FC236}">
                    <a16:creationId xmlns:a16="http://schemas.microsoft.com/office/drawing/2014/main" id="{EA320B9D-1BBF-1E63-4679-279CB9D78B6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444;p31">
                <a:extLst>
                  <a:ext uri="{FF2B5EF4-FFF2-40B4-BE49-F238E27FC236}">
                    <a16:creationId xmlns:a16="http://schemas.microsoft.com/office/drawing/2014/main" id="{E58073CA-DE58-9D2A-AF6B-A749956A0946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445;p31">
                <a:extLst>
                  <a:ext uri="{FF2B5EF4-FFF2-40B4-BE49-F238E27FC236}">
                    <a16:creationId xmlns:a16="http://schemas.microsoft.com/office/drawing/2014/main" id="{87871A36-7D35-ECDD-09E3-62CD5233327B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446;p31">
                <a:extLst>
                  <a:ext uri="{FF2B5EF4-FFF2-40B4-BE49-F238E27FC236}">
                    <a16:creationId xmlns:a16="http://schemas.microsoft.com/office/drawing/2014/main" id="{1CD38FD3-4A84-93AA-339F-06F6C23D5A1C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447;p31">
                <a:extLst>
                  <a:ext uri="{FF2B5EF4-FFF2-40B4-BE49-F238E27FC236}">
                    <a16:creationId xmlns:a16="http://schemas.microsoft.com/office/drawing/2014/main" id="{63658995-146A-162E-BDEE-21AEC83DCC7E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448;p31">
                <a:extLst>
                  <a:ext uri="{FF2B5EF4-FFF2-40B4-BE49-F238E27FC236}">
                    <a16:creationId xmlns:a16="http://schemas.microsoft.com/office/drawing/2014/main" id="{BE2F5FE2-6B6C-D6DB-4499-D4717B13CF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449;p31">
                <a:extLst>
                  <a:ext uri="{FF2B5EF4-FFF2-40B4-BE49-F238E27FC236}">
                    <a16:creationId xmlns:a16="http://schemas.microsoft.com/office/drawing/2014/main" id="{5E472508-5A09-B471-CD51-8255476F98E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450;p31">
                <a:extLst>
                  <a:ext uri="{FF2B5EF4-FFF2-40B4-BE49-F238E27FC236}">
                    <a16:creationId xmlns:a16="http://schemas.microsoft.com/office/drawing/2014/main" id="{F85B50D3-980A-D8F4-9B93-612FBBACF917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51;p31">
                <a:extLst>
                  <a:ext uri="{FF2B5EF4-FFF2-40B4-BE49-F238E27FC236}">
                    <a16:creationId xmlns:a16="http://schemas.microsoft.com/office/drawing/2014/main" id="{704D1F8A-F8A0-80FB-E045-F12DFB9812F8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452;p31">
                <a:extLst>
                  <a:ext uri="{FF2B5EF4-FFF2-40B4-BE49-F238E27FC236}">
                    <a16:creationId xmlns:a16="http://schemas.microsoft.com/office/drawing/2014/main" id="{CB070B73-9997-F474-C20A-DE3667C5F907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53;p31">
                <a:extLst>
                  <a:ext uri="{FF2B5EF4-FFF2-40B4-BE49-F238E27FC236}">
                    <a16:creationId xmlns:a16="http://schemas.microsoft.com/office/drawing/2014/main" id="{C0E39BEB-839E-728A-8E16-1B7007362900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2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4A718E-34E5-11D1-47B0-AEEED9B3F9D4}"/>
                </a:ext>
              </a:extLst>
            </p:cNvPr>
            <p:cNvSpPr txBox="1"/>
            <p:nvPr/>
          </p:nvSpPr>
          <p:spPr>
            <a:xfrm>
              <a:off x="3154301" y="2538553"/>
              <a:ext cx="6442725" cy="5676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AEFF92-22A1-AF9B-CE31-90E1E84A9EE8}"/>
              </a:ext>
            </a:extLst>
          </p:cNvPr>
          <p:cNvGrpSpPr/>
          <p:nvPr/>
        </p:nvGrpSpPr>
        <p:grpSpPr>
          <a:xfrm>
            <a:off x="1352188" y="3521750"/>
            <a:ext cx="9559081" cy="1121029"/>
            <a:chOff x="2098496" y="3659454"/>
            <a:chExt cx="8644611" cy="1198789"/>
          </a:xfrm>
        </p:grpSpPr>
        <p:sp>
          <p:nvSpPr>
            <p:cNvPr id="26" name="Rectangle: Rounded Corners 13">
              <a:extLst>
                <a:ext uri="{FF2B5EF4-FFF2-40B4-BE49-F238E27FC236}">
                  <a16:creationId xmlns:a16="http://schemas.microsoft.com/office/drawing/2014/main" id="{A32134D8-705D-7A48-851E-AB11D6DF273A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306675"/>
                        <a:gd name="csY0" fmla="*/ 164731 h 988366"/>
                        <a:gd name="csX1" fmla="*/ 194792 w 9306675"/>
                        <a:gd name="csY1" fmla="*/ 0 h 988366"/>
                        <a:gd name="csX2" fmla="*/ 9111882 w 9306675"/>
                        <a:gd name="csY2" fmla="*/ 0 h 988366"/>
                        <a:gd name="csX3" fmla="*/ 9306675 w 9306675"/>
                        <a:gd name="csY3" fmla="*/ 164731 h 988366"/>
                        <a:gd name="csX4" fmla="*/ 9306675 w 9306675"/>
                        <a:gd name="csY4" fmla="*/ 823634 h 988366"/>
                        <a:gd name="csX5" fmla="*/ 9111882 w 9306675"/>
                        <a:gd name="csY5" fmla="*/ 988366 h 988366"/>
                        <a:gd name="csX6" fmla="*/ 194792 w 9306675"/>
                        <a:gd name="csY6" fmla="*/ 988366 h 988366"/>
                        <a:gd name="csX7" fmla="*/ 0 w 9306675"/>
                        <a:gd name="csY7" fmla="*/ 823634 h 988366"/>
                        <a:gd name="csX8" fmla="*/ 0 w 9306675"/>
                        <a:gd name="csY8" fmla="*/ 164731 h 988366"/>
                        <a:gd name="csX0" fmla="*/ 0 w 9306675"/>
                        <a:gd name="csY0" fmla="*/ 164731 h 988366"/>
                        <a:gd name="csX1" fmla="*/ 194792 w 9306675"/>
                        <a:gd name="csY1" fmla="*/ 0 h 988366"/>
                        <a:gd name="csX2" fmla="*/ 9111882 w 9306675"/>
                        <a:gd name="csY2" fmla="*/ 0 h 988366"/>
                        <a:gd name="csX3" fmla="*/ 9306675 w 9306675"/>
                        <a:gd name="csY3" fmla="*/ 164731 h 988366"/>
                        <a:gd name="csX4" fmla="*/ 9306675 w 9306675"/>
                        <a:gd name="csY4" fmla="*/ 823634 h 988366"/>
                        <a:gd name="csX5" fmla="*/ 9111882 w 9306675"/>
                        <a:gd name="csY5" fmla="*/ 988366 h 988366"/>
                        <a:gd name="csX6" fmla="*/ 194792 w 9306675"/>
                        <a:gd name="csY6" fmla="*/ 988366 h 988366"/>
                        <a:gd name="csX7" fmla="*/ 0 w 9306675"/>
                        <a:gd name="csY7" fmla="*/ 823634 h 988366"/>
                        <a:gd name="csX8" fmla="*/ 0 w 9306675"/>
                        <a:gd name="csY8" fmla="*/ 164731 h 98836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306675" h="988366" fill="none" extrusionOk="0">
                          <a:moveTo>
                            <a:pt x="0" y="164731"/>
                          </a:moveTo>
                          <a:cubicBezTo>
                            <a:pt x="14123" y="85476"/>
                            <a:pt x="100891" y="17232"/>
                            <a:pt x="194792" y="0"/>
                          </a:cubicBezTo>
                          <a:cubicBezTo>
                            <a:pt x="3621585" y="-146319"/>
                            <a:pt x="8237892" y="47954"/>
                            <a:pt x="9111882" y="0"/>
                          </a:cubicBezTo>
                          <a:cubicBezTo>
                            <a:pt x="9232211" y="14279"/>
                            <a:pt x="9306172" y="67301"/>
                            <a:pt x="9306675" y="164731"/>
                          </a:cubicBezTo>
                          <a:cubicBezTo>
                            <a:pt x="9347590" y="361841"/>
                            <a:pt x="9296544" y="592651"/>
                            <a:pt x="9306675" y="823634"/>
                          </a:cubicBezTo>
                          <a:cubicBezTo>
                            <a:pt x="9326119" y="896789"/>
                            <a:pt x="9229093" y="1006966"/>
                            <a:pt x="9111882" y="988366"/>
                          </a:cubicBezTo>
                          <a:cubicBezTo>
                            <a:pt x="6282305" y="1088556"/>
                            <a:pt x="3630368" y="890855"/>
                            <a:pt x="194792" y="988366"/>
                          </a:cubicBezTo>
                          <a:cubicBezTo>
                            <a:pt x="92987" y="997178"/>
                            <a:pt x="20009" y="905579"/>
                            <a:pt x="0" y="823634"/>
                          </a:cubicBezTo>
                          <a:cubicBezTo>
                            <a:pt x="1603" y="647831"/>
                            <a:pt x="17818" y="430678"/>
                            <a:pt x="0" y="164731"/>
                          </a:cubicBezTo>
                          <a:close/>
                        </a:path>
                        <a:path w="9306675" h="988366" stroke="0" extrusionOk="0">
                          <a:moveTo>
                            <a:pt x="0" y="164731"/>
                          </a:moveTo>
                          <a:cubicBezTo>
                            <a:pt x="-666" y="68096"/>
                            <a:pt x="86865" y="6942"/>
                            <a:pt x="194792" y="0"/>
                          </a:cubicBezTo>
                          <a:cubicBezTo>
                            <a:pt x="3772241" y="191162"/>
                            <a:pt x="6457906" y="549276"/>
                            <a:pt x="9111882" y="0"/>
                          </a:cubicBezTo>
                          <a:cubicBezTo>
                            <a:pt x="9226652" y="2848"/>
                            <a:pt x="9306538" y="79285"/>
                            <a:pt x="9306675" y="164731"/>
                          </a:cubicBezTo>
                          <a:cubicBezTo>
                            <a:pt x="9368895" y="483842"/>
                            <a:pt x="9255729" y="591601"/>
                            <a:pt x="9306675" y="823634"/>
                          </a:cubicBezTo>
                          <a:cubicBezTo>
                            <a:pt x="9293413" y="919052"/>
                            <a:pt x="9220801" y="992016"/>
                            <a:pt x="9111882" y="988366"/>
                          </a:cubicBezTo>
                          <a:cubicBezTo>
                            <a:pt x="7836222" y="1443610"/>
                            <a:pt x="4082959" y="786128"/>
                            <a:pt x="194792" y="988366"/>
                          </a:cubicBezTo>
                          <a:cubicBezTo>
                            <a:pt x="104512" y="983628"/>
                            <a:pt x="966" y="915027"/>
                            <a:pt x="0" y="823634"/>
                          </a:cubicBezTo>
                          <a:cubicBezTo>
                            <a:pt x="69111" y="671498"/>
                            <a:pt x="7733" y="371521"/>
                            <a:pt x="0" y="164731"/>
                          </a:cubicBezTo>
                          <a:close/>
                        </a:path>
                        <a:path w="9306675" h="988366" fill="none" stroke="0" extrusionOk="0">
                          <a:moveTo>
                            <a:pt x="0" y="164731"/>
                          </a:moveTo>
                          <a:cubicBezTo>
                            <a:pt x="6399" y="70270"/>
                            <a:pt x="96199" y="14242"/>
                            <a:pt x="194792" y="0"/>
                          </a:cubicBezTo>
                          <a:cubicBezTo>
                            <a:pt x="3609497" y="-198327"/>
                            <a:pt x="8103392" y="-43851"/>
                            <a:pt x="9111882" y="0"/>
                          </a:cubicBezTo>
                          <a:cubicBezTo>
                            <a:pt x="9235436" y="10974"/>
                            <a:pt x="9307181" y="74399"/>
                            <a:pt x="9306675" y="164731"/>
                          </a:cubicBezTo>
                          <a:cubicBezTo>
                            <a:pt x="9356965" y="388259"/>
                            <a:pt x="9279361" y="571440"/>
                            <a:pt x="9306675" y="823634"/>
                          </a:cubicBezTo>
                          <a:cubicBezTo>
                            <a:pt x="9303609" y="923723"/>
                            <a:pt x="9227703" y="1018458"/>
                            <a:pt x="9111882" y="988366"/>
                          </a:cubicBezTo>
                          <a:cubicBezTo>
                            <a:pt x="6515050" y="840467"/>
                            <a:pt x="3161147" y="994648"/>
                            <a:pt x="194792" y="988366"/>
                          </a:cubicBezTo>
                          <a:cubicBezTo>
                            <a:pt x="99952" y="986436"/>
                            <a:pt x="12798" y="913162"/>
                            <a:pt x="0" y="823634"/>
                          </a:cubicBezTo>
                          <a:cubicBezTo>
                            <a:pt x="-20908" y="656545"/>
                            <a:pt x="19355" y="429905"/>
                            <a:pt x="0" y="16473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7" name="Google Shape;282;p27">
              <a:extLst>
                <a:ext uri="{FF2B5EF4-FFF2-40B4-BE49-F238E27FC236}">
                  <a16:creationId xmlns:a16="http://schemas.microsoft.com/office/drawing/2014/main" id="{AD1F4049-9096-E917-C11F-3B6C8D96819B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9" name="Google Shape;283;p27">
                <a:extLst>
                  <a:ext uri="{FF2B5EF4-FFF2-40B4-BE49-F238E27FC236}">
                    <a16:creationId xmlns:a16="http://schemas.microsoft.com/office/drawing/2014/main" id="{5FD46BD9-0B2A-8464-B786-7F0964C1643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4;p27">
                <a:extLst>
                  <a:ext uri="{FF2B5EF4-FFF2-40B4-BE49-F238E27FC236}">
                    <a16:creationId xmlns:a16="http://schemas.microsoft.com/office/drawing/2014/main" id="{6EC47538-85E9-C6F9-559F-A3D25714B309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5;p27">
                <a:extLst>
                  <a:ext uri="{FF2B5EF4-FFF2-40B4-BE49-F238E27FC236}">
                    <a16:creationId xmlns:a16="http://schemas.microsoft.com/office/drawing/2014/main" id="{548269F3-FCCF-4E78-35EA-F9E2A8A2CF9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6;p27">
                <a:extLst>
                  <a:ext uri="{FF2B5EF4-FFF2-40B4-BE49-F238E27FC236}">
                    <a16:creationId xmlns:a16="http://schemas.microsoft.com/office/drawing/2014/main" id="{7B6506E9-1417-C5D4-CE81-26D27571B4DA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7;p27">
                <a:extLst>
                  <a:ext uri="{FF2B5EF4-FFF2-40B4-BE49-F238E27FC236}">
                    <a16:creationId xmlns:a16="http://schemas.microsoft.com/office/drawing/2014/main" id="{D14DF6F8-C669-2301-BADA-DD47CD899059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8;p27">
                <a:extLst>
                  <a:ext uri="{FF2B5EF4-FFF2-40B4-BE49-F238E27FC236}">
                    <a16:creationId xmlns:a16="http://schemas.microsoft.com/office/drawing/2014/main" id="{A460790B-6BA4-EEE5-F034-4D2D69D6771F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89;p27">
                <a:extLst>
                  <a:ext uri="{FF2B5EF4-FFF2-40B4-BE49-F238E27FC236}">
                    <a16:creationId xmlns:a16="http://schemas.microsoft.com/office/drawing/2014/main" id="{2A78A7E8-C700-1C45-E8BD-54379A59E32C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90;p27">
                <a:extLst>
                  <a:ext uri="{FF2B5EF4-FFF2-40B4-BE49-F238E27FC236}">
                    <a16:creationId xmlns:a16="http://schemas.microsoft.com/office/drawing/2014/main" id="{BC56F3E4-A15B-3641-B8BB-31FE6ECB65E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91;p27">
                <a:extLst>
                  <a:ext uri="{FF2B5EF4-FFF2-40B4-BE49-F238E27FC236}">
                    <a16:creationId xmlns:a16="http://schemas.microsoft.com/office/drawing/2014/main" id="{7A0457C8-BCF0-2AED-5D31-FC402B504042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292;p27">
                <a:extLst>
                  <a:ext uri="{FF2B5EF4-FFF2-40B4-BE49-F238E27FC236}">
                    <a16:creationId xmlns:a16="http://schemas.microsoft.com/office/drawing/2014/main" id="{7633A767-C5A3-B6CB-D314-2A8A9710BEC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1859EA-A9B5-7FFB-E333-E0409088C855}"/>
                </a:ext>
              </a:extLst>
            </p:cNvPr>
            <p:cNvSpPr txBox="1"/>
            <p:nvPr/>
          </p:nvSpPr>
          <p:spPr>
            <a:xfrm>
              <a:off x="3146979" y="4073502"/>
              <a:ext cx="7596128" cy="592426"/>
            </a:xfrm>
            <a:prstGeom prst="roundRect">
              <a:avLst>
                <a:gd name="adj" fmla="val 0"/>
              </a:avLst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vi-VN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tục sử dụng dây điện bị hư để tiết kiệm tiền.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90FBBE-728B-B51F-96C3-9ED26F436240}"/>
              </a:ext>
            </a:extLst>
          </p:cNvPr>
          <p:cNvGrpSpPr/>
          <p:nvPr/>
        </p:nvGrpSpPr>
        <p:grpSpPr>
          <a:xfrm>
            <a:off x="1176310" y="4912269"/>
            <a:ext cx="9626518" cy="1363096"/>
            <a:chOff x="1612674" y="5184381"/>
            <a:chExt cx="8973766" cy="1409055"/>
          </a:xfrm>
        </p:grpSpPr>
        <p:sp>
          <p:nvSpPr>
            <p:cNvPr id="40" name="Rectangle: Rounded Corners 47">
              <a:extLst>
                <a:ext uri="{FF2B5EF4-FFF2-40B4-BE49-F238E27FC236}">
                  <a16:creationId xmlns:a16="http://schemas.microsoft.com/office/drawing/2014/main" id="{6A8957F5-FB24-FCF3-6E0B-49551478621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028557"/>
                        <a:gd name="csY0" fmla="*/ 170412 h 1022451"/>
                        <a:gd name="csX1" fmla="*/ 188971 w 9028557"/>
                        <a:gd name="csY1" fmla="*/ 0 h 1022451"/>
                        <a:gd name="csX2" fmla="*/ 8839585 w 9028557"/>
                        <a:gd name="csY2" fmla="*/ 0 h 1022451"/>
                        <a:gd name="csX3" fmla="*/ 9028557 w 9028557"/>
                        <a:gd name="csY3" fmla="*/ 170412 h 1022451"/>
                        <a:gd name="csX4" fmla="*/ 9028557 w 9028557"/>
                        <a:gd name="csY4" fmla="*/ 852038 h 1022451"/>
                        <a:gd name="csX5" fmla="*/ 8839585 w 9028557"/>
                        <a:gd name="csY5" fmla="*/ 1022451 h 1022451"/>
                        <a:gd name="csX6" fmla="*/ 188971 w 9028557"/>
                        <a:gd name="csY6" fmla="*/ 1022451 h 1022451"/>
                        <a:gd name="csX7" fmla="*/ 0 w 9028557"/>
                        <a:gd name="csY7" fmla="*/ 852038 h 1022451"/>
                        <a:gd name="csX8" fmla="*/ 0 w 9028557"/>
                        <a:gd name="csY8" fmla="*/ 170412 h 1022451"/>
                        <a:gd name="csX0" fmla="*/ 0 w 9028557"/>
                        <a:gd name="csY0" fmla="*/ 170412 h 1022451"/>
                        <a:gd name="csX1" fmla="*/ 188971 w 9028557"/>
                        <a:gd name="csY1" fmla="*/ 0 h 1022451"/>
                        <a:gd name="csX2" fmla="*/ 8839585 w 9028557"/>
                        <a:gd name="csY2" fmla="*/ 0 h 1022451"/>
                        <a:gd name="csX3" fmla="*/ 9028557 w 9028557"/>
                        <a:gd name="csY3" fmla="*/ 170412 h 1022451"/>
                        <a:gd name="csX4" fmla="*/ 9028557 w 9028557"/>
                        <a:gd name="csY4" fmla="*/ 852038 h 1022451"/>
                        <a:gd name="csX5" fmla="*/ 8839585 w 9028557"/>
                        <a:gd name="csY5" fmla="*/ 1022451 h 1022451"/>
                        <a:gd name="csX6" fmla="*/ 188971 w 9028557"/>
                        <a:gd name="csY6" fmla="*/ 1022451 h 1022451"/>
                        <a:gd name="csX7" fmla="*/ 0 w 9028557"/>
                        <a:gd name="csY7" fmla="*/ 852038 h 1022451"/>
                        <a:gd name="csX8" fmla="*/ 0 w 9028557"/>
                        <a:gd name="csY8" fmla="*/ 170412 h 1022451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028557" h="1022451" fill="none" extrusionOk="0">
                          <a:moveTo>
                            <a:pt x="0" y="170412"/>
                          </a:moveTo>
                          <a:cubicBezTo>
                            <a:pt x="22092" y="95803"/>
                            <a:pt x="95816" y="14564"/>
                            <a:pt x="188971" y="0"/>
                          </a:cubicBezTo>
                          <a:cubicBezTo>
                            <a:pt x="3401175" y="-62787"/>
                            <a:pt x="7993965" y="52865"/>
                            <a:pt x="8839585" y="0"/>
                          </a:cubicBezTo>
                          <a:cubicBezTo>
                            <a:pt x="8948943" y="5550"/>
                            <a:pt x="9027599" y="63548"/>
                            <a:pt x="9028557" y="170412"/>
                          </a:cubicBezTo>
                          <a:cubicBezTo>
                            <a:pt x="9073307" y="364966"/>
                            <a:pt x="9017465" y="607537"/>
                            <a:pt x="9028557" y="852038"/>
                          </a:cubicBezTo>
                          <a:cubicBezTo>
                            <a:pt x="9034006" y="941314"/>
                            <a:pt x="8952963" y="1040731"/>
                            <a:pt x="8839585" y="1022451"/>
                          </a:cubicBezTo>
                          <a:cubicBezTo>
                            <a:pt x="6150520" y="1154692"/>
                            <a:pt x="3802521" y="753281"/>
                            <a:pt x="188971" y="1022451"/>
                          </a:cubicBezTo>
                          <a:cubicBezTo>
                            <a:pt x="92636" y="1035036"/>
                            <a:pt x="25082" y="934023"/>
                            <a:pt x="0" y="852038"/>
                          </a:cubicBezTo>
                          <a:cubicBezTo>
                            <a:pt x="-1671" y="690924"/>
                            <a:pt x="2685" y="450721"/>
                            <a:pt x="0" y="170412"/>
                          </a:cubicBezTo>
                          <a:close/>
                        </a:path>
                        <a:path w="9028557" h="1022451" stroke="0" extrusionOk="0">
                          <a:moveTo>
                            <a:pt x="0" y="170412"/>
                          </a:moveTo>
                          <a:cubicBezTo>
                            <a:pt x="46" y="71277"/>
                            <a:pt x="85688" y="12748"/>
                            <a:pt x="188971" y="0"/>
                          </a:cubicBezTo>
                          <a:cubicBezTo>
                            <a:pt x="3550088" y="497117"/>
                            <a:pt x="6266289" y="584489"/>
                            <a:pt x="8839585" y="0"/>
                          </a:cubicBezTo>
                          <a:cubicBezTo>
                            <a:pt x="8951292" y="3512"/>
                            <a:pt x="9017481" y="84526"/>
                            <a:pt x="9028557" y="170412"/>
                          </a:cubicBezTo>
                          <a:cubicBezTo>
                            <a:pt x="9109684" y="516460"/>
                            <a:pt x="8979074" y="612882"/>
                            <a:pt x="9028557" y="852038"/>
                          </a:cubicBezTo>
                          <a:cubicBezTo>
                            <a:pt x="9015657" y="951303"/>
                            <a:pt x="8950286" y="1031200"/>
                            <a:pt x="8839585" y="1022451"/>
                          </a:cubicBezTo>
                          <a:cubicBezTo>
                            <a:pt x="7601217" y="1477738"/>
                            <a:pt x="4088576" y="904608"/>
                            <a:pt x="188971" y="1022451"/>
                          </a:cubicBezTo>
                          <a:cubicBezTo>
                            <a:pt x="89446" y="1030269"/>
                            <a:pt x="2021" y="945768"/>
                            <a:pt x="0" y="852038"/>
                          </a:cubicBezTo>
                          <a:cubicBezTo>
                            <a:pt x="78413" y="690935"/>
                            <a:pt x="14122" y="394705"/>
                            <a:pt x="0" y="170412"/>
                          </a:cubicBezTo>
                          <a:close/>
                        </a:path>
                        <a:path w="9028557" h="1022451" fill="none" stroke="0" extrusionOk="0">
                          <a:moveTo>
                            <a:pt x="0" y="170412"/>
                          </a:moveTo>
                          <a:cubicBezTo>
                            <a:pt x="6690" y="75475"/>
                            <a:pt x="90535" y="21212"/>
                            <a:pt x="188971" y="0"/>
                          </a:cubicBezTo>
                          <a:cubicBezTo>
                            <a:pt x="3508464" y="-191741"/>
                            <a:pt x="7798823" y="-47175"/>
                            <a:pt x="8839585" y="0"/>
                          </a:cubicBezTo>
                          <a:cubicBezTo>
                            <a:pt x="8949602" y="4142"/>
                            <a:pt x="9032330" y="89336"/>
                            <a:pt x="9028557" y="170412"/>
                          </a:cubicBezTo>
                          <a:cubicBezTo>
                            <a:pt x="9089777" y="411498"/>
                            <a:pt x="8983823" y="596208"/>
                            <a:pt x="9028557" y="852038"/>
                          </a:cubicBezTo>
                          <a:cubicBezTo>
                            <a:pt x="9024065" y="957663"/>
                            <a:pt x="8951940" y="1052338"/>
                            <a:pt x="8839585" y="1022451"/>
                          </a:cubicBezTo>
                          <a:cubicBezTo>
                            <a:pt x="6452181" y="789604"/>
                            <a:pt x="2835189" y="1026168"/>
                            <a:pt x="188971" y="1022451"/>
                          </a:cubicBezTo>
                          <a:cubicBezTo>
                            <a:pt x="101037" y="1019147"/>
                            <a:pt x="9245" y="949835"/>
                            <a:pt x="0" y="852038"/>
                          </a:cubicBezTo>
                          <a:cubicBezTo>
                            <a:pt x="-6572" y="668959"/>
                            <a:pt x="15311" y="445685"/>
                            <a:pt x="0" y="17041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1" name="Google Shape;293;p27">
              <a:extLst>
                <a:ext uri="{FF2B5EF4-FFF2-40B4-BE49-F238E27FC236}">
                  <a16:creationId xmlns:a16="http://schemas.microsoft.com/office/drawing/2014/main" id="{8388B4C6-C63E-FFED-1494-C30B609FF20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3" name="Google Shape;294;p27">
                <a:extLst>
                  <a:ext uri="{FF2B5EF4-FFF2-40B4-BE49-F238E27FC236}">
                    <a16:creationId xmlns:a16="http://schemas.microsoft.com/office/drawing/2014/main" id="{85C08480-A9C6-77AE-8F12-00CD7AC30690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5;p27">
                <a:extLst>
                  <a:ext uri="{FF2B5EF4-FFF2-40B4-BE49-F238E27FC236}">
                    <a16:creationId xmlns:a16="http://schemas.microsoft.com/office/drawing/2014/main" id="{2FDE0A7C-5447-D834-58F2-C2E99D86456B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296;p27">
                <a:extLst>
                  <a:ext uri="{FF2B5EF4-FFF2-40B4-BE49-F238E27FC236}">
                    <a16:creationId xmlns:a16="http://schemas.microsoft.com/office/drawing/2014/main" id="{425CBBE8-3307-556A-D3E9-86DFFAC70994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97;p27">
                <a:extLst>
                  <a:ext uri="{FF2B5EF4-FFF2-40B4-BE49-F238E27FC236}">
                    <a16:creationId xmlns:a16="http://schemas.microsoft.com/office/drawing/2014/main" id="{81FD41EB-393C-3ECA-C4F1-021CBBE76B36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8;p27">
                <a:extLst>
                  <a:ext uri="{FF2B5EF4-FFF2-40B4-BE49-F238E27FC236}">
                    <a16:creationId xmlns:a16="http://schemas.microsoft.com/office/drawing/2014/main" id="{89B34EBF-1E0F-49C3-F644-95C20353DBBA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9;p27">
                <a:extLst>
                  <a:ext uri="{FF2B5EF4-FFF2-40B4-BE49-F238E27FC236}">
                    <a16:creationId xmlns:a16="http://schemas.microsoft.com/office/drawing/2014/main" id="{75E11B3E-3968-2A45-1E88-655F2DBA47CF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0;p27">
                <a:extLst>
                  <a:ext uri="{FF2B5EF4-FFF2-40B4-BE49-F238E27FC236}">
                    <a16:creationId xmlns:a16="http://schemas.microsoft.com/office/drawing/2014/main" id="{65D5C6EC-2EFC-3390-4FE1-BCEE2DCFFD3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1;p27">
                <a:extLst>
                  <a:ext uri="{FF2B5EF4-FFF2-40B4-BE49-F238E27FC236}">
                    <a16:creationId xmlns:a16="http://schemas.microsoft.com/office/drawing/2014/main" id="{55580766-BCFE-CB92-0E3C-AAFEE0112E1C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2;p27">
                <a:extLst>
                  <a:ext uri="{FF2B5EF4-FFF2-40B4-BE49-F238E27FC236}">
                    <a16:creationId xmlns:a16="http://schemas.microsoft.com/office/drawing/2014/main" id="{53BEA427-E6F4-070C-8E25-62DEAB4952F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3;p27">
                <a:extLst>
                  <a:ext uri="{FF2B5EF4-FFF2-40B4-BE49-F238E27FC236}">
                    <a16:creationId xmlns:a16="http://schemas.microsoft.com/office/drawing/2014/main" id="{47F20967-48A2-E0BE-92E5-2590DCEE0256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4;p27">
                <a:extLst>
                  <a:ext uri="{FF2B5EF4-FFF2-40B4-BE49-F238E27FC236}">
                    <a16:creationId xmlns:a16="http://schemas.microsoft.com/office/drawing/2014/main" id="{DD566CEA-2609-B37A-5A65-5FC32D6E7097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5;p27">
                <a:extLst>
                  <a:ext uri="{FF2B5EF4-FFF2-40B4-BE49-F238E27FC236}">
                    <a16:creationId xmlns:a16="http://schemas.microsoft.com/office/drawing/2014/main" id="{D0B3FEF7-DB85-0D44-0796-1A7EDE149B3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6;p27">
                <a:extLst>
                  <a:ext uri="{FF2B5EF4-FFF2-40B4-BE49-F238E27FC236}">
                    <a16:creationId xmlns:a16="http://schemas.microsoft.com/office/drawing/2014/main" id="{58208826-E1D7-212F-637B-06590D733B79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7;p27">
                <a:extLst>
                  <a:ext uri="{FF2B5EF4-FFF2-40B4-BE49-F238E27FC236}">
                    <a16:creationId xmlns:a16="http://schemas.microsoft.com/office/drawing/2014/main" id="{963C6636-9A0A-973C-7509-C0740F9703A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8;p27">
                <a:extLst>
                  <a:ext uri="{FF2B5EF4-FFF2-40B4-BE49-F238E27FC236}">
                    <a16:creationId xmlns:a16="http://schemas.microsoft.com/office/drawing/2014/main" id="{FA4CE3B6-3820-3C01-7A63-29A91763F67B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9;p27">
                <a:extLst>
                  <a:ext uri="{FF2B5EF4-FFF2-40B4-BE49-F238E27FC236}">
                    <a16:creationId xmlns:a16="http://schemas.microsoft.com/office/drawing/2014/main" id="{A5A9889C-4058-A5D5-93AE-A94EE720FE73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0;p27">
                <a:extLst>
                  <a:ext uri="{FF2B5EF4-FFF2-40B4-BE49-F238E27FC236}">
                    <a16:creationId xmlns:a16="http://schemas.microsoft.com/office/drawing/2014/main" id="{A591715B-DD5F-B62D-FF2E-769910299F63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11;p27">
                <a:extLst>
                  <a:ext uri="{FF2B5EF4-FFF2-40B4-BE49-F238E27FC236}">
                    <a16:creationId xmlns:a16="http://schemas.microsoft.com/office/drawing/2014/main" id="{6CBE76EF-E099-74F2-0003-0E0C1495FE7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12;p27">
                <a:extLst>
                  <a:ext uri="{FF2B5EF4-FFF2-40B4-BE49-F238E27FC236}">
                    <a16:creationId xmlns:a16="http://schemas.microsoft.com/office/drawing/2014/main" id="{2EA205A7-7FBC-ADCD-F045-1E75192455F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3;p27">
                <a:extLst>
                  <a:ext uri="{FF2B5EF4-FFF2-40B4-BE49-F238E27FC236}">
                    <a16:creationId xmlns:a16="http://schemas.microsoft.com/office/drawing/2014/main" id="{DDCBF0CC-3A34-9A35-6BD7-F3385A61DB68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4;p27">
                <a:extLst>
                  <a:ext uri="{FF2B5EF4-FFF2-40B4-BE49-F238E27FC236}">
                    <a16:creationId xmlns:a16="http://schemas.microsoft.com/office/drawing/2014/main" id="{144E51EA-C14A-6342-D539-AEE3F9946E78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EAFCEE-D693-1D68-3ADD-0CA318BB5372}"/>
                </a:ext>
              </a:extLst>
            </p:cNvPr>
            <p:cNvSpPr txBox="1"/>
            <p:nvPr/>
          </p:nvSpPr>
          <p:spPr>
            <a:xfrm>
              <a:off x="3237271" y="5808865"/>
              <a:ext cx="6956322" cy="63360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0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0" name="cau_1_theo_em_viec_lam_nao_duoi_day_la_viec_lam_c75acb51-d22c-4b77-b1de-ef626f8b86f5">
            <a:hlinkClick r:id="" action="ppaction://media"/>
            <a:extLst>
              <a:ext uri="{FF2B5EF4-FFF2-40B4-BE49-F238E27FC236}">
                <a16:creationId xmlns:a16="http://schemas.microsoft.com/office/drawing/2014/main" id="{A3C50DFD-56CB-B134-93DF-6DE8623A6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8612" y="1697376"/>
            <a:ext cx="457200" cy="457200"/>
          </a:xfrm>
          <a:prstGeom prst="rect">
            <a:avLst/>
          </a:prstGeom>
        </p:spPr>
      </p:pic>
      <p:pic>
        <p:nvPicPr>
          <p:cNvPr id="92" name="7293283622183">
            <a:hlinkClick r:id="" action="ppaction://media"/>
            <a:extLst>
              <a:ext uri="{FF2B5EF4-FFF2-40B4-BE49-F238E27FC236}">
                <a16:creationId xmlns:a16="http://schemas.microsoft.com/office/drawing/2014/main" id="{4F65CED4-ED53-7E77-AF10-F486A79322A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02828" y="5833571"/>
            <a:ext cx="1389172" cy="76654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FF3F6F4-73E8-9F63-A1C6-29607A00C9EF}"/>
              </a:ext>
            </a:extLst>
          </p:cNvPr>
          <p:cNvSpPr txBox="1"/>
          <p:nvPr/>
        </p:nvSpPr>
        <p:spPr>
          <a:xfrm>
            <a:off x="2663028" y="2361681"/>
            <a:ext cx="6966967" cy="612934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275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00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65" grpId="0"/>
      <p:bldP spid="6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51D9D-AE3A-A4AD-03A8-B752DB1A323E}"/>
              </a:ext>
            </a:extLst>
          </p:cNvPr>
          <p:cNvGrpSpPr/>
          <p:nvPr/>
        </p:nvGrpSpPr>
        <p:grpSpPr>
          <a:xfrm>
            <a:off x="0" y="-79704"/>
            <a:ext cx="12192000" cy="2080681"/>
            <a:chOff x="-693571" y="141735"/>
            <a:chExt cx="13579140" cy="24521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FA7030-2A08-22D0-29E0-077F0ED314D2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DEFFD6-0AF1-97FC-6BC2-9555A569FC3F}"/>
                </a:ext>
              </a:extLst>
            </p:cNvPr>
            <p:cNvSpPr txBox="1"/>
            <p:nvPr/>
          </p:nvSpPr>
          <p:spPr>
            <a:xfrm>
              <a:off x="1604225" y="337862"/>
              <a:ext cx="10403118" cy="156511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Đâu là phương án cho thấy hành vi an toàn khi sử dụng thiết bị điện?</a:t>
              </a:r>
            </a:p>
          </p:txBody>
        </p:sp>
        <p:pic>
          <p:nvPicPr>
            <p:cNvPr id="7" name="Picture 6">
              <a:hlinkClick r:id="rId8" action="ppaction://hlinksldjump"/>
              <a:extLst>
                <a:ext uri="{FF2B5EF4-FFF2-40B4-BE49-F238E27FC236}">
                  <a16:creationId xmlns:a16="http://schemas.microsoft.com/office/drawing/2014/main" id="{8256BE61-0AD2-CD63-E8A0-34FFD10D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77920" y="141735"/>
              <a:ext cx="1990020" cy="24521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F2AFE-631C-CD36-4D8D-65E3726E48AA}"/>
              </a:ext>
            </a:extLst>
          </p:cNvPr>
          <p:cNvGrpSpPr/>
          <p:nvPr/>
        </p:nvGrpSpPr>
        <p:grpSpPr>
          <a:xfrm>
            <a:off x="1345626" y="1807060"/>
            <a:ext cx="9736814" cy="1353600"/>
            <a:chOff x="1861723" y="2134893"/>
            <a:chExt cx="8819884" cy="1270717"/>
          </a:xfrm>
        </p:grpSpPr>
        <p:sp>
          <p:nvSpPr>
            <p:cNvPr id="9" name="Rectangle: Rounded Corners 18">
              <a:extLst>
                <a:ext uri="{FF2B5EF4-FFF2-40B4-BE49-F238E27FC236}">
                  <a16:creationId xmlns:a16="http://schemas.microsoft.com/office/drawing/2014/main" id="{084D05C7-DBA9-597A-051C-89C37D082F3F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291329"/>
                        <a:gd name="csY0" fmla="*/ 187647 h 1125862"/>
                        <a:gd name="csX1" fmla="*/ 194471 w 9291329"/>
                        <a:gd name="csY1" fmla="*/ 0 h 1125862"/>
                        <a:gd name="csX2" fmla="*/ 9096857 w 9291329"/>
                        <a:gd name="csY2" fmla="*/ 0 h 1125862"/>
                        <a:gd name="csX3" fmla="*/ 9291329 w 9291329"/>
                        <a:gd name="csY3" fmla="*/ 187647 h 1125862"/>
                        <a:gd name="csX4" fmla="*/ 9291329 w 9291329"/>
                        <a:gd name="csY4" fmla="*/ 938214 h 1125862"/>
                        <a:gd name="csX5" fmla="*/ 9096857 w 9291329"/>
                        <a:gd name="csY5" fmla="*/ 1125862 h 1125862"/>
                        <a:gd name="csX6" fmla="*/ 194471 w 9291329"/>
                        <a:gd name="csY6" fmla="*/ 1125862 h 1125862"/>
                        <a:gd name="csX7" fmla="*/ 0 w 9291329"/>
                        <a:gd name="csY7" fmla="*/ 938214 h 1125862"/>
                        <a:gd name="csX8" fmla="*/ 0 w 9291329"/>
                        <a:gd name="csY8" fmla="*/ 187647 h 1125862"/>
                        <a:gd name="csX0" fmla="*/ 0 w 9291329"/>
                        <a:gd name="csY0" fmla="*/ 187647 h 1125862"/>
                        <a:gd name="csX1" fmla="*/ 194471 w 9291329"/>
                        <a:gd name="csY1" fmla="*/ 0 h 1125862"/>
                        <a:gd name="csX2" fmla="*/ 9096857 w 9291329"/>
                        <a:gd name="csY2" fmla="*/ 0 h 1125862"/>
                        <a:gd name="csX3" fmla="*/ 9291329 w 9291329"/>
                        <a:gd name="csY3" fmla="*/ 187647 h 1125862"/>
                        <a:gd name="csX4" fmla="*/ 9291329 w 9291329"/>
                        <a:gd name="csY4" fmla="*/ 938214 h 1125862"/>
                        <a:gd name="csX5" fmla="*/ 9096857 w 9291329"/>
                        <a:gd name="csY5" fmla="*/ 1125862 h 1125862"/>
                        <a:gd name="csX6" fmla="*/ 194471 w 9291329"/>
                        <a:gd name="csY6" fmla="*/ 1125862 h 1125862"/>
                        <a:gd name="csX7" fmla="*/ 0 w 9291329"/>
                        <a:gd name="csY7" fmla="*/ 938214 h 1125862"/>
                        <a:gd name="csX8" fmla="*/ 0 w 9291329"/>
                        <a:gd name="csY8" fmla="*/ 187647 h 112586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291329" h="1125862" fill="none" extrusionOk="0">
                          <a:moveTo>
                            <a:pt x="0" y="187647"/>
                          </a:moveTo>
                          <a:cubicBezTo>
                            <a:pt x="11362" y="94157"/>
                            <a:pt x="99059" y="16521"/>
                            <a:pt x="194471" y="0"/>
                          </a:cubicBezTo>
                          <a:cubicBezTo>
                            <a:pt x="3571284" y="-132944"/>
                            <a:pt x="8210335" y="-13169"/>
                            <a:pt x="9096857" y="0"/>
                          </a:cubicBezTo>
                          <a:cubicBezTo>
                            <a:pt x="9208163" y="4386"/>
                            <a:pt x="9291022" y="79937"/>
                            <a:pt x="9291329" y="187647"/>
                          </a:cubicBezTo>
                          <a:cubicBezTo>
                            <a:pt x="9336799" y="404681"/>
                            <a:pt x="9281147" y="671507"/>
                            <a:pt x="9291329" y="938214"/>
                          </a:cubicBezTo>
                          <a:cubicBezTo>
                            <a:pt x="9310448" y="1023976"/>
                            <a:pt x="9221380" y="1163179"/>
                            <a:pt x="9096857" y="1125862"/>
                          </a:cubicBezTo>
                          <a:cubicBezTo>
                            <a:pt x="6467441" y="1342962"/>
                            <a:pt x="3730399" y="963748"/>
                            <a:pt x="194471" y="1125862"/>
                          </a:cubicBezTo>
                          <a:cubicBezTo>
                            <a:pt x="90263" y="1130877"/>
                            <a:pt x="28838" y="1027290"/>
                            <a:pt x="0" y="938214"/>
                          </a:cubicBezTo>
                          <a:cubicBezTo>
                            <a:pt x="1277" y="739077"/>
                            <a:pt x="18776" y="489999"/>
                            <a:pt x="0" y="187647"/>
                          </a:cubicBezTo>
                          <a:close/>
                        </a:path>
                        <a:path w="9291329" h="1125862" stroke="0" extrusionOk="0">
                          <a:moveTo>
                            <a:pt x="0" y="187647"/>
                          </a:moveTo>
                          <a:cubicBezTo>
                            <a:pt x="7381" y="88371"/>
                            <a:pt x="87770" y="11630"/>
                            <a:pt x="194471" y="0"/>
                          </a:cubicBezTo>
                          <a:cubicBezTo>
                            <a:pt x="3728081" y="317065"/>
                            <a:pt x="6440528" y="349820"/>
                            <a:pt x="9096857" y="0"/>
                          </a:cubicBezTo>
                          <a:cubicBezTo>
                            <a:pt x="9208594" y="434"/>
                            <a:pt x="9277820" y="93353"/>
                            <a:pt x="9291329" y="187647"/>
                          </a:cubicBezTo>
                          <a:cubicBezTo>
                            <a:pt x="9369724" y="563350"/>
                            <a:pt x="9241107" y="682635"/>
                            <a:pt x="9291329" y="938214"/>
                          </a:cubicBezTo>
                          <a:cubicBezTo>
                            <a:pt x="9279572" y="1051789"/>
                            <a:pt x="9216520" y="1140803"/>
                            <a:pt x="9096857" y="1125862"/>
                          </a:cubicBezTo>
                          <a:cubicBezTo>
                            <a:pt x="7844706" y="1191440"/>
                            <a:pt x="4169355" y="974559"/>
                            <a:pt x="194471" y="1125862"/>
                          </a:cubicBezTo>
                          <a:cubicBezTo>
                            <a:pt x="96785" y="1128374"/>
                            <a:pt x="744" y="1042998"/>
                            <a:pt x="0" y="938214"/>
                          </a:cubicBezTo>
                          <a:cubicBezTo>
                            <a:pt x="74072" y="763933"/>
                            <a:pt x="22590" y="446525"/>
                            <a:pt x="0" y="187647"/>
                          </a:cubicBezTo>
                          <a:close/>
                        </a:path>
                        <a:path w="9291329" h="1125862" fill="none" stroke="0" extrusionOk="0">
                          <a:moveTo>
                            <a:pt x="0" y="187647"/>
                          </a:moveTo>
                          <a:cubicBezTo>
                            <a:pt x="6004" y="79792"/>
                            <a:pt x="91935" y="25653"/>
                            <a:pt x="194471" y="0"/>
                          </a:cubicBezTo>
                          <a:cubicBezTo>
                            <a:pt x="3583413" y="-251936"/>
                            <a:pt x="8140435" y="-47779"/>
                            <a:pt x="9096857" y="0"/>
                          </a:cubicBezTo>
                          <a:cubicBezTo>
                            <a:pt x="9207217" y="2431"/>
                            <a:pt x="9293426" y="90464"/>
                            <a:pt x="9291329" y="187647"/>
                          </a:cubicBezTo>
                          <a:cubicBezTo>
                            <a:pt x="9350152" y="447792"/>
                            <a:pt x="9233266" y="659393"/>
                            <a:pt x="9291329" y="938214"/>
                          </a:cubicBezTo>
                          <a:cubicBezTo>
                            <a:pt x="9288089" y="1050924"/>
                            <a:pt x="9212388" y="1151239"/>
                            <a:pt x="9096857" y="1125862"/>
                          </a:cubicBezTo>
                          <a:cubicBezTo>
                            <a:pt x="6480648" y="1003962"/>
                            <a:pt x="3301903" y="1135478"/>
                            <a:pt x="194471" y="1125862"/>
                          </a:cubicBezTo>
                          <a:cubicBezTo>
                            <a:pt x="91226" y="1127593"/>
                            <a:pt x="13149" y="1038774"/>
                            <a:pt x="0" y="938214"/>
                          </a:cubicBezTo>
                          <a:cubicBezTo>
                            <a:pt x="-11359" y="739260"/>
                            <a:pt x="12718" y="491513"/>
                            <a:pt x="0" y="18764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0" name="Google Shape;438;p31">
              <a:extLst>
                <a:ext uri="{FF2B5EF4-FFF2-40B4-BE49-F238E27FC236}">
                  <a16:creationId xmlns:a16="http://schemas.microsoft.com/office/drawing/2014/main" id="{8AF86485-AD20-A2F3-9823-74F44B6B3B02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" name="Google Shape;439;p31">
                <a:extLst>
                  <a:ext uri="{FF2B5EF4-FFF2-40B4-BE49-F238E27FC236}">
                    <a16:creationId xmlns:a16="http://schemas.microsoft.com/office/drawing/2014/main" id="{AC6EA365-050A-9867-BE43-6AFAF7132A5B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440;p31">
                <a:extLst>
                  <a:ext uri="{FF2B5EF4-FFF2-40B4-BE49-F238E27FC236}">
                    <a16:creationId xmlns:a16="http://schemas.microsoft.com/office/drawing/2014/main" id="{A6AEAEDF-9126-9CD5-551F-69032CF9F62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441;p31">
                <a:extLst>
                  <a:ext uri="{FF2B5EF4-FFF2-40B4-BE49-F238E27FC236}">
                    <a16:creationId xmlns:a16="http://schemas.microsoft.com/office/drawing/2014/main" id="{9E3B5BBE-780F-A9F9-62E3-4492E0838624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442;p31">
                <a:extLst>
                  <a:ext uri="{FF2B5EF4-FFF2-40B4-BE49-F238E27FC236}">
                    <a16:creationId xmlns:a16="http://schemas.microsoft.com/office/drawing/2014/main" id="{65F16728-25C2-57CA-F7ED-B904F5F099FD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443;p31">
                <a:extLst>
                  <a:ext uri="{FF2B5EF4-FFF2-40B4-BE49-F238E27FC236}">
                    <a16:creationId xmlns:a16="http://schemas.microsoft.com/office/drawing/2014/main" id="{D13B4C1B-343C-C773-BF7A-1A1B2683FA37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444;p31">
                <a:extLst>
                  <a:ext uri="{FF2B5EF4-FFF2-40B4-BE49-F238E27FC236}">
                    <a16:creationId xmlns:a16="http://schemas.microsoft.com/office/drawing/2014/main" id="{85120BB4-36FB-EE77-A83D-71DF391AD5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445;p31">
                <a:extLst>
                  <a:ext uri="{FF2B5EF4-FFF2-40B4-BE49-F238E27FC236}">
                    <a16:creationId xmlns:a16="http://schemas.microsoft.com/office/drawing/2014/main" id="{B5AE1920-3C70-CCA0-F5DA-94D92FB8905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446;p31">
                <a:extLst>
                  <a:ext uri="{FF2B5EF4-FFF2-40B4-BE49-F238E27FC236}">
                    <a16:creationId xmlns:a16="http://schemas.microsoft.com/office/drawing/2014/main" id="{2BF9C222-F5F8-5B48-9B9E-C90F3CE2A02C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447;p31">
                <a:extLst>
                  <a:ext uri="{FF2B5EF4-FFF2-40B4-BE49-F238E27FC236}">
                    <a16:creationId xmlns:a16="http://schemas.microsoft.com/office/drawing/2014/main" id="{B9D4D6A0-8D6B-27DC-6D5F-F8BD3CAE1361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448;p31">
                <a:extLst>
                  <a:ext uri="{FF2B5EF4-FFF2-40B4-BE49-F238E27FC236}">
                    <a16:creationId xmlns:a16="http://schemas.microsoft.com/office/drawing/2014/main" id="{74A172FD-9518-07BD-0F64-766C417C03F5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49;p31">
                <a:extLst>
                  <a:ext uri="{FF2B5EF4-FFF2-40B4-BE49-F238E27FC236}">
                    <a16:creationId xmlns:a16="http://schemas.microsoft.com/office/drawing/2014/main" id="{E9C8776D-90C8-3761-7E96-4B810CD808F3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450;p31">
                <a:extLst>
                  <a:ext uri="{FF2B5EF4-FFF2-40B4-BE49-F238E27FC236}">
                    <a16:creationId xmlns:a16="http://schemas.microsoft.com/office/drawing/2014/main" id="{047DA9D3-8B0E-A06A-41A2-29042831914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51;p31">
                <a:extLst>
                  <a:ext uri="{FF2B5EF4-FFF2-40B4-BE49-F238E27FC236}">
                    <a16:creationId xmlns:a16="http://schemas.microsoft.com/office/drawing/2014/main" id="{BA93D434-BE71-73CA-2D00-7F7A0DE5080B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452;p31">
                <a:extLst>
                  <a:ext uri="{FF2B5EF4-FFF2-40B4-BE49-F238E27FC236}">
                    <a16:creationId xmlns:a16="http://schemas.microsoft.com/office/drawing/2014/main" id="{D92EC4D2-E92B-B953-34AF-4F1966084BD0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53;p31">
                <a:extLst>
                  <a:ext uri="{FF2B5EF4-FFF2-40B4-BE49-F238E27FC236}">
                    <a16:creationId xmlns:a16="http://schemas.microsoft.com/office/drawing/2014/main" id="{738379B7-C01A-B24D-AD01-24DF34D65F28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B428F-CBD2-7C58-FBCF-F3098F4D4EFE}"/>
                </a:ext>
              </a:extLst>
            </p:cNvPr>
            <p:cNvSpPr txBox="1"/>
            <p:nvPr/>
          </p:nvSpPr>
          <p:spPr>
            <a:xfrm>
              <a:off x="3142795" y="2577580"/>
              <a:ext cx="7402105" cy="57540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Cắm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ổ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cắm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81337D-8917-402A-A96A-11B28E4EC5D1}"/>
              </a:ext>
            </a:extLst>
          </p:cNvPr>
          <p:cNvGrpSpPr/>
          <p:nvPr/>
        </p:nvGrpSpPr>
        <p:grpSpPr>
          <a:xfrm>
            <a:off x="1378472" y="3553668"/>
            <a:ext cx="9435056" cy="1225628"/>
            <a:chOff x="2098496" y="3659454"/>
            <a:chExt cx="8546543" cy="1198789"/>
          </a:xfrm>
        </p:grpSpPr>
        <p:sp>
          <p:nvSpPr>
            <p:cNvPr id="28" name="Rectangle: Rounded Corners 3">
              <a:extLst>
                <a:ext uri="{FF2B5EF4-FFF2-40B4-BE49-F238E27FC236}">
                  <a16:creationId xmlns:a16="http://schemas.microsoft.com/office/drawing/2014/main" id="{57ACD50C-278D-8AEF-95C7-B5534AF944D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291329"/>
                        <a:gd name="csY0" fmla="*/ 180101 h 1080587"/>
                        <a:gd name="csX1" fmla="*/ 194471 w 9291329"/>
                        <a:gd name="csY1" fmla="*/ 0 h 1080587"/>
                        <a:gd name="csX2" fmla="*/ 9096857 w 9291329"/>
                        <a:gd name="csY2" fmla="*/ 0 h 1080587"/>
                        <a:gd name="csX3" fmla="*/ 9291329 w 9291329"/>
                        <a:gd name="csY3" fmla="*/ 180101 h 1080587"/>
                        <a:gd name="csX4" fmla="*/ 9291329 w 9291329"/>
                        <a:gd name="csY4" fmla="*/ 900485 h 1080587"/>
                        <a:gd name="csX5" fmla="*/ 9096857 w 9291329"/>
                        <a:gd name="csY5" fmla="*/ 1080587 h 1080587"/>
                        <a:gd name="csX6" fmla="*/ 194471 w 9291329"/>
                        <a:gd name="csY6" fmla="*/ 1080587 h 1080587"/>
                        <a:gd name="csX7" fmla="*/ 0 w 9291329"/>
                        <a:gd name="csY7" fmla="*/ 900485 h 1080587"/>
                        <a:gd name="csX8" fmla="*/ 0 w 9291329"/>
                        <a:gd name="csY8" fmla="*/ 180101 h 1080587"/>
                        <a:gd name="csX0" fmla="*/ 0 w 9291329"/>
                        <a:gd name="csY0" fmla="*/ 180101 h 1080587"/>
                        <a:gd name="csX1" fmla="*/ 194471 w 9291329"/>
                        <a:gd name="csY1" fmla="*/ 0 h 1080587"/>
                        <a:gd name="csX2" fmla="*/ 9096857 w 9291329"/>
                        <a:gd name="csY2" fmla="*/ 0 h 1080587"/>
                        <a:gd name="csX3" fmla="*/ 9291329 w 9291329"/>
                        <a:gd name="csY3" fmla="*/ 180101 h 1080587"/>
                        <a:gd name="csX4" fmla="*/ 9291329 w 9291329"/>
                        <a:gd name="csY4" fmla="*/ 900485 h 1080587"/>
                        <a:gd name="csX5" fmla="*/ 9096857 w 9291329"/>
                        <a:gd name="csY5" fmla="*/ 1080587 h 1080587"/>
                        <a:gd name="csX6" fmla="*/ 194471 w 9291329"/>
                        <a:gd name="csY6" fmla="*/ 1080587 h 1080587"/>
                        <a:gd name="csX7" fmla="*/ 0 w 9291329"/>
                        <a:gd name="csY7" fmla="*/ 900485 h 1080587"/>
                        <a:gd name="csX8" fmla="*/ 0 w 9291329"/>
                        <a:gd name="csY8" fmla="*/ 180101 h 108058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291329" h="1080587" fill="none" extrusionOk="0">
                          <a:moveTo>
                            <a:pt x="0" y="180101"/>
                          </a:moveTo>
                          <a:cubicBezTo>
                            <a:pt x="15375" y="94150"/>
                            <a:pt x="101537" y="19491"/>
                            <a:pt x="194471" y="0"/>
                          </a:cubicBezTo>
                          <a:cubicBezTo>
                            <a:pt x="3558906" y="-115885"/>
                            <a:pt x="8205794" y="-29327"/>
                            <a:pt x="9096857" y="0"/>
                          </a:cubicBezTo>
                          <a:cubicBezTo>
                            <a:pt x="9208024" y="4181"/>
                            <a:pt x="9290343" y="67448"/>
                            <a:pt x="9291329" y="180101"/>
                          </a:cubicBezTo>
                          <a:cubicBezTo>
                            <a:pt x="9342391" y="376263"/>
                            <a:pt x="9283783" y="653822"/>
                            <a:pt x="9291329" y="900485"/>
                          </a:cubicBezTo>
                          <a:cubicBezTo>
                            <a:pt x="9310920" y="981752"/>
                            <a:pt x="9214193" y="1101288"/>
                            <a:pt x="9096857" y="1080587"/>
                          </a:cubicBezTo>
                          <a:cubicBezTo>
                            <a:pt x="6502906" y="1314375"/>
                            <a:pt x="3731683" y="917205"/>
                            <a:pt x="194471" y="1080587"/>
                          </a:cubicBezTo>
                          <a:cubicBezTo>
                            <a:pt x="91843" y="1088024"/>
                            <a:pt x="19344" y="990599"/>
                            <a:pt x="0" y="900485"/>
                          </a:cubicBezTo>
                          <a:cubicBezTo>
                            <a:pt x="1232" y="710024"/>
                            <a:pt x="-1239" y="477609"/>
                            <a:pt x="0" y="180101"/>
                          </a:cubicBezTo>
                          <a:close/>
                        </a:path>
                        <a:path w="9291329" h="1080587" stroke="0" extrusionOk="0">
                          <a:moveTo>
                            <a:pt x="0" y="180101"/>
                          </a:moveTo>
                          <a:cubicBezTo>
                            <a:pt x="351" y="75671"/>
                            <a:pt x="88530" y="14628"/>
                            <a:pt x="194471" y="0"/>
                          </a:cubicBezTo>
                          <a:cubicBezTo>
                            <a:pt x="3722976" y="324124"/>
                            <a:pt x="6441096" y="362510"/>
                            <a:pt x="9096857" y="0"/>
                          </a:cubicBezTo>
                          <a:cubicBezTo>
                            <a:pt x="9207240" y="-1313"/>
                            <a:pt x="9281635" y="88857"/>
                            <a:pt x="9291329" y="180101"/>
                          </a:cubicBezTo>
                          <a:cubicBezTo>
                            <a:pt x="9353589" y="528793"/>
                            <a:pt x="9241383" y="656972"/>
                            <a:pt x="9291329" y="900485"/>
                          </a:cubicBezTo>
                          <a:cubicBezTo>
                            <a:pt x="9277764" y="1004979"/>
                            <a:pt x="9213494" y="1092383"/>
                            <a:pt x="9096857" y="1080587"/>
                          </a:cubicBezTo>
                          <a:cubicBezTo>
                            <a:pt x="7844385" y="1152891"/>
                            <a:pt x="4156268" y="923996"/>
                            <a:pt x="194471" y="1080587"/>
                          </a:cubicBezTo>
                          <a:cubicBezTo>
                            <a:pt x="104243" y="1075380"/>
                            <a:pt x="3878" y="997955"/>
                            <a:pt x="0" y="900485"/>
                          </a:cubicBezTo>
                          <a:cubicBezTo>
                            <a:pt x="69579" y="734520"/>
                            <a:pt x="9288" y="408223"/>
                            <a:pt x="0" y="180101"/>
                          </a:cubicBezTo>
                          <a:close/>
                        </a:path>
                        <a:path w="9291329" h="1080587" fill="none" stroke="0" extrusionOk="0">
                          <a:moveTo>
                            <a:pt x="0" y="180101"/>
                          </a:moveTo>
                          <a:cubicBezTo>
                            <a:pt x="5096" y="72102"/>
                            <a:pt x="95645" y="16294"/>
                            <a:pt x="194471" y="0"/>
                          </a:cubicBezTo>
                          <a:cubicBezTo>
                            <a:pt x="3616985" y="-191722"/>
                            <a:pt x="8108449" y="-46989"/>
                            <a:pt x="9096857" y="0"/>
                          </a:cubicBezTo>
                          <a:cubicBezTo>
                            <a:pt x="9218303" y="9782"/>
                            <a:pt x="9295507" y="95125"/>
                            <a:pt x="9291329" y="180101"/>
                          </a:cubicBezTo>
                          <a:cubicBezTo>
                            <a:pt x="9357123" y="436642"/>
                            <a:pt x="9270211" y="622728"/>
                            <a:pt x="9291329" y="900485"/>
                          </a:cubicBezTo>
                          <a:cubicBezTo>
                            <a:pt x="9288059" y="1009200"/>
                            <a:pt x="9212493" y="1112530"/>
                            <a:pt x="9096857" y="1080587"/>
                          </a:cubicBezTo>
                          <a:cubicBezTo>
                            <a:pt x="6521482" y="926811"/>
                            <a:pt x="3284778" y="1089513"/>
                            <a:pt x="194471" y="1080587"/>
                          </a:cubicBezTo>
                          <a:cubicBezTo>
                            <a:pt x="96559" y="1080138"/>
                            <a:pt x="6958" y="1008003"/>
                            <a:pt x="0" y="900485"/>
                          </a:cubicBezTo>
                          <a:cubicBezTo>
                            <a:pt x="-26746" y="720244"/>
                            <a:pt x="15292" y="471110"/>
                            <a:pt x="0" y="1801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9" name="Google Shape;282;p27">
              <a:extLst>
                <a:ext uri="{FF2B5EF4-FFF2-40B4-BE49-F238E27FC236}">
                  <a16:creationId xmlns:a16="http://schemas.microsoft.com/office/drawing/2014/main" id="{75BD938B-4483-4973-660C-B22F94F6900A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31" name="Google Shape;283;p27">
                <a:extLst>
                  <a:ext uri="{FF2B5EF4-FFF2-40B4-BE49-F238E27FC236}">
                    <a16:creationId xmlns:a16="http://schemas.microsoft.com/office/drawing/2014/main" id="{04D28252-C46D-22A1-57EC-8DC8F49F3A0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4;p27">
                <a:extLst>
                  <a:ext uri="{FF2B5EF4-FFF2-40B4-BE49-F238E27FC236}">
                    <a16:creationId xmlns:a16="http://schemas.microsoft.com/office/drawing/2014/main" id="{BE3287E5-7AD0-60D1-9C17-D6CDA006B56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5;p27">
                <a:extLst>
                  <a:ext uri="{FF2B5EF4-FFF2-40B4-BE49-F238E27FC236}">
                    <a16:creationId xmlns:a16="http://schemas.microsoft.com/office/drawing/2014/main" id="{402DD7C4-0081-D570-74E6-492E3F90FDA2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6;p27">
                <a:extLst>
                  <a:ext uri="{FF2B5EF4-FFF2-40B4-BE49-F238E27FC236}">
                    <a16:creationId xmlns:a16="http://schemas.microsoft.com/office/drawing/2014/main" id="{C61CE5E5-69AA-6CDE-E581-B167AB3CC697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87;p27">
                <a:extLst>
                  <a:ext uri="{FF2B5EF4-FFF2-40B4-BE49-F238E27FC236}">
                    <a16:creationId xmlns:a16="http://schemas.microsoft.com/office/drawing/2014/main" id="{193811E6-93F4-84B5-3487-0DECA8A3EFE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88;p27">
                <a:extLst>
                  <a:ext uri="{FF2B5EF4-FFF2-40B4-BE49-F238E27FC236}">
                    <a16:creationId xmlns:a16="http://schemas.microsoft.com/office/drawing/2014/main" id="{F438734D-068B-98D3-6128-41BA67BC51E4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89;p27">
                <a:extLst>
                  <a:ext uri="{FF2B5EF4-FFF2-40B4-BE49-F238E27FC236}">
                    <a16:creationId xmlns:a16="http://schemas.microsoft.com/office/drawing/2014/main" id="{6B56CF7D-2850-6A7E-BE0A-C5810407BFCC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290;p27">
                <a:extLst>
                  <a:ext uri="{FF2B5EF4-FFF2-40B4-BE49-F238E27FC236}">
                    <a16:creationId xmlns:a16="http://schemas.microsoft.com/office/drawing/2014/main" id="{D7246E00-7D52-0C29-9FA9-C6BB6883126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291;p27">
                <a:extLst>
                  <a:ext uri="{FF2B5EF4-FFF2-40B4-BE49-F238E27FC236}">
                    <a16:creationId xmlns:a16="http://schemas.microsoft.com/office/drawing/2014/main" id="{BA3AB28A-8EE8-C72F-59B5-20D0745BA0F9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2;p27">
                <a:extLst>
                  <a:ext uri="{FF2B5EF4-FFF2-40B4-BE49-F238E27FC236}">
                    <a16:creationId xmlns:a16="http://schemas.microsoft.com/office/drawing/2014/main" id="{5D42A5FC-548B-D17B-3633-887E65575F4D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F278AD-9E77-C030-F5EC-EE848F44E9E9}"/>
                </a:ext>
              </a:extLst>
            </p:cNvPr>
            <p:cNvSpPr txBox="1"/>
            <p:nvPr/>
          </p:nvSpPr>
          <p:spPr>
            <a:xfrm>
              <a:off x="3548169" y="4083663"/>
              <a:ext cx="6583990" cy="59821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tủ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ngay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2D52FA-F414-4D42-BE39-A38D2F5C9D22}"/>
              </a:ext>
            </a:extLst>
          </p:cNvPr>
          <p:cNvGrpSpPr/>
          <p:nvPr/>
        </p:nvGrpSpPr>
        <p:grpSpPr>
          <a:xfrm>
            <a:off x="909098" y="4955950"/>
            <a:ext cx="9906694" cy="1459328"/>
            <a:chOff x="1612674" y="5184381"/>
            <a:chExt cx="8973766" cy="1409055"/>
          </a:xfrm>
        </p:grpSpPr>
        <p:sp>
          <p:nvSpPr>
            <p:cNvPr id="43" name="Rectangle: Rounded Corners 44">
              <a:extLst>
                <a:ext uri="{FF2B5EF4-FFF2-40B4-BE49-F238E27FC236}">
                  <a16:creationId xmlns:a16="http://schemas.microsoft.com/office/drawing/2014/main" id="{02242775-37D7-E112-2751-F191BA42109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291329"/>
                        <a:gd name="csY0" fmla="*/ 182442 h 1094633"/>
                        <a:gd name="csX1" fmla="*/ 194471 w 9291329"/>
                        <a:gd name="csY1" fmla="*/ 0 h 1094633"/>
                        <a:gd name="csX2" fmla="*/ 9096857 w 9291329"/>
                        <a:gd name="csY2" fmla="*/ 0 h 1094633"/>
                        <a:gd name="csX3" fmla="*/ 9291329 w 9291329"/>
                        <a:gd name="csY3" fmla="*/ 182442 h 1094633"/>
                        <a:gd name="csX4" fmla="*/ 9291329 w 9291329"/>
                        <a:gd name="csY4" fmla="*/ 912190 h 1094633"/>
                        <a:gd name="csX5" fmla="*/ 9096857 w 9291329"/>
                        <a:gd name="csY5" fmla="*/ 1094633 h 1094633"/>
                        <a:gd name="csX6" fmla="*/ 194471 w 9291329"/>
                        <a:gd name="csY6" fmla="*/ 1094633 h 1094633"/>
                        <a:gd name="csX7" fmla="*/ 0 w 9291329"/>
                        <a:gd name="csY7" fmla="*/ 912190 h 1094633"/>
                        <a:gd name="csX8" fmla="*/ 0 w 9291329"/>
                        <a:gd name="csY8" fmla="*/ 182442 h 1094633"/>
                        <a:gd name="csX0" fmla="*/ 0 w 9291329"/>
                        <a:gd name="csY0" fmla="*/ 182442 h 1094633"/>
                        <a:gd name="csX1" fmla="*/ 194471 w 9291329"/>
                        <a:gd name="csY1" fmla="*/ 0 h 1094633"/>
                        <a:gd name="csX2" fmla="*/ 9096857 w 9291329"/>
                        <a:gd name="csY2" fmla="*/ 0 h 1094633"/>
                        <a:gd name="csX3" fmla="*/ 9291329 w 9291329"/>
                        <a:gd name="csY3" fmla="*/ 182442 h 1094633"/>
                        <a:gd name="csX4" fmla="*/ 9291329 w 9291329"/>
                        <a:gd name="csY4" fmla="*/ 912190 h 1094633"/>
                        <a:gd name="csX5" fmla="*/ 9096857 w 9291329"/>
                        <a:gd name="csY5" fmla="*/ 1094633 h 1094633"/>
                        <a:gd name="csX6" fmla="*/ 194471 w 9291329"/>
                        <a:gd name="csY6" fmla="*/ 1094633 h 1094633"/>
                        <a:gd name="csX7" fmla="*/ 0 w 9291329"/>
                        <a:gd name="csY7" fmla="*/ 912190 h 1094633"/>
                        <a:gd name="csX8" fmla="*/ 0 w 9291329"/>
                        <a:gd name="csY8" fmla="*/ 182442 h 109463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291329" h="1094633" fill="none" extrusionOk="0">
                          <a:moveTo>
                            <a:pt x="0" y="182442"/>
                          </a:moveTo>
                          <a:cubicBezTo>
                            <a:pt x="19096" y="98709"/>
                            <a:pt x="103568" y="22542"/>
                            <a:pt x="194471" y="0"/>
                          </a:cubicBezTo>
                          <a:cubicBezTo>
                            <a:pt x="3603013" y="-153225"/>
                            <a:pt x="8235776" y="88947"/>
                            <a:pt x="9096857" y="0"/>
                          </a:cubicBezTo>
                          <a:cubicBezTo>
                            <a:pt x="9210341" y="6826"/>
                            <a:pt x="9291033" y="77805"/>
                            <a:pt x="9291329" y="182442"/>
                          </a:cubicBezTo>
                          <a:cubicBezTo>
                            <a:pt x="9330825" y="404867"/>
                            <a:pt x="9280530" y="651582"/>
                            <a:pt x="9291329" y="912190"/>
                          </a:cubicBezTo>
                          <a:cubicBezTo>
                            <a:pt x="9301747" y="1003338"/>
                            <a:pt x="9220151" y="1128751"/>
                            <a:pt x="9096857" y="1094633"/>
                          </a:cubicBezTo>
                          <a:cubicBezTo>
                            <a:pt x="6492058" y="1323330"/>
                            <a:pt x="3731290" y="931642"/>
                            <a:pt x="194471" y="1094633"/>
                          </a:cubicBezTo>
                          <a:cubicBezTo>
                            <a:pt x="91526" y="1101594"/>
                            <a:pt x="30340" y="997837"/>
                            <a:pt x="0" y="912190"/>
                          </a:cubicBezTo>
                          <a:cubicBezTo>
                            <a:pt x="147" y="726266"/>
                            <a:pt x="19089" y="476331"/>
                            <a:pt x="0" y="182442"/>
                          </a:cubicBezTo>
                          <a:close/>
                        </a:path>
                        <a:path w="9291329" h="1094633" stroke="0" extrusionOk="0">
                          <a:moveTo>
                            <a:pt x="0" y="182442"/>
                          </a:moveTo>
                          <a:cubicBezTo>
                            <a:pt x="-158" y="75913"/>
                            <a:pt x="87232" y="9329"/>
                            <a:pt x="194471" y="0"/>
                          </a:cubicBezTo>
                          <a:cubicBezTo>
                            <a:pt x="3724536" y="321998"/>
                            <a:pt x="6440923" y="358656"/>
                            <a:pt x="9096857" y="0"/>
                          </a:cubicBezTo>
                          <a:cubicBezTo>
                            <a:pt x="9212475" y="4576"/>
                            <a:pt x="9276076" y="91264"/>
                            <a:pt x="9291329" y="182442"/>
                          </a:cubicBezTo>
                          <a:cubicBezTo>
                            <a:pt x="9357718" y="538833"/>
                            <a:pt x="9241596" y="667572"/>
                            <a:pt x="9291329" y="912190"/>
                          </a:cubicBezTo>
                          <a:cubicBezTo>
                            <a:pt x="9280862" y="1025475"/>
                            <a:pt x="9214505" y="1107476"/>
                            <a:pt x="9096857" y="1094633"/>
                          </a:cubicBezTo>
                          <a:cubicBezTo>
                            <a:pt x="7844484" y="1164876"/>
                            <a:pt x="4160269" y="939644"/>
                            <a:pt x="194471" y="1094633"/>
                          </a:cubicBezTo>
                          <a:cubicBezTo>
                            <a:pt x="95658" y="1098547"/>
                            <a:pt x="10935" y="1004304"/>
                            <a:pt x="0" y="912190"/>
                          </a:cubicBezTo>
                          <a:cubicBezTo>
                            <a:pt x="70514" y="743811"/>
                            <a:pt x="21796" y="433666"/>
                            <a:pt x="0" y="182442"/>
                          </a:cubicBezTo>
                          <a:close/>
                        </a:path>
                        <a:path w="9291329" h="1094633" fill="none" stroke="0" extrusionOk="0">
                          <a:moveTo>
                            <a:pt x="0" y="182442"/>
                          </a:moveTo>
                          <a:cubicBezTo>
                            <a:pt x="5549" y="75246"/>
                            <a:pt x="91947" y="25247"/>
                            <a:pt x="194471" y="0"/>
                          </a:cubicBezTo>
                          <a:cubicBezTo>
                            <a:pt x="3544169" y="-308924"/>
                            <a:pt x="8052912" y="-49382"/>
                            <a:pt x="9096857" y="0"/>
                          </a:cubicBezTo>
                          <a:cubicBezTo>
                            <a:pt x="9216743" y="8756"/>
                            <a:pt x="9296234" y="98921"/>
                            <a:pt x="9291329" y="182442"/>
                          </a:cubicBezTo>
                          <a:cubicBezTo>
                            <a:pt x="9356360" y="441308"/>
                            <a:pt x="9254386" y="635357"/>
                            <a:pt x="9291329" y="912190"/>
                          </a:cubicBezTo>
                          <a:cubicBezTo>
                            <a:pt x="9292592" y="1013699"/>
                            <a:pt x="9212471" y="1125240"/>
                            <a:pt x="9096857" y="1094633"/>
                          </a:cubicBezTo>
                          <a:cubicBezTo>
                            <a:pt x="6508992" y="950620"/>
                            <a:pt x="3290016" y="1103772"/>
                            <a:pt x="194471" y="1094633"/>
                          </a:cubicBezTo>
                          <a:cubicBezTo>
                            <a:pt x="92614" y="1095750"/>
                            <a:pt x="7188" y="1020501"/>
                            <a:pt x="0" y="912190"/>
                          </a:cubicBezTo>
                          <a:cubicBezTo>
                            <a:pt x="-22438" y="726456"/>
                            <a:pt x="19450" y="475993"/>
                            <a:pt x="0" y="1824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4" name="Google Shape;293;p27">
              <a:extLst>
                <a:ext uri="{FF2B5EF4-FFF2-40B4-BE49-F238E27FC236}">
                  <a16:creationId xmlns:a16="http://schemas.microsoft.com/office/drawing/2014/main" id="{35985186-A0A3-1586-07E9-A5235B0574D0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6" name="Google Shape;294;p27">
                <a:extLst>
                  <a:ext uri="{FF2B5EF4-FFF2-40B4-BE49-F238E27FC236}">
                    <a16:creationId xmlns:a16="http://schemas.microsoft.com/office/drawing/2014/main" id="{2EC160D3-C208-1E8B-DE2D-3AC324C17493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5;p27">
                <a:extLst>
                  <a:ext uri="{FF2B5EF4-FFF2-40B4-BE49-F238E27FC236}">
                    <a16:creationId xmlns:a16="http://schemas.microsoft.com/office/drawing/2014/main" id="{78861E03-48F4-EEC3-0736-76F361F0A45B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6;p27">
                <a:extLst>
                  <a:ext uri="{FF2B5EF4-FFF2-40B4-BE49-F238E27FC236}">
                    <a16:creationId xmlns:a16="http://schemas.microsoft.com/office/drawing/2014/main" id="{1FCFF53A-A120-6D9A-81B4-63C70D76EDC8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7;p27">
                <a:extLst>
                  <a:ext uri="{FF2B5EF4-FFF2-40B4-BE49-F238E27FC236}">
                    <a16:creationId xmlns:a16="http://schemas.microsoft.com/office/drawing/2014/main" id="{581E94A3-C836-811F-950B-F1260868FB69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8;p27">
                <a:extLst>
                  <a:ext uri="{FF2B5EF4-FFF2-40B4-BE49-F238E27FC236}">
                    <a16:creationId xmlns:a16="http://schemas.microsoft.com/office/drawing/2014/main" id="{2B34A052-47D3-05BF-2EA5-BB3C7F229140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9;p27">
                <a:extLst>
                  <a:ext uri="{FF2B5EF4-FFF2-40B4-BE49-F238E27FC236}">
                    <a16:creationId xmlns:a16="http://schemas.microsoft.com/office/drawing/2014/main" id="{2CB481FB-6CF6-612A-FFDE-240DA31D4941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0;p27">
                <a:extLst>
                  <a:ext uri="{FF2B5EF4-FFF2-40B4-BE49-F238E27FC236}">
                    <a16:creationId xmlns:a16="http://schemas.microsoft.com/office/drawing/2014/main" id="{4C9993F0-4E57-FC26-829E-E443C0E49478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1;p27">
                <a:extLst>
                  <a:ext uri="{FF2B5EF4-FFF2-40B4-BE49-F238E27FC236}">
                    <a16:creationId xmlns:a16="http://schemas.microsoft.com/office/drawing/2014/main" id="{4C87C8CC-3649-A895-E53C-2C49597F79F8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2;p27">
                <a:extLst>
                  <a:ext uri="{FF2B5EF4-FFF2-40B4-BE49-F238E27FC236}">
                    <a16:creationId xmlns:a16="http://schemas.microsoft.com/office/drawing/2014/main" id="{7E5AA34A-3C99-833C-58AC-BC26900C6A3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3;p27">
                <a:extLst>
                  <a:ext uri="{FF2B5EF4-FFF2-40B4-BE49-F238E27FC236}">
                    <a16:creationId xmlns:a16="http://schemas.microsoft.com/office/drawing/2014/main" id="{C065C6D2-F276-51A2-9E90-7AA4FA47DB5F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4;p27">
                <a:extLst>
                  <a:ext uri="{FF2B5EF4-FFF2-40B4-BE49-F238E27FC236}">
                    <a16:creationId xmlns:a16="http://schemas.microsoft.com/office/drawing/2014/main" id="{B51E2C20-0548-7625-398E-F2E4A3F3C4D9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5;p27">
                <a:extLst>
                  <a:ext uri="{FF2B5EF4-FFF2-40B4-BE49-F238E27FC236}">
                    <a16:creationId xmlns:a16="http://schemas.microsoft.com/office/drawing/2014/main" id="{4EBBD514-5EB8-3A84-FF6A-DAE19A52A0DA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6;p27">
                <a:extLst>
                  <a:ext uri="{FF2B5EF4-FFF2-40B4-BE49-F238E27FC236}">
                    <a16:creationId xmlns:a16="http://schemas.microsoft.com/office/drawing/2014/main" id="{C584CBA0-6D18-8FD3-7359-4EDA2C9BEC8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7;p27">
                <a:extLst>
                  <a:ext uri="{FF2B5EF4-FFF2-40B4-BE49-F238E27FC236}">
                    <a16:creationId xmlns:a16="http://schemas.microsoft.com/office/drawing/2014/main" id="{A40B0B7C-FA3E-EE6C-2B2A-DC2DFE4F956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8;p27">
                <a:extLst>
                  <a:ext uri="{FF2B5EF4-FFF2-40B4-BE49-F238E27FC236}">
                    <a16:creationId xmlns:a16="http://schemas.microsoft.com/office/drawing/2014/main" id="{57F99AC7-0319-4295-6277-1FB3DC5BB27C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9;p27">
                <a:extLst>
                  <a:ext uri="{FF2B5EF4-FFF2-40B4-BE49-F238E27FC236}">
                    <a16:creationId xmlns:a16="http://schemas.microsoft.com/office/drawing/2014/main" id="{1AE0FE73-D40A-0ABE-1A9B-38BED4527C3C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0;p27">
                <a:extLst>
                  <a:ext uri="{FF2B5EF4-FFF2-40B4-BE49-F238E27FC236}">
                    <a16:creationId xmlns:a16="http://schemas.microsoft.com/office/drawing/2014/main" id="{571B1C14-0A45-756D-5920-E86FDC0442BF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1;p27">
                <a:extLst>
                  <a:ext uri="{FF2B5EF4-FFF2-40B4-BE49-F238E27FC236}">
                    <a16:creationId xmlns:a16="http://schemas.microsoft.com/office/drawing/2014/main" id="{1DF35335-49FC-52AC-532D-257CA919B74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2;p27">
                <a:extLst>
                  <a:ext uri="{FF2B5EF4-FFF2-40B4-BE49-F238E27FC236}">
                    <a16:creationId xmlns:a16="http://schemas.microsoft.com/office/drawing/2014/main" id="{12EAA6B9-74C3-232A-0304-E4632369EB99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3;p27">
                <a:extLst>
                  <a:ext uri="{FF2B5EF4-FFF2-40B4-BE49-F238E27FC236}">
                    <a16:creationId xmlns:a16="http://schemas.microsoft.com/office/drawing/2014/main" id="{9F8170B7-FD36-9562-713D-DB42AD8511C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4;p27">
                <a:extLst>
                  <a:ext uri="{FF2B5EF4-FFF2-40B4-BE49-F238E27FC236}">
                    <a16:creationId xmlns:a16="http://schemas.microsoft.com/office/drawing/2014/main" id="{6BA9D994-DAF5-55E2-7FE7-9DC58F72F78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8C23E9-2EAF-367F-E176-4135213E83DB}"/>
                </a:ext>
              </a:extLst>
            </p:cNvPr>
            <p:cNvSpPr txBox="1"/>
            <p:nvPr/>
          </p:nvSpPr>
          <p:spPr>
            <a:xfrm>
              <a:off x="3312792" y="5755693"/>
              <a:ext cx="6156252" cy="59181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gần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vi.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cau_2_dau_la_phuong_an_cho_thay_hanh_vi_an_toan_31e5841b-172f-41b9-ad21-926380dd259b">
            <a:hlinkClick r:id="" action="ppaction://media"/>
            <a:extLst>
              <a:ext uri="{FF2B5EF4-FFF2-40B4-BE49-F238E27FC236}">
                <a16:creationId xmlns:a16="http://schemas.microsoft.com/office/drawing/2014/main" id="{C9A8031C-77F2-E9CE-3A64-44AF82DE9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7355" y="1405871"/>
            <a:ext cx="593761" cy="593761"/>
          </a:xfrm>
          <a:prstGeom prst="rect">
            <a:avLst/>
          </a:prstGeom>
        </p:spPr>
      </p:pic>
      <p:pic>
        <p:nvPicPr>
          <p:cNvPr id="3" name="7293283622183">
            <a:hlinkClick r:id="" action="ppaction://media"/>
            <a:extLst>
              <a:ext uri="{FF2B5EF4-FFF2-40B4-BE49-F238E27FC236}">
                <a16:creationId xmlns:a16="http://schemas.microsoft.com/office/drawing/2014/main" id="{D500D127-562A-FA28-728D-ABA3E2888D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93873" y="5876595"/>
            <a:ext cx="1389172" cy="7665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2F510D5-11AA-686F-AC51-1B5188766CF6}"/>
              </a:ext>
            </a:extLst>
          </p:cNvPr>
          <p:cNvSpPr txBox="1"/>
          <p:nvPr/>
        </p:nvSpPr>
        <p:spPr>
          <a:xfrm>
            <a:off x="2978854" y="3986428"/>
            <a:ext cx="7268473" cy="611612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57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48B508-7CAF-86D3-F840-1FA04430956C}"/>
              </a:ext>
            </a:extLst>
          </p:cNvPr>
          <p:cNvGrpSpPr/>
          <p:nvPr/>
        </p:nvGrpSpPr>
        <p:grpSpPr>
          <a:xfrm>
            <a:off x="0" y="-64723"/>
            <a:ext cx="12192000" cy="2246043"/>
            <a:chOff x="-693571" y="178312"/>
            <a:chExt cx="13579140" cy="24417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4F37F4-3DA7-8542-5FF4-5F7DF13CBC08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14EC91-3108-C590-7387-966B8DAA000A}"/>
                </a:ext>
              </a:extLst>
            </p:cNvPr>
            <p:cNvSpPr txBox="1"/>
            <p:nvPr/>
          </p:nvSpPr>
          <p:spPr>
            <a:xfrm>
              <a:off x="2154304" y="445447"/>
              <a:ext cx="9435549" cy="144374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bỏng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>
              <a:hlinkClick r:id="rId8" action="ppaction://hlinksldjump"/>
              <a:extLst>
                <a:ext uri="{FF2B5EF4-FFF2-40B4-BE49-F238E27FC236}">
                  <a16:creationId xmlns:a16="http://schemas.microsoft.com/office/drawing/2014/main" id="{9E7CB646-89A0-DDF9-7EC5-3F50F9744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44FFF8-53F4-1388-BDC5-7838584433A9}"/>
              </a:ext>
            </a:extLst>
          </p:cNvPr>
          <p:cNvGrpSpPr/>
          <p:nvPr/>
        </p:nvGrpSpPr>
        <p:grpSpPr>
          <a:xfrm>
            <a:off x="929377" y="1914234"/>
            <a:ext cx="10021770" cy="1260223"/>
            <a:chOff x="1861723" y="2134893"/>
            <a:chExt cx="8819884" cy="1270717"/>
          </a:xfrm>
        </p:grpSpPr>
        <p:sp>
          <p:nvSpPr>
            <p:cNvPr id="9" name="Rectangle: Rounded Corners 29">
              <a:extLst>
                <a:ext uri="{FF2B5EF4-FFF2-40B4-BE49-F238E27FC236}">
                  <a16:creationId xmlns:a16="http://schemas.microsoft.com/office/drawing/2014/main" id="{E4D84DEC-424D-8168-F29B-480A3BCBA36D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563248"/>
                        <a:gd name="csY0" fmla="*/ 174703 h 1048196"/>
                        <a:gd name="csX1" fmla="*/ 200163 w 9563248"/>
                        <a:gd name="csY1" fmla="*/ 0 h 1048196"/>
                        <a:gd name="csX2" fmla="*/ 9363084 w 9563248"/>
                        <a:gd name="csY2" fmla="*/ 0 h 1048196"/>
                        <a:gd name="csX3" fmla="*/ 9563248 w 9563248"/>
                        <a:gd name="csY3" fmla="*/ 174703 h 1048196"/>
                        <a:gd name="csX4" fmla="*/ 9563248 w 9563248"/>
                        <a:gd name="csY4" fmla="*/ 873492 h 1048196"/>
                        <a:gd name="csX5" fmla="*/ 9363084 w 9563248"/>
                        <a:gd name="csY5" fmla="*/ 1048196 h 1048196"/>
                        <a:gd name="csX6" fmla="*/ 200163 w 9563248"/>
                        <a:gd name="csY6" fmla="*/ 1048196 h 1048196"/>
                        <a:gd name="csX7" fmla="*/ 0 w 9563248"/>
                        <a:gd name="csY7" fmla="*/ 873492 h 1048196"/>
                        <a:gd name="csX8" fmla="*/ 0 w 9563248"/>
                        <a:gd name="csY8" fmla="*/ 174703 h 1048196"/>
                        <a:gd name="csX0" fmla="*/ 0 w 9563248"/>
                        <a:gd name="csY0" fmla="*/ 174703 h 1048196"/>
                        <a:gd name="csX1" fmla="*/ 200163 w 9563248"/>
                        <a:gd name="csY1" fmla="*/ 0 h 1048196"/>
                        <a:gd name="csX2" fmla="*/ 9363084 w 9563248"/>
                        <a:gd name="csY2" fmla="*/ 0 h 1048196"/>
                        <a:gd name="csX3" fmla="*/ 9563248 w 9563248"/>
                        <a:gd name="csY3" fmla="*/ 174703 h 1048196"/>
                        <a:gd name="csX4" fmla="*/ 9563248 w 9563248"/>
                        <a:gd name="csY4" fmla="*/ 873492 h 1048196"/>
                        <a:gd name="csX5" fmla="*/ 9363084 w 9563248"/>
                        <a:gd name="csY5" fmla="*/ 1048196 h 1048196"/>
                        <a:gd name="csX6" fmla="*/ 200163 w 9563248"/>
                        <a:gd name="csY6" fmla="*/ 1048196 h 1048196"/>
                        <a:gd name="csX7" fmla="*/ 0 w 9563248"/>
                        <a:gd name="csY7" fmla="*/ 873492 h 1048196"/>
                        <a:gd name="csX8" fmla="*/ 0 w 9563248"/>
                        <a:gd name="csY8" fmla="*/ 174703 h 104819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563248" h="1048196" fill="none" extrusionOk="0">
                          <a:moveTo>
                            <a:pt x="0" y="174703"/>
                          </a:moveTo>
                          <a:cubicBezTo>
                            <a:pt x="15987" y="91839"/>
                            <a:pt x="110435" y="27697"/>
                            <a:pt x="200163" y="0"/>
                          </a:cubicBezTo>
                          <a:cubicBezTo>
                            <a:pt x="3695330" y="-134768"/>
                            <a:pt x="8445252" y="-30326"/>
                            <a:pt x="9363084" y="0"/>
                          </a:cubicBezTo>
                          <a:cubicBezTo>
                            <a:pt x="9482723" y="10159"/>
                            <a:pt x="9562338" y="66184"/>
                            <a:pt x="9563248" y="174703"/>
                          </a:cubicBezTo>
                          <a:cubicBezTo>
                            <a:pt x="9616309" y="361991"/>
                            <a:pt x="9551882" y="624705"/>
                            <a:pt x="9563248" y="873492"/>
                          </a:cubicBezTo>
                          <a:cubicBezTo>
                            <a:pt x="9575522" y="958825"/>
                            <a:pt x="9485081" y="1071247"/>
                            <a:pt x="9363084" y="1048196"/>
                          </a:cubicBezTo>
                          <a:cubicBezTo>
                            <a:pt x="6804832" y="1346408"/>
                            <a:pt x="3702528" y="965768"/>
                            <a:pt x="200163" y="1048196"/>
                          </a:cubicBezTo>
                          <a:cubicBezTo>
                            <a:pt x="98126" y="1061451"/>
                            <a:pt x="24703" y="958333"/>
                            <a:pt x="0" y="873492"/>
                          </a:cubicBezTo>
                          <a:cubicBezTo>
                            <a:pt x="-3737" y="722219"/>
                            <a:pt x="-18020" y="469875"/>
                            <a:pt x="0" y="174703"/>
                          </a:cubicBezTo>
                          <a:close/>
                        </a:path>
                        <a:path w="9563248" h="1048196" stroke="0" extrusionOk="0">
                          <a:moveTo>
                            <a:pt x="0" y="174703"/>
                          </a:moveTo>
                          <a:cubicBezTo>
                            <a:pt x="10975" y="88187"/>
                            <a:pt x="92922" y="22282"/>
                            <a:pt x="200163" y="0"/>
                          </a:cubicBezTo>
                          <a:cubicBezTo>
                            <a:pt x="3794294" y="427491"/>
                            <a:pt x="6624872" y="213845"/>
                            <a:pt x="9363084" y="0"/>
                          </a:cubicBezTo>
                          <a:cubicBezTo>
                            <a:pt x="9471640" y="-7313"/>
                            <a:pt x="9551080" y="86855"/>
                            <a:pt x="9563248" y="174703"/>
                          </a:cubicBezTo>
                          <a:cubicBezTo>
                            <a:pt x="9650413" y="531080"/>
                            <a:pt x="9512700" y="644049"/>
                            <a:pt x="9563248" y="873492"/>
                          </a:cubicBezTo>
                          <a:cubicBezTo>
                            <a:pt x="9547227" y="969379"/>
                            <a:pt x="9475045" y="1052062"/>
                            <a:pt x="9363084" y="1048196"/>
                          </a:cubicBezTo>
                          <a:cubicBezTo>
                            <a:pt x="8073361" y="1134703"/>
                            <a:pt x="3859113" y="619674"/>
                            <a:pt x="200163" y="1048196"/>
                          </a:cubicBezTo>
                          <a:cubicBezTo>
                            <a:pt x="103361" y="1047449"/>
                            <a:pt x="4679" y="967028"/>
                            <a:pt x="0" y="873492"/>
                          </a:cubicBezTo>
                          <a:cubicBezTo>
                            <a:pt x="57403" y="717272"/>
                            <a:pt x="23250" y="418599"/>
                            <a:pt x="0" y="174703"/>
                          </a:cubicBezTo>
                          <a:close/>
                        </a:path>
                        <a:path w="9563248" h="1048196" fill="none" stroke="0" extrusionOk="0">
                          <a:moveTo>
                            <a:pt x="0" y="174703"/>
                          </a:moveTo>
                          <a:cubicBezTo>
                            <a:pt x="7561" y="79202"/>
                            <a:pt x="96088" y="21594"/>
                            <a:pt x="200163" y="0"/>
                          </a:cubicBezTo>
                          <a:cubicBezTo>
                            <a:pt x="3703316" y="-217966"/>
                            <a:pt x="8355701" y="-45436"/>
                            <a:pt x="9363084" y="0"/>
                          </a:cubicBezTo>
                          <a:cubicBezTo>
                            <a:pt x="9488531" y="10300"/>
                            <a:pt x="9568019" y="95055"/>
                            <a:pt x="9563248" y="174703"/>
                          </a:cubicBezTo>
                          <a:cubicBezTo>
                            <a:pt x="9628312" y="422863"/>
                            <a:pt x="9526795" y="608349"/>
                            <a:pt x="9563248" y="873492"/>
                          </a:cubicBezTo>
                          <a:cubicBezTo>
                            <a:pt x="9563313" y="973253"/>
                            <a:pt x="9482132" y="1081906"/>
                            <a:pt x="9363084" y="1048196"/>
                          </a:cubicBezTo>
                          <a:cubicBezTo>
                            <a:pt x="6820226" y="809288"/>
                            <a:pt x="3115240" y="1053244"/>
                            <a:pt x="200163" y="1048196"/>
                          </a:cubicBezTo>
                          <a:cubicBezTo>
                            <a:pt x="104314" y="1045665"/>
                            <a:pt x="15841" y="963561"/>
                            <a:pt x="0" y="873492"/>
                          </a:cubicBezTo>
                          <a:cubicBezTo>
                            <a:pt x="-27898" y="700074"/>
                            <a:pt x="-17489" y="466808"/>
                            <a:pt x="0" y="17470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0" name="Google Shape;438;p31">
              <a:extLst>
                <a:ext uri="{FF2B5EF4-FFF2-40B4-BE49-F238E27FC236}">
                  <a16:creationId xmlns:a16="http://schemas.microsoft.com/office/drawing/2014/main" id="{4630322B-78F8-F29A-9808-399877091E27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" name="Google Shape;439;p31">
                <a:extLst>
                  <a:ext uri="{FF2B5EF4-FFF2-40B4-BE49-F238E27FC236}">
                    <a16:creationId xmlns:a16="http://schemas.microsoft.com/office/drawing/2014/main" id="{C218A47B-1AF6-A765-2C1E-80F2185B0D20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440;p31">
                <a:extLst>
                  <a:ext uri="{FF2B5EF4-FFF2-40B4-BE49-F238E27FC236}">
                    <a16:creationId xmlns:a16="http://schemas.microsoft.com/office/drawing/2014/main" id="{D6BDA883-D969-B9A7-77EA-6A7A0B7E545E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441;p31">
                <a:extLst>
                  <a:ext uri="{FF2B5EF4-FFF2-40B4-BE49-F238E27FC236}">
                    <a16:creationId xmlns:a16="http://schemas.microsoft.com/office/drawing/2014/main" id="{8B265CC2-BC6E-C447-02DB-35E398B3C99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442;p31">
                <a:extLst>
                  <a:ext uri="{FF2B5EF4-FFF2-40B4-BE49-F238E27FC236}">
                    <a16:creationId xmlns:a16="http://schemas.microsoft.com/office/drawing/2014/main" id="{A4070651-CBFD-FE65-BDC1-1F20AF23BA5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443;p31">
                <a:extLst>
                  <a:ext uri="{FF2B5EF4-FFF2-40B4-BE49-F238E27FC236}">
                    <a16:creationId xmlns:a16="http://schemas.microsoft.com/office/drawing/2014/main" id="{74232154-4DA8-8DF9-6FCF-46F33320C7C9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444;p31">
                <a:extLst>
                  <a:ext uri="{FF2B5EF4-FFF2-40B4-BE49-F238E27FC236}">
                    <a16:creationId xmlns:a16="http://schemas.microsoft.com/office/drawing/2014/main" id="{99ACC0DE-D9A9-22CB-65F1-3CB8D7FCFA7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445;p31">
                <a:extLst>
                  <a:ext uri="{FF2B5EF4-FFF2-40B4-BE49-F238E27FC236}">
                    <a16:creationId xmlns:a16="http://schemas.microsoft.com/office/drawing/2014/main" id="{CAF595F2-DB82-B906-8AEB-9A4141858D2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446;p31">
                <a:extLst>
                  <a:ext uri="{FF2B5EF4-FFF2-40B4-BE49-F238E27FC236}">
                    <a16:creationId xmlns:a16="http://schemas.microsoft.com/office/drawing/2014/main" id="{13D5CC34-A3A9-BF65-C3F3-0C8D5D0F493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447;p31">
                <a:extLst>
                  <a:ext uri="{FF2B5EF4-FFF2-40B4-BE49-F238E27FC236}">
                    <a16:creationId xmlns:a16="http://schemas.microsoft.com/office/drawing/2014/main" id="{22ABF25E-7A89-F813-0011-6AD3310109E5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448;p31">
                <a:extLst>
                  <a:ext uri="{FF2B5EF4-FFF2-40B4-BE49-F238E27FC236}">
                    <a16:creationId xmlns:a16="http://schemas.microsoft.com/office/drawing/2014/main" id="{3DBB26EC-E8A7-66CD-E773-8CE676E692BB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49;p31">
                <a:extLst>
                  <a:ext uri="{FF2B5EF4-FFF2-40B4-BE49-F238E27FC236}">
                    <a16:creationId xmlns:a16="http://schemas.microsoft.com/office/drawing/2014/main" id="{E83410F1-EF77-D5D5-8E01-B7C592B004F9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450;p31">
                <a:extLst>
                  <a:ext uri="{FF2B5EF4-FFF2-40B4-BE49-F238E27FC236}">
                    <a16:creationId xmlns:a16="http://schemas.microsoft.com/office/drawing/2014/main" id="{E272735E-9A14-1271-348B-04FB6BB61331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51;p31">
                <a:extLst>
                  <a:ext uri="{FF2B5EF4-FFF2-40B4-BE49-F238E27FC236}">
                    <a16:creationId xmlns:a16="http://schemas.microsoft.com/office/drawing/2014/main" id="{C8DE2B98-4B55-6AD8-9ED6-A9856B029DA2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452;p31">
                <a:extLst>
                  <a:ext uri="{FF2B5EF4-FFF2-40B4-BE49-F238E27FC236}">
                    <a16:creationId xmlns:a16="http://schemas.microsoft.com/office/drawing/2014/main" id="{FA480022-EBA5-F596-28C7-FE1F8420F520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53;p31">
                <a:extLst>
                  <a:ext uri="{FF2B5EF4-FFF2-40B4-BE49-F238E27FC236}">
                    <a16:creationId xmlns:a16="http://schemas.microsoft.com/office/drawing/2014/main" id="{A0E9E934-CB1E-4C52-1F97-547AFD68FF2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6FD02B-464A-F33D-74C3-E98DD88331A8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1803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lửa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gần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ga.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81E7E0-E130-944A-7D1E-DB1DC3BDD5AF}"/>
              </a:ext>
            </a:extLst>
          </p:cNvPr>
          <p:cNvGrpSpPr/>
          <p:nvPr/>
        </p:nvGrpSpPr>
        <p:grpSpPr>
          <a:xfrm>
            <a:off x="1233224" y="3573988"/>
            <a:ext cx="9817113" cy="1141080"/>
            <a:chOff x="2098496" y="3659454"/>
            <a:chExt cx="8639770" cy="1198789"/>
          </a:xfrm>
        </p:grpSpPr>
        <p:sp>
          <p:nvSpPr>
            <p:cNvPr id="28" name="Rectangle: Rounded Corners 15">
              <a:extLst>
                <a:ext uri="{FF2B5EF4-FFF2-40B4-BE49-F238E27FC236}">
                  <a16:creationId xmlns:a16="http://schemas.microsoft.com/office/drawing/2014/main" id="{E389618D-524D-45A5-2B32-276E622133F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563249"/>
                        <a:gd name="csY0" fmla="*/ 167677 h 1006044"/>
                        <a:gd name="csX1" fmla="*/ 200163 w 9563249"/>
                        <a:gd name="csY1" fmla="*/ 0 h 1006044"/>
                        <a:gd name="csX2" fmla="*/ 9363085 w 9563249"/>
                        <a:gd name="csY2" fmla="*/ 0 h 1006044"/>
                        <a:gd name="csX3" fmla="*/ 9563249 w 9563249"/>
                        <a:gd name="csY3" fmla="*/ 167677 h 1006044"/>
                        <a:gd name="csX4" fmla="*/ 9563249 w 9563249"/>
                        <a:gd name="csY4" fmla="*/ 838366 h 1006044"/>
                        <a:gd name="csX5" fmla="*/ 9363085 w 9563249"/>
                        <a:gd name="csY5" fmla="*/ 1006044 h 1006044"/>
                        <a:gd name="csX6" fmla="*/ 200163 w 9563249"/>
                        <a:gd name="csY6" fmla="*/ 1006044 h 1006044"/>
                        <a:gd name="csX7" fmla="*/ 0 w 9563249"/>
                        <a:gd name="csY7" fmla="*/ 838366 h 1006044"/>
                        <a:gd name="csX8" fmla="*/ 0 w 9563249"/>
                        <a:gd name="csY8" fmla="*/ 167677 h 1006044"/>
                        <a:gd name="csX0" fmla="*/ 0 w 9563249"/>
                        <a:gd name="csY0" fmla="*/ 167677 h 1006044"/>
                        <a:gd name="csX1" fmla="*/ 200163 w 9563249"/>
                        <a:gd name="csY1" fmla="*/ 0 h 1006044"/>
                        <a:gd name="csX2" fmla="*/ 9363085 w 9563249"/>
                        <a:gd name="csY2" fmla="*/ 0 h 1006044"/>
                        <a:gd name="csX3" fmla="*/ 9563249 w 9563249"/>
                        <a:gd name="csY3" fmla="*/ 167677 h 1006044"/>
                        <a:gd name="csX4" fmla="*/ 9563249 w 9563249"/>
                        <a:gd name="csY4" fmla="*/ 838366 h 1006044"/>
                        <a:gd name="csX5" fmla="*/ 9363085 w 9563249"/>
                        <a:gd name="csY5" fmla="*/ 1006044 h 1006044"/>
                        <a:gd name="csX6" fmla="*/ 200163 w 9563249"/>
                        <a:gd name="csY6" fmla="*/ 1006044 h 1006044"/>
                        <a:gd name="csX7" fmla="*/ 0 w 9563249"/>
                        <a:gd name="csY7" fmla="*/ 838366 h 1006044"/>
                        <a:gd name="csX8" fmla="*/ 0 w 9563249"/>
                        <a:gd name="csY8" fmla="*/ 167677 h 100604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563249" h="1006044" fill="none" extrusionOk="0">
                          <a:moveTo>
                            <a:pt x="0" y="167677"/>
                          </a:moveTo>
                          <a:cubicBezTo>
                            <a:pt x="21662" y="93612"/>
                            <a:pt x="108780" y="24839"/>
                            <a:pt x="200163" y="0"/>
                          </a:cubicBezTo>
                          <a:cubicBezTo>
                            <a:pt x="3712933" y="-142068"/>
                            <a:pt x="8475258" y="90325"/>
                            <a:pt x="9363085" y="0"/>
                          </a:cubicBezTo>
                          <a:cubicBezTo>
                            <a:pt x="9477733" y="4452"/>
                            <a:pt x="9562262" y="62087"/>
                            <a:pt x="9563249" y="167677"/>
                          </a:cubicBezTo>
                          <a:cubicBezTo>
                            <a:pt x="9607979" y="362781"/>
                            <a:pt x="9549086" y="591575"/>
                            <a:pt x="9563249" y="838366"/>
                          </a:cubicBezTo>
                          <a:cubicBezTo>
                            <a:pt x="9571866" y="923365"/>
                            <a:pt x="9483138" y="1024145"/>
                            <a:pt x="9363085" y="1006044"/>
                          </a:cubicBezTo>
                          <a:cubicBezTo>
                            <a:pt x="6833210" y="1317226"/>
                            <a:pt x="3703558" y="922538"/>
                            <a:pt x="200163" y="1006044"/>
                          </a:cubicBezTo>
                          <a:cubicBezTo>
                            <a:pt x="96221" y="1016150"/>
                            <a:pt x="23179" y="920407"/>
                            <a:pt x="0" y="838366"/>
                          </a:cubicBezTo>
                          <a:cubicBezTo>
                            <a:pt x="-630" y="674464"/>
                            <a:pt x="-11856" y="449342"/>
                            <a:pt x="0" y="167677"/>
                          </a:cubicBezTo>
                          <a:close/>
                        </a:path>
                        <a:path w="9563249" h="1006044" stroke="0" extrusionOk="0">
                          <a:moveTo>
                            <a:pt x="0" y="167677"/>
                          </a:moveTo>
                          <a:cubicBezTo>
                            <a:pt x="4300" y="76185"/>
                            <a:pt x="89629" y="8630"/>
                            <a:pt x="200163" y="0"/>
                          </a:cubicBezTo>
                          <a:cubicBezTo>
                            <a:pt x="3790118" y="432473"/>
                            <a:pt x="6625337" y="223606"/>
                            <a:pt x="9363085" y="0"/>
                          </a:cubicBezTo>
                          <a:cubicBezTo>
                            <a:pt x="9479131" y="778"/>
                            <a:pt x="9548374" y="84117"/>
                            <a:pt x="9563249" y="167677"/>
                          </a:cubicBezTo>
                          <a:cubicBezTo>
                            <a:pt x="9644494" y="505981"/>
                            <a:pt x="9510350" y="597131"/>
                            <a:pt x="9563249" y="838366"/>
                          </a:cubicBezTo>
                          <a:cubicBezTo>
                            <a:pt x="9548896" y="933688"/>
                            <a:pt x="9485460" y="1020265"/>
                            <a:pt x="9363085" y="1006044"/>
                          </a:cubicBezTo>
                          <a:cubicBezTo>
                            <a:pt x="8073109" y="1098000"/>
                            <a:pt x="3848774" y="573797"/>
                            <a:pt x="200163" y="1006044"/>
                          </a:cubicBezTo>
                          <a:cubicBezTo>
                            <a:pt x="104442" y="1004399"/>
                            <a:pt x="-1462" y="933693"/>
                            <a:pt x="0" y="838366"/>
                          </a:cubicBezTo>
                          <a:cubicBezTo>
                            <a:pt x="90916" y="676252"/>
                            <a:pt x="9454" y="380656"/>
                            <a:pt x="0" y="167677"/>
                          </a:cubicBezTo>
                          <a:close/>
                        </a:path>
                        <a:path w="9563249" h="1006044" fill="none" stroke="0" extrusionOk="0">
                          <a:moveTo>
                            <a:pt x="0" y="167677"/>
                          </a:moveTo>
                          <a:cubicBezTo>
                            <a:pt x="4873" y="63923"/>
                            <a:pt x="94019" y="25999"/>
                            <a:pt x="200163" y="0"/>
                          </a:cubicBezTo>
                          <a:cubicBezTo>
                            <a:pt x="3657032" y="-284331"/>
                            <a:pt x="8400382" y="-42257"/>
                            <a:pt x="9363085" y="0"/>
                          </a:cubicBezTo>
                          <a:cubicBezTo>
                            <a:pt x="9479032" y="3916"/>
                            <a:pt x="9564778" y="79609"/>
                            <a:pt x="9563249" y="167677"/>
                          </a:cubicBezTo>
                          <a:cubicBezTo>
                            <a:pt x="9609998" y="391085"/>
                            <a:pt x="9514827" y="587535"/>
                            <a:pt x="9563249" y="838366"/>
                          </a:cubicBezTo>
                          <a:cubicBezTo>
                            <a:pt x="9560041" y="940464"/>
                            <a:pt x="9481990" y="1029290"/>
                            <a:pt x="9363085" y="1006044"/>
                          </a:cubicBezTo>
                          <a:cubicBezTo>
                            <a:pt x="6418101" y="1049549"/>
                            <a:pt x="3101540" y="1010479"/>
                            <a:pt x="200163" y="1006044"/>
                          </a:cubicBezTo>
                          <a:cubicBezTo>
                            <a:pt x="92790" y="1007893"/>
                            <a:pt x="12892" y="930000"/>
                            <a:pt x="0" y="838366"/>
                          </a:cubicBezTo>
                          <a:cubicBezTo>
                            <a:pt x="-22867" y="669370"/>
                            <a:pt x="-4753" y="444794"/>
                            <a:pt x="0" y="16767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9" name="Google Shape;282;p27">
              <a:extLst>
                <a:ext uri="{FF2B5EF4-FFF2-40B4-BE49-F238E27FC236}">
                  <a16:creationId xmlns:a16="http://schemas.microsoft.com/office/drawing/2014/main" id="{5F951ED0-95B2-03D9-8E5D-38699BC52AF4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31" name="Google Shape;283;p27">
                <a:extLst>
                  <a:ext uri="{FF2B5EF4-FFF2-40B4-BE49-F238E27FC236}">
                    <a16:creationId xmlns:a16="http://schemas.microsoft.com/office/drawing/2014/main" id="{4DD7F038-3384-A0D6-EC11-2AD021BC0CE7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4;p27">
                <a:extLst>
                  <a:ext uri="{FF2B5EF4-FFF2-40B4-BE49-F238E27FC236}">
                    <a16:creationId xmlns:a16="http://schemas.microsoft.com/office/drawing/2014/main" id="{0551F115-62E5-9E03-2410-13BB3F759D12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5;p27">
                <a:extLst>
                  <a:ext uri="{FF2B5EF4-FFF2-40B4-BE49-F238E27FC236}">
                    <a16:creationId xmlns:a16="http://schemas.microsoft.com/office/drawing/2014/main" id="{C81DBFAE-DC3A-3B64-0AD8-65F5DB13CF7D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6;p27">
                <a:extLst>
                  <a:ext uri="{FF2B5EF4-FFF2-40B4-BE49-F238E27FC236}">
                    <a16:creationId xmlns:a16="http://schemas.microsoft.com/office/drawing/2014/main" id="{ACD1108A-F3F4-D5C9-5893-6E8DAEDE5E81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87;p27">
                <a:extLst>
                  <a:ext uri="{FF2B5EF4-FFF2-40B4-BE49-F238E27FC236}">
                    <a16:creationId xmlns:a16="http://schemas.microsoft.com/office/drawing/2014/main" id="{094D559C-08FC-587D-697B-91FBD1BC6BE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88;p27">
                <a:extLst>
                  <a:ext uri="{FF2B5EF4-FFF2-40B4-BE49-F238E27FC236}">
                    <a16:creationId xmlns:a16="http://schemas.microsoft.com/office/drawing/2014/main" id="{94ED9107-34D9-A326-E466-0F780E63E4F7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89;p27">
                <a:extLst>
                  <a:ext uri="{FF2B5EF4-FFF2-40B4-BE49-F238E27FC236}">
                    <a16:creationId xmlns:a16="http://schemas.microsoft.com/office/drawing/2014/main" id="{97F39719-5040-9C70-FD1E-ECFB50817F25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290;p27">
                <a:extLst>
                  <a:ext uri="{FF2B5EF4-FFF2-40B4-BE49-F238E27FC236}">
                    <a16:creationId xmlns:a16="http://schemas.microsoft.com/office/drawing/2014/main" id="{D667B26A-63C0-554B-D1C9-3C3A57434AE3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291;p27">
                <a:extLst>
                  <a:ext uri="{FF2B5EF4-FFF2-40B4-BE49-F238E27FC236}">
                    <a16:creationId xmlns:a16="http://schemas.microsoft.com/office/drawing/2014/main" id="{446C6D5D-D8F4-CDBD-0A64-5A0211BC03E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2;p27">
                <a:extLst>
                  <a:ext uri="{FF2B5EF4-FFF2-40B4-BE49-F238E27FC236}">
                    <a16:creationId xmlns:a16="http://schemas.microsoft.com/office/drawing/2014/main" id="{7B7C25E4-56B7-E94E-5D0F-251BAD8873C1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C88AAA-BEB4-C9E1-A8A4-E3C1F4684DEB}"/>
                </a:ext>
              </a:extLst>
            </p:cNvPr>
            <p:cNvSpPr txBox="1"/>
            <p:nvPr/>
          </p:nvSpPr>
          <p:spPr>
            <a:xfrm>
              <a:off x="3099673" y="3998538"/>
              <a:ext cx="7638593" cy="64393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 tay lấy phích nước nóng để ở trên cao.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04719A8-423A-0B59-84E6-0927720446FF}"/>
              </a:ext>
            </a:extLst>
          </p:cNvPr>
          <p:cNvGrpSpPr/>
          <p:nvPr/>
        </p:nvGrpSpPr>
        <p:grpSpPr>
          <a:xfrm>
            <a:off x="769924" y="5034787"/>
            <a:ext cx="10196623" cy="1360030"/>
            <a:chOff x="1612674" y="5184381"/>
            <a:chExt cx="8973766" cy="1409055"/>
          </a:xfrm>
        </p:grpSpPr>
        <p:sp>
          <p:nvSpPr>
            <p:cNvPr id="42" name="Rectangle: Rounded Corners 48">
              <a:extLst>
                <a:ext uri="{FF2B5EF4-FFF2-40B4-BE49-F238E27FC236}">
                  <a16:creationId xmlns:a16="http://schemas.microsoft.com/office/drawing/2014/main" id="{707AF560-8DBD-EE43-3DF4-E636FDEC414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563249"/>
                        <a:gd name="csY0" fmla="*/ 170029 h 1020151"/>
                        <a:gd name="csX1" fmla="*/ 200163 w 9563249"/>
                        <a:gd name="csY1" fmla="*/ 0 h 1020151"/>
                        <a:gd name="csX2" fmla="*/ 9363085 w 9563249"/>
                        <a:gd name="csY2" fmla="*/ 0 h 1020151"/>
                        <a:gd name="csX3" fmla="*/ 9563249 w 9563249"/>
                        <a:gd name="csY3" fmla="*/ 170029 h 1020151"/>
                        <a:gd name="csX4" fmla="*/ 9563249 w 9563249"/>
                        <a:gd name="csY4" fmla="*/ 850121 h 1020151"/>
                        <a:gd name="csX5" fmla="*/ 9363085 w 9563249"/>
                        <a:gd name="csY5" fmla="*/ 1020151 h 1020151"/>
                        <a:gd name="csX6" fmla="*/ 200163 w 9563249"/>
                        <a:gd name="csY6" fmla="*/ 1020151 h 1020151"/>
                        <a:gd name="csX7" fmla="*/ 0 w 9563249"/>
                        <a:gd name="csY7" fmla="*/ 850121 h 1020151"/>
                        <a:gd name="csX8" fmla="*/ 0 w 9563249"/>
                        <a:gd name="csY8" fmla="*/ 170029 h 1020151"/>
                        <a:gd name="csX0" fmla="*/ 0 w 9563249"/>
                        <a:gd name="csY0" fmla="*/ 170029 h 1020151"/>
                        <a:gd name="csX1" fmla="*/ 200163 w 9563249"/>
                        <a:gd name="csY1" fmla="*/ 0 h 1020151"/>
                        <a:gd name="csX2" fmla="*/ 9363085 w 9563249"/>
                        <a:gd name="csY2" fmla="*/ 0 h 1020151"/>
                        <a:gd name="csX3" fmla="*/ 9563249 w 9563249"/>
                        <a:gd name="csY3" fmla="*/ 170029 h 1020151"/>
                        <a:gd name="csX4" fmla="*/ 9563249 w 9563249"/>
                        <a:gd name="csY4" fmla="*/ 850121 h 1020151"/>
                        <a:gd name="csX5" fmla="*/ 9363085 w 9563249"/>
                        <a:gd name="csY5" fmla="*/ 1020151 h 1020151"/>
                        <a:gd name="csX6" fmla="*/ 200163 w 9563249"/>
                        <a:gd name="csY6" fmla="*/ 1020151 h 1020151"/>
                        <a:gd name="csX7" fmla="*/ 0 w 9563249"/>
                        <a:gd name="csY7" fmla="*/ 850121 h 1020151"/>
                        <a:gd name="csX8" fmla="*/ 0 w 9563249"/>
                        <a:gd name="csY8" fmla="*/ 170029 h 1020151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563249" h="1020151" fill="none" extrusionOk="0">
                          <a:moveTo>
                            <a:pt x="0" y="170029"/>
                          </a:moveTo>
                          <a:cubicBezTo>
                            <a:pt x="16778" y="90280"/>
                            <a:pt x="108633" y="24801"/>
                            <a:pt x="200163" y="0"/>
                          </a:cubicBezTo>
                          <a:cubicBezTo>
                            <a:pt x="3616265" y="-67376"/>
                            <a:pt x="8465358" y="50509"/>
                            <a:pt x="9363085" y="0"/>
                          </a:cubicBezTo>
                          <a:cubicBezTo>
                            <a:pt x="9483320" y="10806"/>
                            <a:pt x="9562873" y="71385"/>
                            <a:pt x="9563249" y="170029"/>
                          </a:cubicBezTo>
                          <a:cubicBezTo>
                            <a:pt x="9610045" y="363969"/>
                            <a:pt x="9549114" y="599781"/>
                            <a:pt x="9563249" y="850121"/>
                          </a:cubicBezTo>
                          <a:cubicBezTo>
                            <a:pt x="9575135" y="933310"/>
                            <a:pt x="9484963" y="1042510"/>
                            <a:pt x="9363085" y="1020151"/>
                          </a:cubicBezTo>
                          <a:cubicBezTo>
                            <a:pt x="6823622" y="1326942"/>
                            <a:pt x="3703210" y="937008"/>
                            <a:pt x="200163" y="1020151"/>
                          </a:cubicBezTo>
                          <a:cubicBezTo>
                            <a:pt x="99675" y="1035818"/>
                            <a:pt x="28652" y="930545"/>
                            <a:pt x="0" y="850121"/>
                          </a:cubicBezTo>
                          <a:cubicBezTo>
                            <a:pt x="-1109" y="686758"/>
                            <a:pt x="18652" y="444395"/>
                            <a:pt x="0" y="170029"/>
                          </a:cubicBezTo>
                          <a:close/>
                        </a:path>
                        <a:path w="9563249" h="1020151" stroke="0" extrusionOk="0">
                          <a:moveTo>
                            <a:pt x="0" y="170029"/>
                          </a:moveTo>
                          <a:cubicBezTo>
                            <a:pt x="-514" y="70513"/>
                            <a:pt x="88773" y="5147"/>
                            <a:pt x="200163" y="0"/>
                          </a:cubicBezTo>
                          <a:cubicBezTo>
                            <a:pt x="3791496" y="430859"/>
                            <a:pt x="6625183" y="220409"/>
                            <a:pt x="9363085" y="0"/>
                          </a:cubicBezTo>
                          <a:cubicBezTo>
                            <a:pt x="9480520" y="2396"/>
                            <a:pt x="9552928" y="84188"/>
                            <a:pt x="9563249" y="170029"/>
                          </a:cubicBezTo>
                          <a:cubicBezTo>
                            <a:pt x="9631096" y="502428"/>
                            <a:pt x="9512720" y="626809"/>
                            <a:pt x="9563249" y="850121"/>
                          </a:cubicBezTo>
                          <a:cubicBezTo>
                            <a:pt x="9551241" y="952467"/>
                            <a:pt x="9480701" y="1029628"/>
                            <a:pt x="9363085" y="1020151"/>
                          </a:cubicBezTo>
                          <a:cubicBezTo>
                            <a:pt x="8073195" y="1110251"/>
                            <a:pt x="3852306" y="589197"/>
                            <a:pt x="200163" y="1020151"/>
                          </a:cubicBezTo>
                          <a:cubicBezTo>
                            <a:pt x="106441" y="1016275"/>
                            <a:pt x="4599" y="941046"/>
                            <a:pt x="0" y="850121"/>
                          </a:cubicBezTo>
                          <a:cubicBezTo>
                            <a:pt x="63160" y="695963"/>
                            <a:pt x="6286" y="380757"/>
                            <a:pt x="0" y="170029"/>
                          </a:cubicBezTo>
                          <a:close/>
                        </a:path>
                        <a:path w="9563249" h="1020151" fill="none" stroke="0" extrusionOk="0">
                          <a:moveTo>
                            <a:pt x="0" y="170029"/>
                          </a:moveTo>
                          <a:cubicBezTo>
                            <a:pt x="6024" y="70147"/>
                            <a:pt x="98088" y="16503"/>
                            <a:pt x="200163" y="0"/>
                          </a:cubicBezTo>
                          <a:cubicBezTo>
                            <a:pt x="3672303" y="-262466"/>
                            <a:pt x="8326733" y="-45247"/>
                            <a:pt x="9363085" y="0"/>
                          </a:cubicBezTo>
                          <a:cubicBezTo>
                            <a:pt x="9475874" y="1822"/>
                            <a:pt x="9564707" y="80363"/>
                            <a:pt x="9563249" y="170029"/>
                          </a:cubicBezTo>
                          <a:cubicBezTo>
                            <a:pt x="9617707" y="403082"/>
                            <a:pt x="9527207" y="592095"/>
                            <a:pt x="9563249" y="850121"/>
                          </a:cubicBezTo>
                          <a:cubicBezTo>
                            <a:pt x="9558444" y="956464"/>
                            <a:pt x="9481908" y="1037927"/>
                            <a:pt x="9363085" y="1020151"/>
                          </a:cubicBezTo>
                          <a:cubicBezTo>
                            <a:pt x="6841861" y="764093"/>
                            <a:pt x="3106169" y="1024791"/>
                            <a:pt x="200163" y="1020151"/>
                          </a:cubicBezTo>
                          <a:cubicBezTo>
                            <a:pt x="92565" y="1022121"/>
                            <a:pt x="8523" y="950581"/>
                            <a:pt x="0" y="850121"/>
                          </a:cubicBezTo>
                          <a:cubicBezTo>
                            <a:pt x="-19123" y="676001"/>
                            <a:pt x="19507" y="443837"/>
                            <a:pt x="0" y="1700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3" name="Google Shape;293;p27">
              <a:extLst>
                <a:ext uri="{FF2B5EF4-FFF2-40B4-BE49-F238E27FC236}">
                  <a16:creationId xmlns:a16="http://schemas.microsoft.com/office/drawing/2014/main" id="{A2FC27AD-EF49-2B05-3753-C07D2EEB1AE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5" name="Google Shape;294;p27">
                <a:extLst>
                  <a:ext uri="{FF2B5EF4-FFF2-40B4-BE49-F238E27FC236}">
                    <a16:creationId xmlns:a16="http://schemas.microsoft.com/office/drawing/2014/main" id="{B0C8BD6F-316E-CEF2-C468-B937051F578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95;p27">
                <a:extLst>
                  <a:ext uri="{FF2B5EF4-FFF2-40B4-BE49-F238E27FC236}">
                    <a16:creationId xmlns:a16="http://schemas.microsoft.com/office/drawing/2014/main" id="{7A5569AD-EEFA-B908-AA07-C8CDE6DE90A5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6;p27">
                <a:extLst>
                  <a:ext uri="{FF2B5EF4-FFF2-40B4-BE49-F238E27FC236}">
                    <a16:creationId xmlns:a16="http://schemas.microsoft.com/office/drawing/2014/main" id="{BF8CF1F7-0812-148B-D84C-AFDAFC08E4FD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7;p27">
                <a:extLst>
                  <a:ext uri="{FF2B5EF4-FFF2-40B4-BE49-F238E27FC236}">
                    <a16:creationId xmlns:a16="http://schemas.microsoft.com/office/drawing/2014/main" id="{0801948E-A03E-56FA-36EC-BC506E808334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8;p27">
                <a:extLst>
                  <a:ext uri="{FF2B5EF4-FFF2-40B4-BE49-F238E27FC236}">
                    <a16:creationId xmlns:a16="http://schemas.microsoft.com/office/drawing/2014/main" id="{DFECBBC0-CC76-6810-5942-687D798356FA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9;p27">
                <a:extLst>
                  <a:ext uri="{FF2B5EF4-FFF2-40B4-BE49-F238E27FC236}">
                    <a16:creationId xmlns:a16="http://schemas.microsoft.com/office/drawing/2014/main" id="{013E537C-4A18-98E6-B4C6-4DEAF5B060C1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0;p27">
                <a:extLst>
                  <a:ext uri="{FF2B5EF4-FFF2-40B4-BE49-F238E27FC236}">
                    <a16:creationId xmlns:a16="http://schemas.microsoft.com/office/drawing/2014/main" id="{0F1E58D0-6583-C75E-369B-A1BD11B64F0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1;p27">
                <a:extLst>
                  <a:ext uri="{FF2B5EF4-FFF2-40B4-BE49-F238E27FC236}">
                    <a16:creationId xmlns:a16="http://schemas.microsoft.com/office/drawing/2014/main" id="{A95537B3-54CF-CC97-9B3D-EB85069BA8FF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2;p27">
                <a:extLst>
                  <a:ext uri="{FF2B5EF4-FFF2-40B4-BE49-F238E27FC236}">
                    <a16:creationId xmlns:a16="http://schemas.microsoft.com/office/drawing/2014/main" id="{72E2C25A-BAA0-D661-67F3-09A0A14FB339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3;p27">
                <a:extLst>
                  <a:ext uri="{FF2B5EF4-FFF2-40B4-BE49-F238E27FC236}">
                    <a16:creationId xmlns:a16="http://schemas.microsoft.com/office/drawing/2014/main" id="{F681F802-A8C7-9CF5-B8F0-CC521D17C357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4;p27">
                <a:extLst>
                  <a:ext uri="{FF2B5EF4-FFF2-40B4-BE49-F238E27FC236}">
                    <a16:creationId xmlns:a16="http://schemas.microsoft.com/office/drawing/2014/main" id="{97EA7C35-30EF-BBEF-2272-3D306D5D2F88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5;p27">
                <a:extLst>
                  <a:ext uri="{FF2B5EF4-FFF2-40B4-BE49-F238E27FC236}">
                    <a16:creationId xmlns:a16="http://schemas.microsoft.com/office/drawing/2014/main" id="{22E37B15-D85D-9C17-E8E4-E12810E16A35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6;p27">
                <a:extLst>
                  <a:ext uri="{FF2B5EF4-FFF2-40B4-BE49-F238E27FC236}">
                    <a16:creationId xmlns:a16="http://schemas.microsoft.com/office/drawing/2014/main" id="{8E361E7A-7506-9B99-3D5A-58A1C9FC6265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7;p27">
                <a:extLst>
                  <a:ext uri="{FF2B5EF4-FFF2-40B4-BE49-F238E27FC236}">
                    <a16:creationId xmlns:a16="http://schemas.microsoft.com/office/drawing/2014/main" id="{71B5FFCB-CFC3-9429-EF29-EABA8EC9B89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8;p27">
                <a:extLst>
                  <a:ext uri="{FF2B5EF4-FFF2-40B4-BE49-F238E27FC236}">
                    <a16:creationId xmlns:a16="http://schemas.microsoft.com/office/drawing/2014/main" id="{81F6BDFF-2AC1-49F5-D43E-8370316C76CD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9;p27">
                <a:extLst>
                  <a:ext uri="{FF2B5EF4-FFF2-40B4-BE49-F238E27FC236}">
                    <a16:creationId xmlns:a16="http://schemas.microsoft.com/office/drawing/2014/main" id="{D45DFDD8-6A28-5A49-9F39-DA01FDA4F0A1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10;p27">
                <a:extLst>
                  <a:ext uri="{FF2B5EF4-FFF2-40B4-BE49-F238E27FC236}">
                    <a16:creationId xmlns:a16="http://schemas.microsoft.com/office/drawing/2014/main" id="{AF94E927-AC9F-26CA-8B62-805AAD2D0823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1;p27">
                <a:extLst>
                  <a:ext uri="{FF2B5EF4-FFF2-40B4-BE49-F238E27FC236}">
                    <a16:creationId xmlns:a16="http://schemas.microsoft.com/office/drawing/2014/main" id="{F63B0FCB-E236-128B-D350-16A6EEACE711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2;p27">
                <a:extLst>
                  <a:ext uri="{FF2B5EF4-FFF2-40B4-BE49-F238E27FC236}">
                    <a16:creationId xmlns:a16="http://schemas.microsoft.com/office/drawing/2014/main" id="{3E8995DB-2C24-636A-152D-DB458EA90EF5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3;p27">
                <a:extLst>
                  <a:ext uri="{FF2B5EF4-FFF2-40B4-BE49-F238E27FC236}">
                    <a16:creationId xmlns:a16="http://schemas.microsoft.com/office/drawing/2014/main" id="{B6602F32-32FE-40C8-6C17-2FC2102DE0B8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4;p27">
                <a:extLst>
                  <a:ext uri="{FF2B5EF4-FFF2-40B4-BE49-F238E27FC236}">
                    <a16:creationId xmlns:a16="http://schemas.microsoft.com/office/drawing/2014/main" id="{E1C61C7C-C2C2-F53E-0DCF-7B9B47E278A7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4E316F-038D-EE95-16A3-DBE7DAC9E606}"/>
                </a:ext>
              </a:extLst>
            </p:cNvPr>
            <p:cNvSpPr txBox="1"/>
            <p:nvPr/>
          </p:nvSpPr>
          <p:spPr>
            <a:xfrm>
              <a:off x="3325151" y="5656817"/>
              <a:ext cx="5568206" cy="6350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ý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cau_3_em_hay_cho_biet_tinh_huong_nao_co_the_gay_592d517f-5d99-41ab-8111-56c37e383e03">
            <a:hlinkClick r:id="" action="ppaction://media"/>
            <a:extLst>
              <a:ext uri="{FF2B5EF4-FFF2-40B4-BE49-F238E27FC236}">
                <a16:creationId xmlns:a16="http://schemas.microsoft.com/office/drawing/2014/main" id="{9429A1B0-1D53-B616-A796-361C18885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1193" y="1610970"/>
            <a:ext cx="457200" cy="457200"/>
          </a:xfrm>
          <a:prstGeom prst="rect">
            <a:avLst/>
          </a:prstGeom>
        </p:spPr>
      </p:pic>
      <p:pic>
        <p:nvPicPr>
          <p:cNvPr id="67" name="7293283622183">
            <a:hlinkClick r:id="" action="ppaction://media"/>
            <a:extLst>
              <a:ext uri="{FF2B5EF4-FFF2-40B4-BE49-F238E27FC236}">
                <a16:creationId xmlns:a16="http://schemas.microsoft.com/office/drawing/2014/main" id="{D0555746-29CC-94A7-8A3F-2633C93164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51147" y="6014190"/>
            <a:ext cx="1240853" cy="684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AF258-1B6F-2252-A6E1-E0C72C2B1DD0}"/>
              </a:ext>
            </a:extLst>
          </p:cNvPr>
          <p:cNvSpPr txBox="1"/>
          <p:nvPr/>
        </p:nvSpPr>
        <p:spPr>
          <a:xfrm>
            <a:off x="2718568" y="5490786"/>
            <a:ext cx="6326987" cy="612934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ý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DA78D8-83E6-1E8C-DCC7-0B231496E08F}"/>
              </a:ext>
            </a:extLst>
          </p:cNvPr>
          <p:cNvGrpSpPr/>
          <p:nvPr/>
        </p:nvGrpSpPr>
        <p:grpSpPr>
          <a:xfrm>
            <a:off x="0" y="-15272"/>
            <a:ext cx="12192000" cy="2187598"/>
            <a:chOff x="-693571" y="225724"/>
            <a:chExt cx="13579140" cy="237801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7A150D-41D9-95D7-8B17-18F3634ECA0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00BE4D-A540-3689-8FEC-032697B70142}"/>
                </a:ext>
              </a:extLst>
            </p:cNvPr>
            <p:cNvSpPr txBox="1"/>
            <p:nvPr/>
          </p:nvSpPr>
          <p:spPr>
            <a:xfrm>
              <a:off x="2234951" y="433908"/>
              <a:ext cx="8701903" cy="149828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6">
              <a:hlinkClick r:id="rId8" action="ppaction://hlinksldjump"/>
              <a:extLst>
                <a:ext uri="{FF2B5EF4-FFF2-40B4-BE49-F238E27FC236}">
                  <a16:creationId xmlns:a16="http://schemas.microsoft.com/office/drawing/2014/main" id="{7EDBF236-0F79-852D-52CC-461C14D4F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91303" y="225724"/>
              <a:ext cx="2111247" cy="237801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6C6EDE-EF6E-4F4E-FF12-77519D52227D}"/>
              </a:ext>
            </a:extLst>
          </p:cNvPr>
          <p:cNvGrpSpPr/>
          <p:nvPr/>
        </p:nvGrpSpPr>
        <p:grpSpPr>
          <a:xfrm>
            <a:off x="1218816" y="1729136"/>
            <a:ext cx="9593311" cy="1436047"/>
            <a:chOff x="1861723" y="2134893"/>
            <a:chExt cx="8819884" cy="1270717"/>
          </a:xfrm>
        </p:grpSpPr>
        <p:sp>
          <p:nvSpPr>
            <p:cNvPr id="9" name="Rectangle: Rounded Corners 17">
              <a:extLst>
                <a:ext uri="{FF2B5EF4-FFF2-40B4-BE49-F238E27FC236}">
                  <a16:creationId xmlns:a16="http://schemas.microsoft.com/office/drawing/2014/main" id="{367D7435-A434-D098-5592-2157B90B907C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154392"/>
                        <a:gd name="csY0" fmla="*/ 199077 h 1194438"/>
                        <a:gd name="csX1" fmla="*/ 191605 w 9154392"/>
                        <a:gd name="csY1" fmla="*/ 0 h 1194438"/>
                        <a:gd name="csX2" fmla="*/ 8962786 w 9154392"/>
                        <a:gd name="csY2" fmla="*/ 0 h 1194438"/>
                        <a:gd name="csX3" fmla="*/ 9154392 w 9154392"/>
                        <a:gd name="csY3" fmla="*/ 199077 h 1194438"/>
                        <a:gd name="csX4" fmla="*/ 9154392 w 9154392"/>
                        <a:gd name="csY4" fmla="*/ 995360 h 1194438"/>
                        <a:gd name="csX5" fmla="*/ 8962786 w 9154392"/>
                        <a:gd name="csY5" fmla="*/ 1194438 h 1194438"/>
                        <a:gd name="csX6" fmla="*/ 191605 w 9154392"/>
                        <a:gd name="csY6" fmla="*/ 1194438 h 1194438"/>
                        <a:gd name="csX7" fmla="*/ 0 w 9154392"/>
                        <a:gd name="csY7" fmla="*/ 995360 h 1194438"/>
                        <a:gd name="csX8" fmla="*/ 0 w 9154392"/>
                        <a:gd name="csY8" fmla="*/ 199077 h 1194438"/>
                        <a:gd name="csX0" fmla="*/ 0 w 9154392"/>
                        <a:gd name="csY0" fmla="*/ 199077 h 1194438"/>
                        <a:gd name="csX1" fmla="*/ 191605 w 9154392"/>
                        <a:gd name="csY1" fmla="*/ 0 h 1194438"/>
                        <a:gd name="csX2" fmla="*/ 8962786 w 9154392"/>
                        <a:gd name="csY2" fmla="*/ 0 h 1194438"/>
                        <a:gd name="csX3" fmla="*/ 9154392 w 9154392"/>
                        <a:gd name="csY3" fmla="*/ 199077 h 1194438"/>
                        <a:gd name="csX4" fmla="*/ 9154392 w 9154392"/>
                        <a:gd name="csY4" fmla="*/ 995360 h 1194438"/>
                        <a:gd name="csX5" fmla="*/ 8962786 w 9154392"/>
                        <a:gd name="csY5" fmla="*/ 1194438 h 1194438"/>
                        <a:gd name="csX6" fmla="*/ 191605 w 9154392"/>
                        <a:gd name="csY6" fmla="*/ 1194438 h 1194438"/>
                        <a:gd name="csX7" fmla="*/ 0 w 9154392"/>
                        <a:gd name="csY7" fmla="*/ 995360 h 1194438"/>
                        <a:gd name="csX8" fmla="*/ 0 w 9154392"/>
                        <a:gd name="csY8" fmla="*/ 199077 h 119443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154392" h="1194438" fill="none" extrusionOk="0">
                          <a:moveTo>
                            <a:pt x="0" y="199077"/>
                          </a:moveTo>
                          <a:cubicBezTo>
                            <a:pt x="15958" y="104079"/>
                            <a:pt x="103708" y="25978"/>
                            <a:pt x="191605" y="0"/>
                          </a:cubicBezTo>
                          <a:cubicBezTo>
                            <a:pt x="3525058" y="-149644"/>
                            <a:pt x="8116050" y="89482"/>
                            <a:pt x="8962786" y="0"/>
                          </a:cubicBezTo>
                          <a:cubicBezTo>
                            <a:pt x="9080240" y="13250"/>
                            <a:pt x="9153063" y="71046"/>
                            <a:pt x="9154392" y="199077"/>
                          </a:cubicBezTo>
                          <a:cubicBezTo>
                            <a:pt x="9203158" y="423019"/>
                            <a:pt x="9145105" y="712979"/>
                            <a:pt x="9154392" y="995360"/>
                          </a:cubicBezTo>
                          <a:cubicBezTo>
                            <a:pt x="9171709" y="1088910"/>
                            <a:pt x="9083465" y="1228050"/>
                            <a:pt x="8962786" y="1194438"/>
                          </a:cubicBezTo>
                          <a:cubicBezTo>
                            <a:pt x="6490055" y="1479045"/>
                            <a:pt x="3788491" y="964991"/>
                            <a:pt x="191605" y="1194438"/>
                          </a:cubicBezTo>
                          <a:cubicBezTo>
                            <a:pt x="97717" y="1213638"/>
                            <a:pt x="31333" y="1088861"/>
                            <a:pt x="0" y="995360"/>
                          </a:cubicBezTo>
                          <a:cubicBezTo>
                            <a:pt x="-3640" y="815604"/>
                            <a:pt x="-1481" y="526996"/>
                            <a:pt x="0" y="199077"/>
                          </a:cubicBezTo>
                          <a:close/>
                        </a:path>
                        <a:path w="9154392" h="1194438" stroke="0" extrusionOk="0">
                          <a:moveTo>
                            <a:pt x="0" y="199077"/>
                          </a:moveTo>
                          <a:cubicBezTo>
                            <a:pt x="615" y="83623"/>
                            <a:pt x="85963" y="9584"/>
                            <a:pt x="191605" y="0"/>
                          </a:cubicBezTo>
                          <a:cubicBezTo>
                            <a:pt x="3641635" y="412484"/>
                            <a:pt x="6354002" y="623920"/>
                            <a:pt x="8962786" y="0"/>
                          </a:cubicBezTo>
                          <a:cubicBezTo>
                            <a:pt x="9064653" y="-8248"/>
                            <a:pt x="9140136" y="98994"/>
                            <a:pt x="9154392" y="199077"/>
                          </a:cubicBezTo>
                          <a:cubicBezTo>
                            <a:pt x="9217584" y="585545"/>
                            <a:pt x="9103500" y="712994"/>
                            <a:pt x="9154392" y="995360"/>
                          </a:cubicBezTo>
                          <a:cubicBezTo>
                            <a:pt x="9142887" y="1116521"/>
                            <a:pt x="9079208" y="1207877"/>
                            <a:pt x="8962786" y="1194438"/>
                          </a:cubicBezTo>
                          <a:cubicBezTo>
                            <a:pt x="7724256" y="1344432"/>
                            <a:pt x="3907416" y="909170"/>
                            <a:pt x="191605" y="1194438"/>
                          </a:cubicBezTo>
                          <a:cubicBezTo>
                            <a:pt x="90453" y="1201648"/>
                            <a:pt x="12092" y="1095977"/>
                            <a:pt x="0" y="995360"/>
                          </a:cubicBezTo>
                          <a:cubicBezTo>
                            <a:pt x="96111" y="802696"/>
                            <a:pt x="28856" y="482184"/>
                            <a:pt x="0" y="199077"/>
                          </a:cubicBezTo>
                          <a:close/>
                        </a:path>
                        <a:path w="9154392" h="1194438" fill="none" stroke="0" extrusionOk="0">
                          <a:moveTo>
                            <a:pt x="0" y="199077"/>
                          </a:moveTo>
                          <a:cubicBezTo>
                            <a:pt x="5184" y="82333"/>
                            <a:pt x="93759" y="18754"/>
                            <a:pt x="191605" y="0"/>
                          </a:cubicBezTo>
                          <a:cubicBezTo>
                            <a:pt x="3528233" y="-265518"/>
                            <a:pt x="7986580" y="-51648"/>
                            <a:pt x="8962786" y="0"/>
                          </a:cubicBezTo>
                          <a:cubicBezTo>
                            <a:pt x="9087034" y="12839"/>
                            <a:pt x="9157491" y="99267"/>
                            <a:pt x="9154392" y="199077"/>
                          </a:cubicBezTo>
                          <a:cubicBezTo>
                            <a:pt x="9207390" y="469202"/>
                            <a:pt x="9132741" y="688461"/>
                            <a:pt x="9154392" y="995360"/>
                          </a:cubicBezTo>
                          <a:cubicBezTo>
                            <a:pt x="9156703" y="1103758"/>
                            <a:pt x="9076707" y="1227107"/>
                            <a:pt x="8962786" y="1194438"/>
                          </a:cubicBezTo>
                          <a:cubicBezTo>
                            <a:pt x="6151162" y="1245736"/>
                            <a:pt x="3013675" y="1201651"/>
                            <a:pt x="191605" y="1194438"/>
                          </a:cubicBezTo>
                          <a:cubicBezTo>
                            <a:pt x="100255" y="1192313"/>
                            <a:pt x="13048" y="1101518"/>
                            <a:pt x="0" y="995360"/>
                          </a:cubicBezTo>
                          <a:cubicBezTo>
                            <a:pt x="-32938" y="798179"/>
                            <a:pt x="-12146" y="528441"/>
                            <a:pt x="0" y="19907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0" name="Google Shape;438;p31">
              <a:extLst>
                <a:ext uri="{FF2B5EF4-FFF2-40B4-BE49-F238E27FC236}">
                  <a16:creationId xmlns:a16="http://schemas.microsoft.com/office/drawing/2014/main" id="{9995492C-96F1-FBE4-C59D-8DFB9DDF3710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" name="Google Shape;439;p31">
                <a:extLst>
                  <a:ext uri="{FF2B5EF4-FFF2-40B4-BE49-F238E27FC236}">
                    <a16:creationId xmlns:a16="http://schemas.microsoft.com/office/drawing/2014/main" id="{C7452677-5CD9-F10D-8971-3D3E8176B79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440;p31">
                <a:extLst>
                  <a:ext uri="{FF2B5EF4-FFF2-40B4-BE49-F238E27FC236}">
                    <a16:creationId xmlns:a16="http://schemas.microsoft.com/office/drawing/2014/main" id="{A3083FFD-CEDC-93B8-253D-F38DB7707BBA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441;p31">
                <a:extLst>
                  <a:ext uri="{FF2B5EF4-FFF2-40B4-BE49-F238E27FC236}">
                    <a16:creationId xmlns:a16="http://schemas.microsoft.com/office/drawing/2014/main" id="{1236FAB3-73E2-CF36-7525-5850B0D161E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442;p31">
                <a:extLst>
                  <a:ext uri="{FF2B5EF4-FFF2-40B4-BE49-F238E27FC236}">
                    <a16:creationId xmlns:a16="http://schemas.microsoft.com/office/drawing/2014/main" id="{479A18D8-3D64-EB8D-E7EB-6C2790C6682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443;p31">
                <a:extLst>
                  <a:ext uri="{FF2B5EF4-FFF2-40B4-BE49-F238E27FC236}">
                    <a16:creationId xmlns:a16="http://schemas.microsoft.com/office/drawing/2014/main" id="{22C59B3B-8CCF-DB03-58D6-F6F0BFDD3BD8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444;p31">
                <a:extLst>
                  <a:ext uri="{FF2B5EF4-FFF2-40B4-BE49-F238E27FC236}">
                    <a16:creationId xmlns:a16="http://schemas.microsoft.com/office/drawing/2014/main" id="{67D6446F-7192-8F4F-D1FC-A15E946C1409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445;p31">
                <a:extLst>
                  <a:ext uri="{FF2B5EF4-FFF2-40B4-BE49-F238E27FC236}">
                    <a16:creationId xmlns:a16="http://schemas.microsoft.com/office/drawing/2014/main" id="{27F2328A-41BB-4CB1-D493-FD66D3C6C01B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446;p31">
                <a:extLst>
                  <a:ext uri="{FF2B5EF4-FFF2-40B4-BE49-F238E27FC236}">
                    <a16:creationId xmlns:a16="http://schemas.microsoft.com/office/drawing/2014/main" id="{9212198B-A8FE-38F8-A7F5-E73F337F0909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447;p31">
                <a:extLst>
                  <a:ext uri="{FF2B5EF4-FFF2-40B4-BE49-F238E27FC236}">
                    <a16:creationId xmlns:a16="http://schemas.microsoft.com/office/drawing/2014/main" id="{D899CBD4-D686-A8A5-9923-68664FC4506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448;p31">
                <a:extLst>
                  <a:ext uri="{FF2B5EF4-FFF2-40B4-BE49-F238E27FC236}">
                    <a16:creationId xmlns:a16="http://schemas.microsoft.com/office/drawing/2014/main" id="{CA1F5B05-94A0-F03D-BE22-87627D958F3C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49;p31">
                <a:extLst>
                  <a:ext uri="{FF2B5EF4-FFF2-40B4-BE49-F238E27FC236}">
                    <a16:creationId xmlns:a16="http://schemas.microsoft.com/office/drawing/2014/main" id="{B48CAA23-4A29-7F57-D6E8-E02153256C39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450;p31">
                <a:extLst>
                  <a:ext uri="{FF2B5EF4-FFF2-40B4-BE49-F238E27FC236}">
                    <a16:creationId xmlns:a16="http://schemas.microsoft.com/office/drawing/2014/main" id="{6656844E-6500-F786-EBE1-D79790AD5E34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51;p31">
                <a:extLst>
                  <a:ext uri="{FF2B5EF4-FFF2-40B4-BE49-F238E27FC236}">
                    <a16:creationId xmlns:a16="http://schemas.microsoft.com/office/drawing/2014/main" id="{39076D15-0FF9-08C5-400F-D951840F9E44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452;p31">
                <a:extLst>
                  <a:ext uri="{FF2B5EF4-FFF2-40B4-BE49-F238E27FC236}">
                    <a16:creationId xmlns:a16="http://schemas.microsoft.com/office/drawing/2014/main" id="{FCD91E8E-6704-05E9-2E6C-6C5261E387A1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53;p31">
                <a:extLst>
                  <a:ext uri="{FF2B5EF4-FFF2-40B4-BE49-F238E27FC236}">
                    <a16:creationId xmlns:a16="http://schemas.microsoft.com/office/drawing/2014/main" id="{D35721D0-B64E-6106-5EF2-43F86AD87CA2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4AD1A3-4238-A9FC-3B60-D679DDD86DE3}"/>
                </a:ext>
              </a:extLst>
            </p:cNvPr>
            <p:cNvSpPr txBox="1"/>
            <p:nvPr/>
          </p:nvSpPr>
          <p:spPr>
            <a:xfrm>
              <a:off x="3745657" y="2714831"/>
              <a:ext cx="5306047" cy="5423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ổ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AF5021-5E85-0274-8BF6-B34D1F215503}"/>
              </a:ext>
            </a:extLst>
          </p:cNvPr>
          <p:cNvGrpSpPr/>
          <p:nvPr/>
        </p:nvGrpSpPr>
        <p:grpSpPr>
          <a:xfrm>
            <a:off x="1351466" y="3472549"/>
            <a:ext cx="9296000" cy="1300281"/>
            <a:chOff x="2098496" y="3659454"/>
            <a:chExt cx="8546543" cy="1198789"/>
          </a:xfrm>
        </p:grpSpPr>
        <p:sp>
          <p:nvSpPr>
            <p:cNvPr id="28" name="Rectangle: Rounded Corners 3">
              <a:extLst>
                <a:ext uri="{FF2B5EF4-FFF2-40B4-BE49-F238E27FC236}">
                  <a16:creationId xmlns:a16="http://schemas.microsoft.com/office/drawing/2014/main" id="{022D461F-A8EE-4C89-84D8-881F354397C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154391"/>
                        <a:gd name="csY0" fmla="*/ 191071 h 1146405"/>
                        <a:gd name="csX1" fmla="*/ 191605 w 9154391"/>
                        <a:gd name="csY1" fmla="*/ 0 h 1146405"/>
                        <a:gd name="csX2" fmla="*/ 8962785 w 9154391"/>
                        <a:gd name="csY2" fmla="*/ 0 h 1146405"/>
                        <a:gd name="csX3" fmla="*/ 9154391 w 9154391"/>
                        <a:gd name="csY3" fmla="*/ 191071 h 1146405"/>
                        <a:gd name="csX4" fmla="*/ 9154391 w 9154391"/>
                        <a:gd name="csY4" fmla="*/ 955333 h 1146405"/>
                        <a:gd name="csX5" fmla="*/ 8962785 w 9154391"/>
                        <a:gd name="csY5" fmla="*/ 1146405 h 1146405"/>
                        <a:gd name="csX6" fmla="*/ 191605 w 9154391"/>
                        <a:gd name="csY6" fmla="*/ 1146405 h 1146405"/>
                        <a:gd name="csX7" fmla="*/ 0 w 9154391"/>
                        <a:gd name="csY7" fmla="*/ 955333 h 1146405"/>
                        <a:gd name="csX8" fmla="*/ 0 w 9154391"/>
                        <a:gd name="csY8" fmla="*/ 191071 h 1146405"/>
                        <a:gd name="csX0" fmla="*/ 0 w 9154391"/>
                        <a:gd name="csY0" fmla="*/ 191071 h 1146405"/>
                        <a:gd name="csX1" fmla="*/ 191605 w 9154391"/>
                        <a:gd name="csY1" fmla="*/ 0 h 1146405"/>
                        <a:gd name="csX2" fmla="*/ 8962785 w 9154391"/>
                        <a:gd name="csY2" fmla="*/ 0 h 1146405"/>
                        <a:gd name="csX3" fmla="*/ 9154391 w 9154391"/>
                        <a:gd name="csY3" fmla="*/ 191071 h 1146405"/>
                        <a:gd name="csX4" fmla="*/ 9154391 w 9154391"/>
                        <a:gd name="csY4" fmla="*/ 955333 h 1146405"/>
                        <a:gd name="csX5" fmla="*/ 8962785 w 9154391"/>
                        <a:gd name="csY5" fmla="*/ 1146405 h 1146405"/>
                        <a:gd name="csX6" fmla="*/ 191605 w 9154391"/>
                        <a:gd name="csY6" fmla="*/ 1146405 h 1146405"/>
                        <a:gd name="csX7" fmla="*/ 0 w 9154391"/>
                        <a:gd name="csY7" fmla="*/ 955333 h 1146405"/>
                        <a:gd name="csX8" fmla="*/ 0 w 9154391"/>
                        <a:gd name="csY8" fmla="*/ 191071 h 114640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154391" h="1146405" fill="none" extrusionOk="0">
                          <a:moveTo>
                            <a:pt x="0" y="191071"/>
                          </a:moveTo>
                          <a:cubicBezTo>
                            <a:pt x="13435" y="97851"/>
                            <a:pt x="103858" y="25610"/>
                            <a:pt x="191605" y="0"/>
                          </a:cubicBezTo>
                          <a:cubicBezTo>
                            <a:pt x="3487851" y="-112384"/>
                            <a:pt x="8117931" y="98892"/>
                            <a:pt x="8962785" y="0"/>
                          </a:cubicBezTo>
                          <a:cubicBezTo>
                            <a:pt x="9079604" y="12479"/>
                            <a:pt x="9153587" y="74665"/>
                            <a:pt x="9154391" y="191071"/>
                          </a:cubicBezTo>
                          <a:cubicBezTo>
                            <a:pt x="9204907" y="401289"/>
                            <a:pt x="9146142" y="688636"/>
                            <a:pt x="9154391" y="955333"/>
                          </a:cubicBezTo>
                          <a:cubicBezTo>
                            <a:pt x="9171440" y="1044836"/>
                            <a:pt x="9081932" y="1175892"/>
                            <a:pt x="8962785" y="1146405"/>
                          </a:cubicBezTo>
                          <a:cubicBezTo>
                            <a:pt x="6531159" y="1450640"/>
                            <a:pt x="3789977" y="915535"/>
                            <a:pt x="191605" y="1146405"/>
                          </a:cubicBezTo>
                          <a:cubicBezTo>
                            <a:pt x="90516" y="1153969"/>
                            <a:pt x="21764" y="1049676"/>
                            <a:pt x="0" y="955333"/>
                          </a:cubicBezTo>
                          <a:cubicBezTo>
                            <a:pt x="-3366" y="782668"/>
                            <a:pt x="5387" y="503655"/>
                            <a:pt x="0" y="191071"/>
                          </a:cubicBezTo>
                          <a:close/>
                        </a:path>
                        <a:path w="9154391" h="1146405" stroke="0" extrusionOk="0">
                          <a:moveTo>
                            <a:pt x="0" y="191071"/>
                          </a:moveTo>
                          <a:cubicBezTo>
                            <a:pt x="960" y="80877"/>
                            <a:pt x="85504" y="7562"/>
                            <a:pt x="191605" y="0"/>
                          </a:cubicBezTo>
                          <a:cubicBezTo>
                            <a:pt x="3635470" y="422038"/>
                            <a:pt x="6354688" y="640051"/>
                            <a:pt x="8962785" y="0"/>
                          </a:cubicBezTo>
                          <a:cubicBezTo>
                            <a:pt x="9076513" y="4666"/>
                            <a:pt x="9149791" y="92925"/>
                            <a:pt x="9154391" y="191071"/>
                          </a:cubicBezTo>
                          <a:cubicBezTo>
                            <a:pt x="9215763" y="560772"/>
                            <a:pt x="9105641" y="702094"/>
                            <a:pt x="9154391" y="955333"/>
                          </a:cubicBezTo>
                          <a:cubicBezTo>
                            <a:pt x="9140474" y="1065698"/>
                            <a:pt x="9071357" y="1151848"/>
                            <a:pt x="8962785" y="1146405"/>
                          </a:cubicBezTo>
                          <a:cubicBezTo>
                            <a:pt x="7723884" y="1304101"/>
                            <a:pt x="3892253" y="854696"/>
                            <a:pt x="191605" y="1146405"/>
                          </a:cubicBezTo>
                          <a:cubicBezTo>
                            <a:pt x="93546" y="1150595"/>
                            <a:pt x="12205" y="1051238"/>
                            <a:pt x="0" y="955333"/>
                          </a:cubicBezTo>
                          <a:cubicBezTo>
                            <a:pt x="84125" y="774102"/>
                            <a:pt x="18962" y="448374"/>
                            <a:pt x="0" y="191071"/>
                          </a:cubicBezTo>
                          <a:close/>
                        </a:path>
                        <a:path w="9154391" h="1146405" fill="none" stroke="0" extrusionOk="0">
                          <a:moveTo>
                            <a:pt x="0" y="191071"/>
                          </a:moveTo>
                          <a:cubicBezTo>
                            <a:pt x="4478" y="75307"/>
                            <a:pt x="88975" y="29536"/>
                            <a:pt x="191605" y="0"/>
                          </a:cubicBezTo>
                          <a:cubicBezTo>
                            <a:pt x="3551508" y="-221124"/>
                            <a:pt x="8056983" y="-47386"/>
                            <a:pt x="8962785" y="0"/>
                          </a:cubicBezTo>
                          <a:cubicBezTo>
                            <a:pt x="9078218" y="6905"/>
                            <a:pt x="9159302" y="102700"/>
                            <a:pt x="9154391" y="191071"/>
                          </a:cubicBezTo>
                          <a:cubicBezTo>
                            <a:pt x="9201742" y="446121"/>
                            <a:pt x="9118070" y="665041"/>
                            <a:pt x="9154391" y="955333"/>
                          </a:cubicBezTo>
                          <a:cubicBezTo>
                            <a:pt x="9155985" y="1060771"/>
                            <a:pt x="9076800" y="1184843"/>
                            <a:pt x="8962785" y="1146405"/>
                          </a:cubicBezTo>
                          <a:cubicBezTo>
                            <a:pt x="6198497" y="1161038"/>
                            <a:pt x="2993829" y="1152863"/>
                            <a:pt x="191605" y="1146405"/>
                          </a:cubicBezTo>
                          <a:cubicBezTo>
                            <a:pt x="88716" y="1148652"/>
                            <a:pt x="7266" y="1067500"/>
                            <a:pt x="0" y="955333"/>
                          </a:cubicBezTo>
                          <a:cubicBezTo>
                            <a:pt x="-24313" y="761250"/>
                            <a:pt x="-4258" y="505289"/>
                            <a:pt x="0" y="19107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9" name="Google Shape;282;p27">
              <a:extLst>
                <a:ext uri="{FF2B5EF4-FFF2-40B4-BE49-F238E27FC236}">
                  <a16:creationId xmlns:a16="http://schemas.microsoft.com/office/drawing/2014/main" id="{8A70AE23-0215-CCC6-391B-9FBB379FF518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31" name="Google Shape;283;p27">
                <a:extLst>
                  <a:ext uri="{FF2B5EF4-FFF2-40B4-BE49-F238E27FC236}">
                    <a16:creationId xmlns:a16="http://schemas.microsoft.com/office/drawing/2014/main" id="{5820DBAB-A9AE-A705-5CD1-D794827B185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4;p27">
                <a:extLst>
                  <a:ext uri="{FF2B5EF4-FFF2-40B4-BE49-F238E27FC236}">
                    <a16:creationId xmlns:a16="http://schemas.microsoft.com/office/drawing/2014/main" id="{62639BFF-5E37-9EBB-5EF3-A7CEE740765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5;p27">
                <a:extLst>
                  <a:ext uri="{FF2B5EF4-FFF2-40B4-BE49-F238E27FC236}">
                    <a16:creationId xmlns:a16="http://schemas.microsoft.com/office/drawing/2014/main" id="{12142962-A523-C840-6765-6F2C0C58AA0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6;p27">
                <a:extLst>
                  <a:ext uri="{FF2B5EF4-FFF2-40B4-BE49-F238E27FC236}">
                    <a16:creationId xmlns:a16="http://schemas.microsoft.com/office/drawing/2014/main" id="{F8196CD5-EEA3-B854-621F-899EC99A15B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87;p27">
                <a:extLst>
                  <a:ext uri="{FF2B5EF4-FFF2-40B4-BE49-F238E27FC236}">
                    <a16:creationId xmlns:a16="http://schemas.microsoft.com/office/drawing/2014/main" id="{40D9B638-E8EC-6826-1768-FF0D3FB9B06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88;p27">
                <a:extLst>
                  <a:ext uri="{FF2B5EF4-FFF2-40B4-BE49-F238E27FC236}">
                    <a16:creationId xmlns:a16="http://schemas.microsoft.com/office/drawing/2014/main" id="{475C6D0D-7A9E-EA4F-C689-6242449BF83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89;p27">
                <a:extLst>
                  <a:ext uri="{FF2B5EF4-FFF2-40B4-BE49-F238E27FC236}">
                    <a16:creationId xmlns:a16="http://schemas.microsoft.com/office/drawing/2014/main" id="{9D8FA265-4CE0-A5A0-0C80-D389FF75D9B5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290;p27">
                <a:extLst>
                  <a:ext uri="{FF2B5EF4-FFF2-40B4-BE49-F238E27FC236}">
                    <a16:creationId xmlns:a16="http://schemas.microsoft.com/office/drawing/2014/main" id="{9B629A72-82AC-12D2-2B6F-F91ECDAD497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291;p27">
                <a:extLst>
                  <a:ext uri="{FF2B5EF4-FFF2-40B4-BE49-F238E27FC236}">
                    <a16:creationId xmlns:a16="http://schemas.microsoft.com/office/drawing/2014/main" id="{70170B2C-FE2E-B446-364E-E55ADEC50647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2;p27">
                <a:extLst>
                  <a:ext uri="{FF2B5EF4-FFF2-40B4-BE49-F238E27FC236}">
                    <a16:creationId xmlns:a16="http://schemas.microsoft.com/office/drawing/2014/main" id="{6A8FB82A-5A91-053E-DEAA-063A04CE0018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1442B0-4AAF-DB4F-A80E-BB8454844E18}"/>
                </a:ext>
              </a:extLst>
            </p:cNvPr>
            <p:cNvSpPr txBox="1"/>
            <p:nvPr/>
          </p:nvSpPr>
          <p:spPr>
            <a:xfrm>
              <a:off x="3783839" y="4117213"/>
              <a:ext cx="5306047" cy="56509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lửa gần bình ga.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50F143-6EAA-B493-BD50-1C67561DE32F}"/>
              </a:ext>
            </a:extLst>
          </p:cNvPr>
          <p:cNvGrpSpPr/>
          <p:nvPr/>
        </p:nvGrpSpPr>
        <p:grpSpPr>
          <a:xfrm>
            <a:off x="970135" y="4905024"/>
            <a:ext cx="9760688" cy="1594473"/>
            <a:chOff x="1612674" y="5184381"/>
            <a:chExt cx="8973766" cy="1409055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id="{DAE24A24-0D75-D73C-5BAB-5593E24DEE16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sX0" fmla="*/ 0 w 9154393"/>
                        <a:gd name="csY0" fmla="*/ 199338 h 1196005"/>
                        <a:gd name="csX1" fmla="*/ 191605 w 9154393"/>
                        <a:gd name="csY1" fmla="*/ 0 h 1196005"/>
                        <a:gd name="csX2" fmla="*/ 8962787 w 9154393"/>
                        <a:gd name="csY2" fmla="*/ 0 h 1196005"/>
                        <a:gd name="csX3" fmla="*/ 9154393 w 9154393"/>
                        <a:gd name="csY3" fmla="*/ 199338 h 1196005"/>
                        <a:gd name="csX4" fmla="*/ 9154393 w 9154393"/>
                        <a:gd name="csY4" fmla="*/ 996666 h 1196005"/>
                        <a:gd name="csX5" fmla="*/ 8962787 w 9154393"/>
                        <a:gd name="csY5" fmla="*/ 1196005 h 1196005"/>
                        <a:gd name="csX6" fmla="*/ 191605 w 9154393"/>
                        <a:gd name="csY6" fmla="*/ 1196005 h 1196005"/>
                        <a:gd name="csX7" fmla="*/ 0 w 9154393"/>
                        <a:gd name="csY7" fmla="*/ 996666 h 1196005"/>
                        <a:gd name="csX8" fmla="*/ 0 w 9154393"/>
                        <a:gd name="csY8" fmla="*/ 199338 h 1196005"/>
                        <a:gd name="csX0" fmla="*/ 0 w 9154393"/>
                        <a:gd name="csY0" fmla="*/ 199338 h 1196005"/>
                        <a:gd name="csX1" fmla="*/ 191605 w 9154393"/>
                        <a:gd name="csY1" fmla="*/ 0 h 1196005"/>
                        <a:gd name="csX2" fmla="*/ 8962787 w 9154393"/>
                        <a:gd name="csY2" fmla="*/ 0 h 1196005"/>
                        <a:gd name="csX3" fmla="*/ 9154393 w 9154393"/>
                        <a:gd name="csY3" fmla="*/ 199338 h 1196005"/>
                        <a:gd name="csX4" fmla="*/ 9154393 w 9154393"/>
                        <a:gd name="csY4" fmla="*/ 996666 h 1196005"/>
                        <a:gd name="csX5" fmla="*/ 8962787 w 9154393"/>
                        <a:gd name="csY5" fmla="*/ 1196005 h 1196005"/>
                        <a:gd name="csX6" fmla="*/ 191605 w 9154393"/>
                        <a:gd name="csY6" fmla="*/ 1196005 h 1196005"/>
                        <a:gd name="csX7" fmla="*/ 0 w 9154393"/>
                        <a:gd name="csY7" fmla="*/ 996666 h 1196005"/>
                        <a:gd name="csX8" fmla="*/ 0 w 9154393"/>
                        <a:gd name="csY8" fmla="*/ 199338 h 119600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9154393" h="1196005" fill="none" extrusionOk="0">
                          <a:moveTo>
                            <a:pt x="0" y="199338"/>
                          </a:moveTo>
                          <a:cubicBezTo>
                            <a:pt x="16000" y="104246"/>
                            <a:pt x="97724" y="17504"/>
                            <a:pt x="191605" y="0"/>
                          </a:cubicBezTo>
                          <a:cubicBezTo>
                            <a:pt x="3532238" y="-155608"/>
                            <a:pt x="8114224" y="82182"/>
                            <a:pt x="8962787" y="0"/>
                          </a:cubicBezTo>
                          <a:cubicBezTo>
                            <a:pt x="9070881" y="2628"/>
                            <a:pt x="9153983" y="83613"/>
                            <a:pt x="9154393" y="199338"/>
                          </a:cubicBezTo>
                          <a:cubicBezTo>
                            <a:pt x="9190755" y="448581"/>
                            <a:pt x="9140085" y="697946"/>
                            <a:pt x="9154393" y="996666"/>
                          </a:cubicBezTo>
                          <a:cubicBezTo>
                            <a:pt x="9162112" y="1099381"/>
                            <a:pt x="9084111" y="1231070"/>
                            <a:pt x="8962787" y="1196005"/>
                          </a:cubicBezTo>
                          <a:cubicBezTo>
                            <a:pt x="6488686" y="1479956"/>
                            <a:pt x="3788442" y="966605"/>
                            <a:pt x="191605" y="1196005"/>
                          </a:cubicBezTo>
                          <a:cubicBezTo>
                            <a:pt x="91988" y="1206042"/>
                            <a:pt x="27311" y="1092371"/>
                            <a:pt x="0" y="996666"/>
                          </a:cubicBezTo>
                          <a:cubicBezTo>
                            <a:pt x="-1489" y="802480"/>
                            <a:pt x="12087" y="522754"/>
                            <a:pt x="0" y="199338"/>
                          </a:cubicBezTo>
                          <a:close/>
                        </a:path>
                        <a:path w="9154393" h="1196005" stroke="0" extrusionOk="0">
                          <a:moveTo>
                            <a:pt x="0" y="199338"/>
                          </a:moveTo>
                          <a:cubicBezTo>
                            <a:pt x="-841" y="81726"/>
                            <a:pt x="85251" y="6661"/>
                            <a:pt x="191605" y="0"/>
                          </a:cubicBezTo>
                          <a:cubicBezTo>
                            <a:pt x="3641584" y="412870"/>
                            <a:pt x="6354008" y="624297"/>
                            <a:pt x="8962787" y="0"/>
                          </a:cubicBezTo>
                          <a:cubicBezTo>
                            <a:pt x="9075644" y="3964"/>
                            <a:pt x="9140556" y="99022"/>
                            <a:pt x="9154393" y="199338"/>
                          </a:cubicBezTo>
                          <a:cubicBezTo>
                            <a:pt x="9218001" y="586631"/>
                            <a:pt x="9102449" y="704678"/>
                            <a:pt x="9154393" y="996666"/>
                          </a:cubicBezTo>
                          <a:cubicBezTo>
                            <a:pt x="9143528" y="1119499"/>
                            <a:pt x="9079162" y="1209400"/>
                            <a:pt x="8962787" y="1196005"/>
                          </a:cubicBezTo>
                          <a:cubicBezTo>
                            <a:pt x="7724270" y="1345742"/>
                            <a:pt x="3907926" y="910956"/>
                            <a:pt x="191605" y="1196005"/>
                          </a:cubicBezTo>
                          <a:cubicBezTo>
                            <a:pt x="95498" y="1197795"/>
                            <a:pt x="-122" y="1109030"/>
                            <a:pt x="0" y="996666"/>
                          </a:cubicBezTo>
                          <a:cubicBezTo>
                            <a:pt x="76469" y="810875"/>
                            <a:pt x="14376" y="459334"/>
                            <a:pt x="0" y="199338"/>
                          </a:cubicBezTo>
                          <a:close/>
                        </a:path>
                        <a:path w="9154393" h="1196005" fill="none" stroke="0" extrusionOk="0">
                          <a:moveTo>
                            <a:pt x="0" y="199338"/>
                          </a:moveTo>
                          <a:cubicBezTo>
                            <a:pt x="7641" y="93281"/>
                            <a:pt x="92039" y="22857"/>
                            <a:pt x="191605" y="0"/>
                          </a:cubicBezTo>
                          <a:cubicBezTo>
                            <a:pt x="3531050" y="-261322"/>
                            <a:pt x="8004939" y="-51110"/>
                            <a:pt x="8962787" y="0"/>
                          </a:cubicBezTo>
                          <a:cubicBezTo>
                            <a:pt x="9083915" y="10757"/>
                            <a:pt x="9159494" y="107028"/>
                            <a:pt x="9154393" y="199338"/>
                          </a:cubicBezTo>
                          <a:cubicBezTo>
                            <a:pt x="9202519" y="465592"/>
                            <a:pt x="9129402" y="690323"/>
                            <a:pt x="9154393" y="996666"/>
                          </a:cubicBezTo>
                          <a:cubicBezTo>
                            <a:pt x="9149078" y="1119442"/>
                            <a:pt x="9076562" y="1218679"/>
                            <a:pt x="8962787" y="1196005"/>
                          </a:cubicBezTo>
                          <a:cubicBezTo>
                            <a:pt x="6149585" y="1248522"/>
                            <a:pt x="3014336" y="1203242"/>
                            <a:pt x="191605" y="1196005"/>
                          </a:cubicBezTo>
                          <a:cubicBezTo>
                            <a:pt x="106203" y="1191572"/>
                            <a:pt x="6344" y="1114660"/>
                            <a:pt x="0" y="996666"/>
                          </a:cubicBezTo>
                          <a:cubicBezTo>
                            <a:pt x="-30362" y="797465"/>
                            <a:pt x="-22167" y="532045"/>
                            <a:pt x="0" y="19933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3" name="Google Shape;293;p27">
              <a:extLst>
                <a:ext uri="{FF2B5EF4-FFF2-40B4-BE49-F238E27FC236}">
                  <a16:creationId xmlns:a16="http://schemas.microsoft.com/office/drawing/2014/main" id="{44C35FAA-361B-0685-33CB-B5DE0DA27C4F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5" name="Google Shape;294;p27">
                <a:extLst>
                  <a:ext uri="{FF2B5EF4-FFF2-40B4-BE49-F238E27FC236}">
                    <a16:creationId xmlns:a16="http://schemas.microsoft.com/office/drawing/2014/main" id="{B8F70A56-36A4-2E86-D74D-325F661D9923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95;p27">
                <a:extLst>
                  <a:ext uri="{FF2B5EF4-FFF2-40B4-BE49-F238E27FC236}">
                    <a16:creationId xmlns:a16="http://schemas.microsoft.com/office/drawing/2014/main" id="{A68720A1-CF11-CCD6-B25D-A645EFA9D8E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6;p27">
                <a:extLst>
                  <a:ext uri="{FF2B5EF4-FFF2-40B4-BE49-F238E27FC236}">
                    <a16:creationId xmlns:a16="http://schemas.microsoft.com/office/drawing/2014/main" id="{236ED22B-A78B-D815-90CF-E0DC5499A2BB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7;p27">
                <a:extLst>
                  <a:ext uri="{FF2B5EF4-FFF2-40B4-BE49-F238E27FC236}">
                    <a16:creationId xmlns:a16="http://schemas.microsoft.com/office/drawing/2014/main" id="{6EDE09F7-9A03-FD18-7292-3279B959C4D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8;p27">
                <a:extLst>
                  <a:ext uri="{FF2B5EF4-FFF2-40B4-BE49-F238E27FC236}">
                    <a16:creationId xmlns:a16="http://schemas.microsoft.com/office/drawing/2014/main" id="{F5645264-2D5B-7640-C4D7-1F057D913FD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9;p27">
                <a:extLst>
                  <a:ext uri="{FF2B5EF4-FFF2-40B4-BE49-F238E27FC236}">
                    <a16:creationId xmlns:a16="http://schemas.microsoft.com/office/drawing/2014/main" id="{9F194BC3-56B3-6D84-D06F-186A09DC5E4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0;p27">
                <a:extLst>
                  <a:ext uri="{FF2B5EF4-FFF2-40B4-BE49-F238E27FC236}">
                    <a16:creationId xmlns:a16="http://schemas.microsoft.com/office/drawing/2014/main" id="{39625C56-9965-5E93-8973-CA348A4D9D41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1;p27">
                <a:extLst>
                  <a:ext uri="{FF2B5EF4-FFF2-40B4-BE49-F238E27FC236}">
                    <a16:creationId xmlns:a16="http://schemas.microsoft.com/office/drawing/2014/main" id="{F11513F6-F793-F740-AE33-38F7071C9230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2;p27">
                <a:extLst>
                  <a:ext uri="{FF2B5EF4-FFF2-40B4-BE49-F238E27FC236}">
                    <a16:creationId xmlns:a16="http://schemas.microsoft.com/office/drawing/2014/main" id="{F24DF697-3777-E0CD-C42C-FD55B18440CC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3;p27">
                <a:extLst>
                  <a:ext uri="{FF2B5EF4-FFF2-40B4-BE49-F238E27FC236}">
                    <a16:creationId xmlns:a16="http://schemas.microsoft.com/office/drawing/2014/main" id="{09F752EE-4F42-05E7-2DB1-FA48012BD52B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4;p27">
                <a:extLst>
                  <a:ext uri="{FF2B5EF4-FFF2-40B4-BE49-F238E27FC236}">
                    <a16:creationId xmlns:a16="http://schemas.microsoft.com/office/drawing/2014/main" id="{8AFE6FBF-3DDC-6FD9-8C2D-5FCA9F079C15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5;p27">
                <a:extLst>
                  <a:ext uri="{FF2B5EF4-FFF2-40B4-BE49-F238E27FC236}">
                    <a16:creationId xmlns:a16="http://schemas.microsoft.com/office/drawing/2014/main" id="{D0A47161-5EE5-D3BE-51E5-4A1706FFCC35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6;p27">
                <a:extLst>
                  <a:ext uri="{FF2B5EF4-FFF2-40B4-BE49-F238E27FC236}">
                    <a16:creationId xmlns:a16="http://schemas.microsoft.com/office/drawing/2014/main" id="{D7EB2272-1940-DE02-4371-1D7E4818A106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7;p27">
                <a:extLst>
                  <a:ext uri="{FF2B5EF4-FFF2-40B4-BE49-F238E27FC236}">
                    <a16:creationId xmlns:a16="http://schemas.microsoft.com/office/drawing/2014/main" id="{DC602CB6-18DD-C07F-F761-967C26F4D022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8;p27">
                <a:extLst>
                  <a:ext uri="{FF2B5EF4-FFF2-40B4-BE49-F238E27FC236}">
                    <a16:creationId xmlns:a16="http://schemas.microsoft.com/office/drawing/2014/main" id="{523E89BF-0C55-5204-4232-3E9DD848CDB3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9;p27">
                <a:extLst>
                  <a:ext uri="{FF2B5EF4-FFF2-40B4-BE49-F238E27FC236}">
                    <a16:creationId xmlns:a16="http://schemas.microsoft.com/office/drawing/2014/main" id="{978456BE-1547-2249-823D-611AB3A90D7F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10;p27">
                <a:extLst>
                  <a:ext uri="{FF2B5EF4-FFF2-40B4-BE49-F238E27FC236}">
                    <a16:creationId xmlns:a16="http://schemas.microsoft.com/office/drawing/2014/main" id="{D08A376A-3BCB-1D3E-F2CC-C821191362CF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1;p27">
                <a:extLst>
                  <a:ext uri="{FF2B5EF4-FFF2-40B4-BE49-F238E27FC236}">
                    <a16:creationId xmlns:a16="http://schemas.microsoft.com/office/drawing/2014/main" id="{8D2B282B-BBE9-1EA7-208C-F11C7C4F3B91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2;p27">
                <a:extLst>
                  <a:ext uri="{FF2B5EF4-FFF2-40B4-BE49-F238E27FC236}">
                    <a16:creationId xmlns:a16="http://schemas.microsoft.com/office/drawing/2014/main" id="{344BE085-68D0-D5B0-26D5-67B845658E1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3;p27">
                <a:extLst>
                  <a:ext uri="{FF2B5EF4-FFF2-40B4-BE49-F238E27FC236}">
                    <a16:creationId xmlns:a16="http://schemas.microsoft.com/office/drawing/2014/main" id="{C20CB91A-26F4-0EB8-637A-520EAE951179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4;p27">
                <a:extLst>
                  <a:ext uri="{FF2B5EF4-FFF2-40B4-BE49-F238E27FC236}">
                    <a16:creationId xmlns:a16="http://schemas.microsoft.com/office/drawing/2014/main" id="{741535A4-5F66-2116-C7FD-C7B06A6B66DA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05A2C8-8D54-6905-CB64-1C101A94E9E9}"/>
                </a:ext>
              </a:extLst>
            </p:cNvPr>
            <p:cNvSpPr txBox="1"/>
            <p:nvPr/>
          </p:nvSpPr>
          <p:spPr>
            <a:xfrm>
              <a:off x="3212431" y="5837426"/>
              <a:ext cx="7186084" cy="54165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Với tay lấy phích nước nóng để ở trên cao.</a:t>
              </a:r>
            </a:p>
          </p:txBody>
        </p:sp>
      </p:grpSp>
      <p:pic>
        <p:nvPicPr>
          <p:cNvPr id="2" name="cau_4_em_hay_cho_biet_tinh_huong_nao_co_the_gay_6499768b-3c4a-4de4-b120-03e0014c27d8">
            <a:hlinkClick r:id="" action="ppaction://media"/>
            <a:extLst>
              <a:ext uri="{FF2B5EF4-FFF2-40B4-BE49-F238E27FC236}">
                <a16:creationId xmlns:a16="http://schemas.microsoft.com/office/drawing/2014/main" id="{54CFBC8A-86BC-7B0C-090B-0CB9117C7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93595" y="1664666"/>
            <a:ext cx="457200" cy="457200"/>
          </a:xfrm>
          <a:prstGeom prst="rect">
            <a:avLst/>
          </a:prstGeom>
        </p:spPr>
      </p:pic>
      <p:pic>
        <p:nvPicPr>
          <p:cNvPr id="66" name="7293283622183">
            <a:hlinkClick r:id="" action="ppaction://media"/>
            <a:extLst>
              <a:ext uri="{FF2B5EF4-FFF2-40B4-BE49-F238E27FC236}">
                <a16:creationId xmlns:a16="http://schemas.microsoft.com/office/drawing/2014/main" id="{351A7013-AD84-6B24-81FB-5902E9B573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5192" y="6197600"/>
            <a:ext cx="1196807" cy="66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5D8E2C-853B-7AEF-AADE-93813CB70DCB}"/>
              </a:ext>
            </a:extLst>
          </p:cNvPr>
          <p:cNvSpPr txBox="1"/>
          <p:nvPr/>
        </p:nvSpPr>
        <p:spPr>
          <a:xfrm>
            <a:off x="3267955" y="2378060"/>
            <a:ext cx="5771341" cy="612934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ổ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2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  <p:pic>
        <p:nvPicPr>
          <p:cNvPr id="2" name="cam_on_cac_ban_lop_3g_da_giup_minh_thu_hoach_bong_b74b9528-47b3-4315-acf1-f5425ea246bf">
            <a:hlinkClick r:id="" action="ppaction://media"/>
            <a:extLst>
              <a:ext uri="{FF2B5EF4-FFF2-40B4-BE49-F238E27FC236}">
                <a16:creationId xmlns:a16="http://schemas.microsoft.com/office/drawing/2014/main" id="{3EB5803A-BD37-D173-5D6A-C5F9B5310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" y="4955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 khởi động Công nghệ 3 kết nối Bài 6- An toàn với môi trường công nghệ trong gia đình">
            <a:hlinkClick r:id="" action="ppaction://media"/>
            <a:extLst>
              <a:ext uri="{FF2B5EF4-FFF2-40B4-BE49-F238E27FC236}">
                <a16:creationId xmlns:a16="http://schemas.microsoft.com/office/drawing/2014/main" id="{2A8BFC19-5621-A5C9-65FA-EB0FE7AC8BF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08" y="0"/>
            <a:ext cx="12489228" cy="7077316"/>
          </a:xfrm>
        </p:spPr>
      </p:pic>
    </p:spTree>
    <p:extLst>
      <p:ext uri="{BB962C8B-B14F-4D97-AF65-F5344CB8AC3E}">
        <p14:creationId xmlns:p14="http://schemas.microsoft.com/office/powerpoint/2010/main" val="414677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580</Words>
  <Application>Microsoft Office PowerPoint</Application>
  <PresentationFormat>Widescreen</PresentationFormat>
  <Paragraphs>82</Paragraphs>
  <Slides>29</Slides>
  <Notes>27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#9Slide05 SVNClementine</vt:lpstr>
      <vt:lpstr>Arial</vt:lpstr>
      <vt:lpstr>Calibri</vt:lpstr>
      <vt:lpstr>Calibri Light</vt:lpstr>
      <vt:lpstr>Cambria</vt:lpstr>
      <vt:lpstr>Georgia</vt:lpstr>
      <vt:lpstr>Segoe UI Black</vt:lpstr>
      <vt:lpstr>Times New Roman</vt:lpstr>
      <vt:lpstr>Trebuchet MS</vt:lpstr>
      <vt:lpstr>字魂59号-创粗黑</vt:lpstr>
      <vt:lpstr>Office Theme</vt:lpstr>
      <vt:lpstr>1_Default Design</vt:lpstr>
      <vt:lpstr>1_Chủ đề Office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TOÀN BẠN NHÉ 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90</cp:revision>
  <dcterms:created xsi:type="dcterms:W3CDTF">2025-12-08T13:36:33Z</dcterms:created>
  <dcterms:modified xsi:type="dcterms:W3CDTF">2025-12-18T00:56:19Z</dcterms:modified>
</cp:coreProperties>
</file>