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1" r:id="rId3"/>
  </p:sldMasterIdLst>
  <p:notesMasterIdLst>
    <p:notesMasterId r:id="rId14"/>
  </p:notesMasterIdLst>
  <p:sldIdLst>
    <p:sldId id="2644" r:id="rId4"/>
    <p:sldId id="259" r:id="rId5"/>
    <p:sldId id="2641" r:id="rId6"/>
    <p:sldId id="334" r:id="rId7"/>
    <p:sldId id="337" r:id="rId8"/>
    <p:sldId id="300" r:id="rId9"/>
    <p:sldId id="2639" r:id="rId10"/>
    <p:sldId id="2642" r:id="rId11"/>
    <p:sldId id="2640" r:id="rId12"/>
    <p:sldId id="264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0E25-3A14-40FF-B86D-B6ABB8E090E2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77C51-B4D0-464C-BFC7-FE5A279B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2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78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37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03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813533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6899058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9723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633045" y="1661533"/>
            <a:ext cx="10946423" cy="453704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21221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9723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33755" y="465993"/>
            <a:ext cx="11324491" cy="60666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6336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05051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F7FF00-A478-4A92-A42B-A49B80491064}" type="datetimeFigureOut">
              <a:rPr lang="vi-VN" smtClean="0"/>
              <a:t>20/12/2025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9509F2-5EE0-46E3-B75E-65E943838C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0911778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F7FF00-A478-4A92-A42B-A49B80491064}" type="datetimeFigureOut">
              <a:rPr lang="vi-VN" smtClean="0"/>
              <a:t>20/12/2025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9509F2-5EE0-46E3-B75E-65E943838C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033796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F7FF00-A478-4A92-A42B-A49B80491064}" type="datetimeFigureOut">
              <a:rPr lang="vi-VN" smtClean="0"/>
              <a:t>20/12/2025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9509F2-5EE0-46E3-B75E-65E943838C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8462697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F7FF00-A478-4A92-A42B-A49B80491064}" type="datetimeFigureOut">
              <a:rPr lang="vi-VN" smtClean="0"/>
              <a:t>20/12/2025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9509F2-5EE0-46E3-B75E-65E943838C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540746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F7FF00-A478-4A92-A42B-A49B80491064}" type="datetimeFigureOut">
              <a:rPr lang="vi-VN" smtClean="0"/>
              <a:t>20/12/2025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9509F2-5EE0-46E3-B75E-65E943838C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5967863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F7FF00-A478-4A92-A42B-A49B80491064}" type="datetimeFigureOut">
              <a:rPr lang="vi-VN" smtClean="0"/>
              <a:t>20/12/2025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9509F2-5EE0-46E3-B75E-65E943838C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91724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3125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F7FF00-A478-4A92-A42B-A49B80491064}" type="datetimeFigureOut">
              <a:rPr lang="vi-VN" smtClean="0"/>
              <a:t>20/12/2025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9509F2-5EE0-46E3-B75E-65E943838C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970191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F7FF00-A478-4A92-A42B-A49B80491064}" type="datetimeFigureOut">
              <a:rPr lang="vi-VN" smtClean="0"/>
              <a:t>20/12/2025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9509F2-5EE0-46E3-B75E-65E943838CB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04692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145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007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475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274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716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645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839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84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896407929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650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4140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1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460493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378016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293866701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452684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2025/12/20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073711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00032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4E702142-DFCE-4899-A57C-E18530CA0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9863" b="9863"/>
          <a:stretch/>
        </p:blipFill>
        <p:spPr>
          <a:xfrm>
            <a:off x="-527" y="0"/>
            <a:ext cx="1219305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631B5B-D34C-3827-DD91-4056F5A8F6D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9723"/>
          </a:xfrm>
          <a:prstGeom prst="rect">
            <a:avLst/>
          </a:prstGeom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7B209695-D92F-53E2-3F49-FB2DEFDFA3ED}"/>
              </a:ext>
            </a:extLst>
          </p:cNvPr>
          <p:cNvSpPr/>
          <p:nvPr userDrawn="1"/>
        </p:nvSpPr>
        <p:spPr>
          <a:xfrm>
            <a:off x="273269" y="304800"/>
            <a:ext cx="11592910" cy="63167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71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7D07B0C-3E85-2653-1192-161B8EF735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737" y="102116"/>
            <a:ext cx="1603186" cy="16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6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34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40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4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HÙNG THẮNG</a:t>
            </a:r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612900" y="4292205"/>
            <a:ext cx="8186058" cy="56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Vũ Thị Minh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Tiệp</a:t>
            </a:r>
            <a:endParaRPr kumimoji="0" lang="en-US" sz="404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 3G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EB058-C2A7-42B7-B396-131BC0DC0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E1912E-F8B3-DEE8-BB59-7FEA41472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3" y="3624922"/>
            <a:ext cx="4193930" cy="3355741"/>
          </a:xfrm>
          <a:prstGeom prst="rect">
            <a:avLst/>
          </a:prstGeom>
        </p:spPr>
      </p:pic>
      <p:pic>
        <p:nvPicPr>
          <p:cNvPr id="4" name="Picture 3" descr="A green and red letters&#10;&#10;AI-generated content may be incorrect.">
            <a:extLst>
              <a:ext uri="{FF2B5EF4-FFF2-40B4-BE49-F238E27FC236}">
                <a16:creationId xmlns:a16="http://schemas.microsoft.com/office/drawing/2014/main" id="{08F32C75-E478-9895-83B0-77BD795E3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33" y="1752498"/>
            <a:ext cx="9669094" cy="2347163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05347EEE-6347-D3A9-6A71-F1EB7BB9D1CF}"/>
              </a:ext>
            </a:extLst>
          </p:cNvPr>
          <p:cNvSpPr/>
          <p:nvPr/>
        </p:nvSpPr>
        <p:spPr>
          <a:xfrm>
            <a:off x="-2205444" y="0"/>
            <a:ext cx="2354747" cy="192068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60008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3" y="3624922"/>
            <a:ext cx="4193930" cy="3355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75" y="1272682"/>
            <a:ext cx="10595766" cy="2706859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142E53F4-46CA-C583-DA2F-8FF8E707D0B8}"/>
              </a:ext>
            </a:extLst>
          </p:cNvPr>
          <p:cNvSpPr/>
          <p:nvPr/>
        </p:nvSpPr>
        <p:spPr>
          <a:xfrm>
            <a:off x="-2205444" y="0"/>
            <a:ext cx="2354747" cy="192068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84587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4A246-AC85-94CD-61CD-50DABE6D4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F2EF8-824D-5831-95B2-AE4F8D389C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2092049" y="-349303"/>
            <a:ext cx="8200109" cy="15494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F7A2BC-167C-8C46-F52C-8A0E56070E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46" y="979627"/>
            <a:ext cx="1352124" cy="1189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A3B26C-A166-ABAB-627A-D324B0608A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21994"/>
          <a:stretch/>
        </p:blipFill>
        <p:spPr>
          <a:xfrm>
            <a:off x="7647261" y="3939113"/>
            <a:ext cx="1220855" cy="623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D7984A-AC55-6DDD-A116-696818204E1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1480545">
            <a:off x="2549132" y="3660179"/>
            <a:ext cx="1113445" cy="1147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AFAC3-DD4C-7416-5DB4-AF80DA77AAB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7647261" y="1090120"/>
            <a:ext cx="1231118" cy="55890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473181E-9838-A4E6-CFDC-1F69D8B9278A}"/>
              </a:ext>
            </a:extLst>
          </p:cNvPr>
          <p:cNvSpPr/>
          <p:nvPr/>
        </p:nvSpPr>
        <p:spPr>
          <a:xfrm>
            <a:off x="2919721" y="1915517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9CA30B-A7F3-D66C-0DBB-629B5E210ADF}"/>
              </a:ext>
            </a:extLst>
          </p:cNvPr>
          <p:cNvSpPr/>
          <p:nvPr/>
        </p:nvSpPr>
        <p:spPr>
          <a:xfrm>
            <a:off x="2876395" y="460818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4B2C3A-0172-5533-CED1-D9B71CFCBC1E}"/>
              </a:ext>
            </a:extLst>
          </p:cNvPr>
          <p:cNvSpPr/>
          <p:nvPr/>
        </p:nvSpPr>
        <p:spPr>
          <a:xfrm>
            <a:off x="8074928" y="1813651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A8F2EF-531C-3D5F-47CA-B27E7D203B4C}"/>
              </a:ext>
            </a:extLst>
          </p:cNvPr>
          <p:cNvSpPr/>
          <p:nvPr/>
        </p:nvSpPr>
        <p:spPr>
          <a:xfrm>
            <a:off x="8036895" y="461902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13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AAF3C76-B1E5-E815-0A2F-EA31A81263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17C06A-ECF3-1EB1-FC86-162BDF486E01}"/>
              </a:ext>
            </a:extLst>
          </p:cNvPr>
          <p:cNvSpPr/>
          <p:nvPr/>
        </p:nvSpPr>
        <p:spPr>
          <a:xfrm>
            <a:off x="590551" y="2406650"/>
            <a:ext cx="5143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15,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3.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lần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9E8FEC-DAD9-F8A8-FF50-DCD880CA3804}"/>
              </a:ext>
            </a:extLst>
          </p:cNvPr>
          <p:cNvSpPr/>
          <p:nvPr/>
        </p:nvSpPr>
        <p:spPr>
          <a:xfrm>
            <a:off x="2249697" y="3361756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 : 3 = 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D5FCA2-A966-CDBE-7FA9-DF2ED32161D7}"/>
              </a:ext>
            </a:extLst>
          </p:cNvPr>
          <p:cNvSpPr/>
          <p:nvPr/>
        </p:nvSpPr>
        <p:spPr>
          <a:xfrm>
            <a:off x="495300" y="4966902"/>
            <a:ext cx="5648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15,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3.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hơn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bao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3FE93F-6A4A-699E-F2B0-C6659966F592}"/>
              </a:ext>
            </a:extLst>
          </p:cNvPr>
          <p:cNvSpPr/>
          <p:nvPr/>
        </p:nvSpPr>
        <p:spPr>
          <a:xfrm>
            <a:off x="2135397" y="5913627"/>
            <a:ext cx="2516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 – 3 = 12</a:t>
            </a:r>
          </a:p>
        </p:txBody>
      </p:sp>
      <p:pic>
        <p:nvPicPr>
          <p:cNvPr id="18" name="59c3c5f047238">
            <a:hlinkClick r:id="" action="ppaction://media"/>
            <a:extLst>
              <a:ext uri="{FF2B5EF4-FFF2-40B4-BE49-F238E27FC236}">
                <a16:creationId xmlns:a16="http://schemas.microsoft.com/office/drawing/2014/main" id="{664DD11F-C1A3-2E7E-422B-B0EED6F9A9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B67F041-570C-4110-8D41-7483761B6E58}"/>
              </a:ext>
            </a:extLst>
          </p:cNvPr>
          <p:cNvSpPr/>
          <p:nvPr/>
        </p:nvSpPr>
        <p:spPr>
          <a:xfrm>
            <a:off x="5958678" y="2416175"/>
            <a:ext cx="55475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20,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5.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lần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38EBB2-0B51-DC3E-DD8B-27C749BFAB56}"/>
              </a:ext>
            </a:extLst>
          </p:cNvPr>
          <p:cNvSpPr/>
          <p:nvPr/>
        </p:nvSpPr>
        <p:spPr>
          <a:xfrm>
            <a:off x="7284585" y="3323656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 : 5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= 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1" name="59c3c5f047238">
            <a:hlinkClick r:id="" action="ppaction://media"/>
            <a:extLst>
              <a:ext uri="{FF2B5EF4-FFF2-40B4-BE49-F238E27FC236}">
                <a16:creationId xmlns:a16="http://schemas.microsoft.com/office/drawing/2014/main" id="{F4B86557-DEAA-5C92-F5F1-1B9465C07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69E8AB4-B4BF-38B9-254C-A91B115CF16C}"/>
              </a:ext>
            </a:extLst>
          </p:cNvPr>
          <p:cNvSpPr/>
          <p:nvPr/>
        </p:nvSpPr>
        <p:spPr>
          <a:xfrm>
            <a:off x="6063288" y="5018642"/>
            <a:ext cx="58048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20,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5.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hơn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bao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0CFAE3-660D-148D-1711-DD2A13DD1FB8}"/>
              </a:ext>
            </a:extLst>
          </p:cNvPr>
          <p:cNvSpPr/>
          <p:nvPr/>
        </p:nvSpPr>
        <p:spPr>
          <a:xfrm>
            <a:off x="7557980" y="5906507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 – 5= 15</a:t>
            </a:r>
          </a:p>
        </p:txBody>
      </p:sp>
      <p:pic>
        <p:nvPicPr>
          <p:cNvPr id="24" name="59c3c5f047238">
            <a:hlinkClick r:id="" action="ppaction://media"/>
            <a:extLst>
              <a:ext uri="{FF2B5EF4-FFF2-40B4-BE49-F238E27FC236}">
                <a16:creationId xmlns:a16="http://schemas.microsoft.com/office/drawing/2014/main" id="{4F0E05DE-7DAA-4DB2-846A-80B6FC969A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pic>
        <p:nvPicPr>
          <p:cNvPr id="25" name="59c3c5f047238">
            <a:hlinkClick r:id="" action="ppaction://media"/>
            <a:extLst>
              <a:ext uri="{FF2B5EF4-FFF2-40B4-BE49-F238E27FC236}">
                <a16:creationId xmlns:a16="http://schemas.microsoft.com/office/drawing/2014/main" id="{498054C0-65F9-96F0-87BF-AAA05ED71A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pic>
        <p:nvPicPr>
          <p:cNvPr id="26" name="59c3c5f047238">
            <a:hlinkClick r:id="" action="ppaction://media"/>
            <a:extLst>
              <a:ext uri="{FF2B5EF4-FFF2-40B4-BE49-F238E27FC236}">
                <a16:creationId xmlns:a16="http://schemas.microsoft.com/office/drawing/2014/main" id="{8678914D-5F6F-B75A-3443-B913C00643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8F8A130-1658-A767-3361-EA6D29612C5B}"/>
              </a:ext>
            </a:extLst>
          </p:cNvPr>
          <p:cNvSpPr/>
          <p:nvPr/>
        </p:nvSpPr>
        <p:spPr>
          <a:xfrm>
            <a:off x="1223010" y="5234940"/>
            <a:ext cx="9452610" cy="1440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en-US" altLang="zh-CN" dirty="0"/>
              <a:t>GV </a:t>
            </a:r>
            <a:r>
              <a:rPr lang="en-US" altLang="zh-CN" dirty="0" err="1"/>
              <a:t>để</a:t>
            </a:r>
            <a:r>
              <a:rPr lang="en-US" altLang="zh-CN" dirty="0"/>
              <a:t> HS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</a:t>
            </a:r>
            <a:r>
              <a:rPr lang="en-US" altLang="zh-CN" dirty="0" err="1"/>
              <a:t>kẹo</a:t>
            </a:r>
            <a:r>
              <a:rPr lang="en-US" altLang="zh-CN" dirty="0"/>
              <a:t> </a:t>
            </a:r>
            <a:r>
              <a:rPr lang="en-US" altLang="zh-CN" dirty="0" err="1"/>
              <a:t>yêu</a:t>
            </a:r>
            <a:r>
              <a:rPr lang="en-US" altLang="zh-CN" dirty="0"/>
              <a:t> </a:t>
            </a:r>
            <a:r>
              <a:rPr lang="en-US" altLang="zh-CN" dirty="0" err="1"/>
              <a:t>thích</a:t>
            </a:r>
            <a:r>
              <a:rPr lang="en-US" altLang="zh-CN" dirty="0"/>
              <a:t> </a:t>
            </a:r>
            <a:r>
              <a:rPr lang="en-US" altLang="zh-CN" dirty="0" err="1"/>
              <a:t>bất</a:t>
            </a:r>
            <a:r>
              <a:rPr lang="en-US" altLang="zh-CN" dirty="0"/>
              <a:t> </a:t>
            </a:r>
            <a:r>
              <a:rPr lang="en-US" altLang="zh-CN" dirty="0" err="1"/>
              <a:t>kỳ</a:t>
            </a:r>
            <a:r>
              <a:rPr lang="en-US" altLang="zh-CN" dirty="0"/>
              <a:t>.</a:t>
            </a:r>
          </a:p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Mỗi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</a:t>
            </a:r>
            <a:r>
              <a:rPr lang="en-US" altLang="zh-CN" dirty="0" err="1"/>
              <a:t>kẹo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ra</a:t>
            </a:r>
            <a:r>
              <a:rPr lang="en-US" altLang="zh-CN" dirty="0"/>
              <a:t> 1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dirty="0"/>
              <a:t> HS </a:t>
            </a:r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nhanh</a:t>
            </a:r>
            <a:r>
              <a:rPr lang="en-US" altLang="zh-CN" dirty="0"/>
              <a:t>, </a:t>
            </a:r>
          </a:p>
          <a:p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xong</a:t>
            </a:r>
            <a:r>
              <a:rPr lang="en-US" altLang="zh-CN" dirty="0"/>
              <a:t> </a:t>
            </a: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viên</a:t>
            </a:r>
            <a:r>
              <a:rPr lang="en-US" altLang="zh-CN" dirty="0"/>
              <a:t> BẤM VÀO CÂU HỎI </a:t>
            </a:r>
            <a:r>
              <a:rPr lang="en-US" altLang="zh-CN" dirty="0" err="1"/>
              <a:t>đó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kết</a:t>
            </a:r>
            <a:r>
              <a:rPr lang="en-US" altLang="zh-CN" dirty="0"/>
              <a:t> </a:t>
            </a:r>
            <a:r>
              <a:rPr lang="en-US" altLang="zh-CN" dirty="0" err="1"/>
              <a:t>quả</a:t>
            </a:r>
            <a:endParaRPr lang="en-US" altLang="zh-CN" dirty="0"/>
          </a:p>
          <a:p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xoá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3FA5B4-26EF-68FE-6A26-D77AC57D6B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209623" y="-23179"/>
            <a:ext cx="2377646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5374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5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57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57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19" grpId="0"/>
      <p:bldP spid="20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3" y="3624922"/>
            <a:ext cx="4193930" cy="3355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42227">
            <a:off x="328120" y="72973"/>
            <a:ext cx="2372483" cy="2045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466DD1-93FD-7B51-CEF8-F71695748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2" y="2040373"/>
            <a:ext cx="8358340" cy="196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F4A3B2-1CF6-A161-5F82-1E545C734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403" y="935460"/>
            <a:ext cx="2676376" cy="145707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22B73FF9-053E-0278-3021-770055487A7F}"/>
              </a:ext>
            </a:extLst>
          </p:cNvPr>
          <p:cNvSpPr/>
          <p:nvPr/>
        </p:nvSpPr>
        <p:spPr>
          <a:xfrm>
            <a:off x="-2205444" y="0"/>
            <a:ext cx="2354747" cy="192068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72971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C9A21-C3F2-E544-9F87-8A819FF7D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0CFF4-64B2-B089-7CB8-B77FF6FDB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3" y="3624922"/>
            <a:ext cx="4193930" cy="3355741"/>
          </a:xfrm>
          <a:prstGeom prst="rect">
            <a:avLst/>
          </a:prstGeom>
        </p:spPr>
      </p:pic>
      <p:pic>
        <p:nvPicPr>
          <p:cNvPr id="4" name="Picture 3" descr="A red and green text&#10;&#10;AI-generated content may be incorrect.">
            <a:extLst>
              <a:ext uri="{FF2B5EF4-FFF2-40B4-BE49-F238E27FC236}">
                <a16:creationId xmlns:a16="http://schemas.microsoft.com/office/drawing/2014/main" id="{CC654DD2-9CCA-36CF-749F-861238D25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71" y="807493"/>
            <a:ext cx="6395258" cy="5243014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104CFC8F-82BA-5C5B-048F-80A8949600D7}"/>
              </a:ext>
            </a:extLst>
          </p:cNvPr>
          <p:cNvSpPr/>
          <p:nvPr/>
        </p:nvSpPr>
        <p:spPr>
          <a:xfrm>
            <a:off x="-2205444" y="0"/>
            <a:ext cx="2354747" cy="192068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99028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1304" y="794197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1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80F77DC-B128-41EE-B71D-6D2D1BF41A59}"/>
              </a:ext>
            </a:extLst>
          </p:cNvPr>
          <p:cNvSpPr/>
          <p:nvPr/>
        </p:nvSpPr>
        <p:spPr>
          <a:xfrm>
            <a:off x="1640560" y="893483"/>
            <a:ext cx="9330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386BEB-3ACC-45CA-A0C0-D71A85F85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924049"/>
            <a:ext cx="9429750" cy="9429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F5CB46B-AECE-4F44-B3F9-50A3D3FD1B92}"/>
              </a:ext>
            </a:extLst>
          </p:cNvPr>
          <p:cNvGrpSpPr/>
          <p:nvPr/>
        </p:nvGrpSpPr>
        <p:grpSpPr>
          <a:xfrm>
            <a:off x="1400175" y="3105150"/>
            <a:ext cx="2228850" cy="1446550"/>
            <a:chOff x="1400175" y="3105150"/>
            <a:chExt cx="2228850" cy="14465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ADD400-3C09-4ACE-9B9B-A63AB62482CE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122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088CE0-2AAE-4760-BEFF-939BCA8E144C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01CBB6-3816-4BED-B6F2-60A53408B4A0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F5D3D36-7527-4CAE-A905-CD7F024775FC}"/>
              </a:ext>
            </a:extLst>
          </p:cNvPr>
          <p:cNvSpPr txBox="1"/>
          <p:nvPr/>
        </p:nvSpPr>
        <p:spPr>
          <a:xfrm>
            <a:off x="2295525" y="446722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76F2A8-E82F-49EC-87A5-A47FF8613D8C}"/>
              </a:ext>
            </a:extLst>
          </p:cNvPr>
          <p:cNvSpPr txBox="1"/>
          <p:nvPr/>
        </p:nvSpPr>
        <p:spPr>
          <a:xfrm>
            <a:off x="2009775" y="446722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20C102-55F7-4A10-8B0A-0DCE8B7BDA7E}"/>
              </a:ext>
            </a:extLst>
          </p:cNvPr>
          <p:cNvSpPr txBox="1"/>
          <p:nvPr/>
        </p:nvSpPr>
        <p:spPr>
          <a:xfrm>
            <a:off x="1724025" y="4476750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5AF045-A074-4266-B932-A17685563F84}"/>
              </a:ext>
            </a:extLst>
          </p:cNvPr>
          <p:cNvGrpSpPr/>
          <p:nvPr/>
        </p:nvGrpSpPr>
        <p:grpSpPr>
          <a:xfrm>
            <a:off x="3914775" y="3162300"/>
            <a:ext cx="2228850" cy="1446550"/>
            <a:chOff x="1400175" y="3105150"/>
            <a:chExt cx="2228850" cy="14465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61AFFD-5F7B-44C9-990D-9666EB7695A2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327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3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1F5A1DC-59F8-4468-9312-A78C83FB62AF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5579BF-73AD-479C-B48A-99212FAA2FC7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E77F646-17CB-4C3D-AE9C-A5B5BC575D2C}"/>
              </a:ext>
            </a:extLst>
          </p:cNvPr>
          <p:cNvSpPr txBox="1"/>
          <p:nvPr/>
        </p:nvSpPr>
        <p:spPr>
          <a:xfrm>
            <a:off x="4819650" y="4514850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FAB573-630B-4A34-B71E-8FEA25DA3D62}"/>
              </a:ext>
            </a:extLst>
          </p:cNvPr>
          <p:cNvSpPr txBox="1"/>
          <p:nvPr/>
        </p:nvSpPr>
        <p:spPr>
          <a:xfrm>
            <a:off x="4524375" y="452437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0B87A0-EA2F-4894-97DA-6044CF831532}"/>
              </a:ext>
            </a:extLst>
          </p:cNvPr>
          <p:cNvSpPr txBox="1"/>
          <p:nvPr/>
        </p:nvSpPr>
        <p:spPr>
          <a:xfrm>
            <a:off x="4219575" y="452437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TextBox 43">
            <a:extLst>
              <a:ext uri="{FF2B5EF4-FFF2-40B4-BE49-F238E27FC236}">
                <a16:creationId xmlns:a16="http://schemas.microsoft.com/office/drawing/2014/main" id="{9DFE6E1E-9933-4DA6-8ED0-EEA07885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356" y="3108121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TextBox 49">
            <a:extLst>
              <a:ext uri="{FF2B5EF4-FFF2-40B4-BE49-F238E27FC236}">
                <a16:creationId xmlns:a16="http://schemas.microsoft.com/office/drawing/2014/main" id="{657952A0-9A30-487D-8BB0-4B20CB237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51" y="3091656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715</a:t>
            </a:r>
          </a:p>
        </p:txBody>
      </p:sp>
      <p:grpSp>
        <p:nvGrpSpPr>
          <p:cNvPr id="42" name="Group 66">
            <a:extLst>
              <a:ext uri="{FF2B5EF4-FFF2-40B4-BE49-F238E27FC236}">
                <a16:creationId xmlns:a16="http://schemas.microsoft.com/office/drawing/2014/main" id="{3307B9FD-405F-411E-854F-751E6C10F469}"/>
              </a:ext>
            </a:extLst>
          </p:cNvPr>
          <p:cNvGrpSpPr>
            <a:grpSpLocks/>
          </p:cNvGrpSpPr>
          <p:nvPr/>
        </p:nvGrpSpPr>
        <p:grpSpPr bwMode="auto">
          <a:xfrm>
            <a:off x="7034537" y="3157772"/>
            <a:ext cx="819151" cy="1431301"/>
            <a:chOff x="2299" y="1252"/>
            <a:chExt cx="516" cy="65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B75619E-5CC0-4998-BF47-AB85A310B27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015CC80-E909-458A-B483-E0B14406544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5" name="TextBox 36">
            <a:extLst>
              <a:ext uri="{FF2B5EF4-FFF2-40B4-BE49-F238E27FC236}">
                <a16:creationId xmlns:a16="http://schemas.microsoft.com/office/drawing/2014/main" id="{C4AF2E6A-F00E-4B35-8ACC-475C47F3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412" y="377764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TextBox 39">
            <a:extLst>
              <a:ext uri="{FF2B5EF4-FFF2-40B4-BE49-F238E27FC236}">
                <a16:creationId xmlns:a16="http://schemas.microsoft.com/office/drawing/2014/main" id="{C8E669E2-9E86-4333-BB63-07069775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6" y="3562350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TextBox 36">
            <a:extLst>
              <a:ext uri="{FF2B5EF4-FFF2-40B4-BE49-F238E27FC236}">
                <a16:creationId xmlns:a16="http://schemas.microsoft.com/office/drawing/2014/main" id="{128C0D86-54F4-4205-88DE-8545BFCCB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955" y="377343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6A52E06F-3D4A-48F9-AB7D-E4E8A4840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994" y="3566686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556B3299-C5FB-43E6-AAAF-AD7776FE2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276" y="4000500"/>
            <a:ext cx="615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26EEF123-A40C-4635-9509-29BAF214B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712" y="3999762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6">
            <a:extLst>
              <a:ext uri="{FF2B5EF4-FFF2-40B4-BE49-F238E27FC236}">
                <a16:creationId xmlns:a16="http://schemas.microsoft.com/office/drawing/2014/main" id="{8D80F935-5028-42E6-8382-077DB7A50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908" y="377343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1D3193EE-0199-48C8-9BF5-88AD94BB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712" y="4456962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9" name="TextBox 43">
            <a:extLst>
              <a:ext uri="{FF2B5EF4-FFF2-40B4-BE49-F238E27FC236}">
                <a16:creationId xmlns:a16="http://schemas.microsoft.com/office/drawing/2014/main" id="{ECCD9D8E-D36C-4497-A43C-AF46FE84D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4706" y="3136696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Box 49">
            <a:extLst>
              <a:ext uri="{FF2B5EF4-FFF2-40B4-BE49-F238E27FC236}">
                <a16:creationId xmlns:a16="http://schemas.microsoft.com/office/drawing/2014/main" id="{26C34B30-10BD-4BB8-88DB-87F27BE7A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1" y="3120231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645</a:t>
            </a:r>
          </a:p>
        </p:txBody>
      </p:sp>
      <p:grpSp>
        <p:nvGrpSpPr>
          <p:cNvPr id="61" name="Group 66">
            <a:extLst>
              <a:ext uri="{FF2B5EF4-FFF2-40B4-BE49-F238E27FC236}">
                <a16:creationId xmlns:a16="http://schemas.microsoft.com/office/drawing/2014/main" id="{699D1323-768A-4678-9E3C-5A6ADB97117B}"/>
              </a:ext>
            </a:extLst>
          </p:cNvPr>
          <p:cNvGrpSpPr>
            <a:grpSpLocks/>
          </p:cNvGrpSpPr>
          <p:nvPr/>
        </p:nvGrpSpPr>
        <p:grpSpPr bwMode="auto">
          <a:xfrm>
            <a:off x="9834887" y="3186347"/>
            <a:ext cx="819151" cy="1431301"/>
            <a:chOff x="2299" y="1252"/>
            <a:chExt cx="516" cy="656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D7AB3D4-3DD4-4005-832C-E2CDE1B5A62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8E4DF29-89FD-4C81-994D-2E200731106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4" name="TextBox 36">
            <a:extLst>
              <a:ext uri="{FF2B5EF4-FFF2-40B4-BE49-F238E27FC236}">
                <a16:creationId xmlns:a16="http://schemas.microsoft.com/office/drawing/2014/main" id="{D3556629-5679-42F8-8AB7-A91141DFD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7287" y="382526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Box 39">
            <a:extLst>
              <a:ext uri="{FF2B5EF4-FFF2-40B4-BE49-F238E27FC236}">
                <a16:creationId xmlns:a16="http://schemas.microsoft.com/office/drawing/2014/main" id="{5B67329E-3FDD-4995-804B-1FF5B057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3600450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Box 36">
            <a:extLst>
              <a:ext uri="{FF2B5EF4-FFF2-40B4-BE49-F238E27FC236}">
                <a16:creationId xmlns:a16="http://schemas.microsoft.com/office/drawing/2014/main" id="{FA496C1B-98A0-48D0-B7E4-DD136F31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3830" y="3821063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01A62359-A6FF-440C-8FE2-9862CCC6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4919" y="3604786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Box 38">
            <a:extLst>
              <a:ext uri="{FF2B5EF4-FFF2-40B4-BE49-F238E27FC236}">
                <a16:creationId xmlns:a16="http://schemas.microsoft.com/office/drawing/2014/main" id="{1DE3CB55-9D7A-4DF0-AA52-AEFB52DC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151" y="4038600"/>
            <a:ext cx="615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38">
            <a:extLst>
              <a:ext uri="{FF2B5EF4-FFF2-40B4-BE49-F238E27FC236}">
                <a16:creationId xmlns:a16="http://schemas.microsoft.com/office/drawing/2014/main" id="{3DD070E2-0D71-49A4-A2BC-D443CDBC6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062" y="4028337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0" name="TextBox 36">
            <a:extLst>
              <a:ext uri="{FF2B5EF4-FFF2-40B4-BE49-F238E27FC236}">
                <a16:creationId xmlns:a16="http://schemas.microsoft.com/office/drawing/2014/main" id="{ACB0B806-F269-45F3-8852-D83077196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1733" y="381153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1" name="TextBox 38">
            <a:extLst>
              <a:ext uri="{FF2B5EF4-FFF2-40B4-BE49-F238E27FC236}">
                <a16:creationId xmlns:a16="http://schemas.microsoft.com/office/drawing/2014/main" id="{3E60D5DB-EE72-4F87-9338-6EEA1D428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062" y="4485537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5" grpId="0"/>
      <p:bldP spid="47" grpId="0"/>
      <p:bldP spid="48" grpId="0"/>
      <p:bldP spid="49" grpId="0"/>
      <p:bldP spid="50" grpId="0"/>
      <p:bldP spid="53" grpId="0"/>
      <p:bldP spid="54" grpId="0"/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43729" y="403672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80F77DC-B128-41EE-B71D-6D2D1BF41A59}"/>
              </a:ext>
            </a:extLst>
          </p:cNvPr>
          <p:cNvSpPr/>
          <p:nvPr/>
        </p:nvSpPr>
        <p:spPr>
          <a:xfrm>
            <a:off x="1802485" y="455333"/>
            <a:ext cx="1026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F5A9BC-0254-4B85-84C5-CA7823C96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61813"/>
              </p:ext>
            </p:extLst>
          </p:nvPr>
        </p:nvGraphicFramePr>
        <p:xfrm>
          <a:off x="2362199" y="1496219"/>
          <a:ext cx="8296276" cy="1957704"/>
        </p:xfrm>
        <a:graphic>
          <a:graphicData uri="http://schemas.openxmlformats.org/drawingml/2006/table">
            <a:tbl>
              <a:tblPr/>
              <a:tblGrid>
                <a:gridCol w="2074069">
                  <a:extLst>
                    <a:ext uri="{9D8B030D-6E8A-4147-A177-3AD203B41FA5}">
                      <a16:colId xmlns:a16="http://schemas.microsoft.com/office/drawing/2014/main" val="317611257"/>
                    </a:ext>
                  </a:extLst>
                </a:gridCol>
                <a:gridCol w="2074069">
                  <a:extLst>
                    <a:ext uri="{9D8B030D-6E8A-4147-A177-3AD203B41FA5}">
                      <a16:colId xmlns:a16="http://schemas.microsoft.com/office/drawing/2014/main" val="2007274822"/>
                    </a:ext>
                  </a:extLst>
                </a:gridCol>
                <a:gridCol w="2074069">
                  <a:extLst>
                    <a:ext uri="{9D8B030D-6E8A-4147-A177-3AD203B41FA5}">
                      <a16:colId xmlns:a16="http://schemas.microsoft.com/office/drawing/2014/main" val="1967703829"/>
                    </a:ext>
                  </a:extLst>
                </a:gridCol>
                <a:gridCol w="2074069">
                  <a:extLst>
                    <a:ext uri="{9D8B030D-6E8A-4147-A177-3AD203B41FA5}">
                      <a16:colId xmlns:a16="http://schemas.microsoft.com/office/drawing/2014/main" val="2752701369"/>
                    </a:ext>
                  </a:extLst>
                </a:gridCol>
              </a:tblGrid>
              <a:tr h="3675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đã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cho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236835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Giảm 3 lần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351919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Gấp 4 lần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32309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CBF05C-2677-4F54-BCF6-4B0141793C03}"/>
              </a:ext>
            </a:extLst>
          </p:cNvPr>
          <p:cNvSpPr/>
          <p:nvPr/>
        </p:nvSpPr>
        <p:spPr>
          <a:xfrm>
            <a:off x="7053901" y="199110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3B688C-55D3-453C-81E5-128C12C26190}"/>
              </a:ext>
            </a:extLst>
          </p:cNvPr>
          <p:cNvSpPr/>
          <p:nvPr/>
        </p:nvSpPr>
        <p:spPr>
          <a:xfrm>
            <a:off x="7063426" y="279120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B16E412-7589-448B-ADE5-4F2176F91C2E}"/>
              </a:ext>
            </a:extLst>
          </p:cNvPr>
          <p:cNvSpPr/>
          <p:nvPr/>
        </p:nvSpPr>
        <p:spPr>
          <a:xfrm>
            <a:off x="9120826" y="201015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7EABE00-4722-4BBA-82B9-23E29D16EBE4}"/>
              </a:ext>
            </a:extLst>
          </p:cNvPr>
          <p:cNvSpPr/>
          <p:nvPr/>
        </p:nvSpPr>
        <p:spPr>
          <a:xfrm>
            <a:off x="9139876" y="277215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D5AD7-59CD-4289-958A-8E405A621418}"/>
              </a:ext>
            </a:extLst>
          </p:cNvPr>
          <p:cNvSpPr txBox="1"/>
          <p:nvPr/>
        </p:nvSpPr>
        <p:spPr>
          <a:xfrm>
            <a:off x="1104900" y="1390650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3BE2E1D-FCDE-4BAD-8D47-E8D62EFF4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458300"/>
              </p:ext>
            </p:extLst>
          </p:nvPr>
        </p:nvGraphicFramePr>
        <p:xfrm>
          <a:off x="1676399" y="3725069"/>
          <a:ext cx="10048876" cy="2194560"/>
        </p:xfrm>
        <a:graphic>
          <a:graphicData uri="http://schemas.openxmlformats.org/drawingml/2006/table">
            <a:tbl>
              <a:tblPr/>
              <a:tblGrid>
                <a:gridCol w="2512219">
                  <a:extLst>
                    <a:ext uri="{9D8B030D-6E8A-4147-A177-3AD203B41FA5}">
                      <a16:colId xmlns:a16="http://schemas.microsoft.com/office/drawing/2014/main" val="317611257"/>
                    </a:ext>
                  </a:extLst>
                </a:gridCol>
                <a:gridCol w="2512219">
                  <a:extLst>
                    <a:ext uri="{9D8B030D-6E8A-4147-A177-3AD203B41FA5}">
                      <a16:colId xmlns:a16="http://schemas.microsoft.com/office/drawing/2014/main" val="2007274822"/>
                    </a:ext>
                  </a:extLst>
                </a:gridCol>
                <a:gridCol w="2512219">
                  <a:extLst>
                    <a:ext uri="{9D8B030D-6E8A-4147-A177-3AD203B41FA5}">
                      <a16:colId xmlns:a16="http://schemas.microsoft.com/office/drawing/2014/main" val="1967703829"/>
                    </a:ext>
                  </a:extLst>
                </a:gridCol>
                <a:gridCol w="2512219">
                  <a:extLst>
                    <a:ext uri="{9D8B030D-6E8A-4147-A177-3AD203B41FA5}">
                      <a16:colId xmlns:a16="http://schemas.microsoft.com/office/drawing/2014/main" val="2752701369"/>
                    </a:ext>
                  </a:extLst>
                </a:gridCol>
              </a:tblGrid>
              <a:tr h="3675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lớn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236835"/>
                  </a:ext>
                </a:extLst>
              </a:tr>
              <a:tr h="5688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bé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351919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lớn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gấp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mấy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lần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bé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323092"/>
                  </a:ext>
                </a:extLst>
              </a:tr>
            </a:tbl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099DD66-A559-47A5-BFC6-6CC13B65375B}"/>
              </a:ext>
            </a:extLst>
          </p:cNvPr>
          <p:cNvSpPr/>
          <p:nvPr/>
        </p:nvSpPr>
        <p:spPr>
          <a:xfrm>
            <a:off x="7406326" y="4953378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2364E1-52E7-44A3-912C-8CC81370F502}"/>
              </a:ext>
            </a:extLst>
          </p:cNvPr>
          <p:cNvSpPr/>
          <p:nvPr/>
        </p:nvSpPr>
        <p:spPr>
          <a:xfrm>
            <a:off x="9939976" y="502005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5FE15D-B938-4B79-B51B-2184E18AEE70}"/>
              </a:ext>
            </a:extLst>
          </p:cNvPr>
          <p:cNvSpPr txBox="1"/>
          <p:nvPr/>
        </p:nvSpPr>
        <p:spPr>
          <a:xfrm>
            <a:off x="1028700" y="3619500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5457613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9" grpId="0"/>
      <p:bldP spid="26" grpId="0" animBg="1"/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Zpdd7c6QmQ8m7Md2gdJLw-AZpdd7c6y3whWbLLtzXoMA">
            <a:hlinkClick r:id="" action="ppaction://media"/>
            <a:extLst>
              <a:ext uri="{FF2B5EF4-FFF2-40B4-BE49-F238E27FC236}">
                <a16:creationId xmlns:a16="http://schemas.microsoft.com/office/drawing/2014/main" id="{83CFD0C4-9A41-F46C-EF77-15683ECEAD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F5204E-B3F4-5E7C-46B5-7ACFF7D8E8AF}"/>
              </a:ext>
            </a:extLst>
          </p:cNvPr>
          <p:cNvSpPr/>
          <p:nvPr/>
        </p:nvSpPr>
        <p:spPr>
          <a:xfrm>
            <a:off x="251460" y="148590"/>
            <a:ext cx="11750040" cy="5829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120 kg, con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gấp 3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</a:p>
        </p:txBody>
      </p:sp>
    </p:spTree>
    <p:extLst>
      <p:ext uri="{BB962C8B-B14F-4D97-AF65-F5344CB8AC3E}">
        <p14:creationId xmlns:p14="http://schemas.microsoft.com/office/powerpoint/2010/main" val="38223032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175C593-0506-4979-8D73-A15163A30F60}"/>
              </a:ext>
            </a:extLst>
          </p:cNvPr>
          <p:cNvSpPr/>
          <p:nvPr/>
        </p:nvSpPr>
        <p:spPr>
          <a:xfrm>
            <a:off x="1738059" y="336203"/>
            <a:ext cx="9330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 bê cân nặng 120 kg, con bò nặng gấp 3 lần con bê. Hỏi cả hai con cân nặng bao nhiêu ki-lô-gam?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7650" y="404635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3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4371746-472D-422C-A4DC-4B6B10B36C3A}"/>
              </a:ext>
            </a:extLst>
          </p:cNvPr>
          <p:cNvSpPr txBox="1"/>
          <p:nvPr/>
        </p:nvSpPr>
        <p:spPr>
          <a:xfrm>
            <a:off x="1038225" y="211455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 </a:t>
            </a:r>
            <a:r>
              <a:rPr lang="en-US" sz="3200" dirty="0" err="1"/>
              <a:t>bê</a:t>
            </a:r>
            <a:r>
              <a:rPr lang="en-US" sz="3200" dirty="0"/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8E2F9F-5AEF-438E-B156-4EFC3F250763}"/>
              </a:ext>
            </a:extLst>
          </p:cNvPr>
          <p:cNvSpPr txBox="1"/>
          <p:nvPr/>
        </p:nvSpPr>
        <p:spPr>
          <a:xfrm>
            <a:off x="3886200" y="1495425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Tóm</a:t>
            </a:r>
            <a:r>
              <a:rPr lang="en-US" sz="3200" b="1" u="sng" dirty="0"/>
              <a:t> </a:t>
            </a:r>
            <a:r>
              <a:rPr lang="en-US" sz="3200" b="1" u="sng" dirty="0" err="1"/>
              <a:t>tắt</a:t>
            </a:r>
            <a:endParaRPr lang="en-US" sz="3200" b="1" u="sng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1B6A60-0F61-4AE5-8D7F-7164DB7D2C00}"/>
              </a:ext>
            </a:extLst>
          </p:cNvPr>
          <p:cNvSpPr txBox="1"/>
          <p:nvPr/>
        </p:nvSpPr>
        <p:spPr>
          <a:xfrm>
            <a:off x="1038225" y="289560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 </a:t>
            </a:r>
            <a:r>
              <a:rPr lang="en-US" sz="3200" dirty="0" err="1"/>
              <a:t>bò</a:t>
            </a:r>
            <a:r>
              <a:rPr lang="en-US" sz="3200" dirty="0"/>
              <a:t>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86B0C1-4614-490E-A4F6-E3462ED3FFC5}"/>
              </a:ext>
            </a:extLst>
          </p:cNvPr>
          <p:cNvGrpSpPr/>
          <p:nvPr/>
        </p:nvGrpSpPr>
        <p:grpSpPr>
          <a:xfrm>
            <a:off x="2790825" y="2273588"/>
            <a:ext cx="1581150" cy="428625"/>
            <a:chOff x="2762250" y="2406938"/>
            <a:chExt cx="1581150" cy="42862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8E0FF8-C677-4536-883F-42BF54ACE2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2250" y="2686050"/>
              <a:ext cx="1562100" cy="663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9B21AB-C82E-4E1D-96FD-1B96B260E679}"/>
                </a:ext>
              </a:extLst>
            </p:cNvPr>
            <p:cNvCxnSpPr>
              <a:stCxn id="12" idx="3"/>
              <a:endCxn id="12" idx="3"/>
            </p:cNvCxnSpPr>
            <p:nvPr/>
          </p:nvCxnSpPr>
          <p:spPr>
            <a:xfrm>
              <a:off x="2800350" y="2406938"/>
              <a:ext cx="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74FB60-9C30-44A6-AFB5-A8F265E5B16A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57175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8AB52CF-DE9E-4A52-A6BD-70F5E9A78473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259080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BB4F716-8EEE-4F85-A196-8C9E8C18ED5D}"/>
              </a:ext>
            </a:extLst>
          </p:cNvPr>
          <p:cNvGrpSpPr/>
          <p:nvPr/>
        </p:nvGrpSpPr>
        <p:grpSpPr>
          <a:xfrm>
            <a:off x="2800350" y="3124200"/>
            <a:ext cx="4286250" cy="263813"/>
            <a:chOff x="2771775" y="2571750"/>
            <a:chExt cx="4286250" cy="263813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F7FD69-6A98-47BE-AEAC-9A3D35664715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711738"/>
              <a:ext cx="428625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90F74BF-9979-4464-8EF6-7272870BF3A6}"/>
                </a:ext>
              </a:extLst>
            </p:cNvPr>
            <p:cNvCxnSpPr/>
            <p:nvPr/>
          </p:nvCxnSpPr>
          <p:spPr>
            <a:xfrm>
              <a:off x="2771775" y="2711738"/>
              <a:ext cx="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2661838-DFF9-4F6A-B785-418BDB40B879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57175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7CBE8B3-5719-4233-90A3-4B477433E82D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259080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1908CD8-04E8-472F-B3A1-A0B8B7146853}"/>
                </a:ext>
              </a:extLst>
            </p:cNvPr>
            <p:cNvCxnSpPr>
              <a:cxnSpLocks/>
            </p:cNvCxnSpPr>
            <p:nvPr/>
          </p:nvCxnSpPr>
          <p:spPr>
            <a:xfrm>
              <a:off x="5705475" y="2581275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EAD9DA7-E92B-4924-A8AF-CC615C808637}"/>
                </a:ext>
              </a:extLst>
            </p:cNvPr>
            <p:cNvCxnSpPr>
              <a:cxnSpLocks/>
            </p:cNvCxnSpPr>
            <p:nvPr/>
          </p:nvCxnSpPr>
          <p:spPr>
            <a:xfrm>
              <a:off x="7038975" y="2581275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487235-66DF-49C6-83AA-177CE4DB6001}"/>
              </a:ext>
            </a:extLst>
          </p:cNvPr>
          <p:cNvCxnSpPr>
            <a:cxnSpLocks/>
            <a:endCxn id="61" idx="3"/>
          </p:cNvCxnSpPr>
          <p:nvPr/>
        </p:nvCxnSpPr>
        <p:spPr>
          <a:xfrm>
            <a:off x="2800350" y="2466975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BE188A5-ED20-4448-A5E0-B1C8EA9BF6B1}"/>
              </a:ext>
            </a:extLst>
          </p:cNvPr>
          <p:cNvCxnSpPr>
            <a:cxnSpLocks/>
          </p:cNvCxnSpPr>
          <p:nvPr/>
        </p:nvCxnSpPr>
        <p:spPr>
          <a:xfrm>
            <a:off x="4362450" y="2514600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ight Brace 29">
            <a:extLst>
              <a:ext uri="{FF2B5EF4-FFF2-40B4-BE49-F238E27FC236}">
                <a16:creationId xmlns:a16="http://schemas.microsoft.com/office/drawing/2014/main" id="{F31DA6B2-6A67-4A54-A777-B69712A93D96}"/>
              </a:ext>
            </a:extLst>
          </p:cNvPr>
          <p:cNvSpPr/>
          <p:nvPr/>
        </p:nvSpPr>
        <p:spPr>
          <a:xfrm>
            <a:off x="7248525" y="1857375"/>
            <a:ext cx="333375" cy="155257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8528B3F-9F16-40E5-8876-51BCAD68596D}"/>
              </a:ext>
            </a:extLst>
          </p:cNvPr>
          <p:cNvSpPr txBox="1"/>
          <p:nvPr/>
        </p:nvSpPr>
        <p:spPr>
          <a:xfrm>
            <a:off x="7724775" y="2333625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 kg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D9FA02B-77AF-45C8-BB26-1C20EB82510E}"/>
              </a:ext>
            </a:extLst>
          </p:cNvPr>
          <p:cNvSpPr txBox="1"/>
          <p:nvPr/>
        </p:nvSpPr>
        <p:spPr>
          <a:xfrm>
            <a:off x="2781300" y="365760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giải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904D472-462F-4361-BC05-31201A9D6DA3}"/>
              </a:ext>
            </a:extLst>
          </p:cNvPr>
          <p:cNvSpPr txBox="1"/>
          <p:nvPr/>
        </p:nvSpPr>
        <p:spPr>
          <a:xfrm>
            <a:off x="-276225" y="4305300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Cân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nặng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bò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C4B912F-FE63-47E9-B795-969A6F660C42}"/>
              </a:ext>
            </a:extLst>
          </p:cNvPr>
          <p:cNvSpPr txBox="1"/>
          <p:nvPr/>
        </p:nvSpPr>
        <p:spPr>
          <a:xfrm>
            <a:off x="-28575" y="4867275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120 x 3 = 360 (kg)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E346FD1-00F4-4C42-A653-FF5439E39C6B}"/>
              </a:ext>
            </a:extLst>
          </p:cNvPr>
          <p:cNvSpPr txBox="1"/>
          <p:nvPr/>
        </p:nvSpPr>
        <p:spPr>
          <a:xfrm>
            <a:off x="4848225" y="4295775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Cân nặng của cả hai con là: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B4A1B3-D9B3-4809-B043-06604ED90D8F}"/>
              </a:ext>
            </a:extLst>
          </p:cNvPr>
          <p:cNvSpPr txBox="1"/>
          <p:nvPr/>
        </p:nvSpPr>
        <p:spPr>
          <a:xfrm>
            <a:off x="5038725" y="4819650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120 + 360 = 480 (kg)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480CC4E-EB23-4410-B32A-BC351B98EB45}"/>
              </a:ext>
            </a:extLst>
          </p:cNvPr>
          <p:cNvSpPr txBox="1"/>
          <p:nvPr/>
        </p:nvSpPr>
        <p:spPr>
          <a:xfrm>
            <a:off x="5915025" y="5381625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Đáp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: 480 kg</a:t>
            </a:r>
          </a:p>
        </p:txBody>
      </p:sp>
    </p:spTree>
    <p:extLst>
      <p:ext uri="{BB962C8B-B14F-4D97-AF65-F5344CB8AC3E}">
        <p14:creationId xmlns:p14="http://schemas.microsoft.com/office/powerpoint/2010/main" val="11515438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0" grpId="0"/>
      <p:bldP spid="61" grpId="0"/>
      <p:bldP spid="30" grpId="0" animBg="1"/>
      <p:bldP spid="79" grpId="0"/>
      <p:bldP spid="80" grpId="0"/>
      <p:bldP spid="81" grpId="0"/>
      <p:bldP spid="82" grpId="0"/>
      <p:bldP spid="85" grpId="0"/>
      <p:bldP spid="86" grpId="0"/>
      <p:bldP spid="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366</Words>
  <Application>Microsoft Office PowerPoint</Application>
  <PresentationFormat>Widescreen</PresentationFormat>
  <Paragraphs>104</Paragraphs>
  <Slides>10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宋体</vt:lpstr>
      <vt:lpstr>Arial</vt:lpstr>
      <vt:lpstr>Calibri</vt:lpstr>
      <vt:lpstr>Cambria</vt:lpstr>
      <vt:lpstr>SVN-Newton</vt:lpstr>
      <vt:lpstr>Times New Roman</vt:lpstr>
      <vt:lpstr>1_Office 主题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50</cp:revision>
  <dcterms:created xsi:type="dcterms:W3CDTF">2022-09-23T12:04:45Z</dcterms:created>
  <dcterms:modified xsi:type="dcterms:W3CDTF">2025-12-20T14:04:55Z</dcterms:modified>
</cp:coreProperties>
</file>