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44" r:id="rId2"/>
    <p:sldMasterId id="2147483756" r:id="rId3"/>
    <p:sldMasterId id="2147483761" r:id="rId4"/>
  </p:sldMasterIdLst>
  <p:notesMasterIdLst>
    <p:notesMasterId r:id="rId18"/>
  </p:notesMasterIdLst>
  <p:sldIdLst>
    <p:sldId id="448" r:id="rId5"/>
    <p:sldId id="260" r:id="rId6"/>
    <p:sldId id="306" r:id="rId7"/>
    <p:sldId id="2726" r:id="rId8"/>
    <p:sldId id="593" r:id="rId9"/>
    <p:sldId id="595" r:id="rId10"/>
    <p:sldId id="2756" r:id="rId11"/>
    <p:sldId id="2745" r:id="rId12"/>
    <p:sldId id="602" r:id="rId13"/>
    <p:sldId id="2752" r:id="rId14"/>
    <p:sldId id="2753" r:id="rId15"/>
    <p:sldId id="269"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1061" y="48"/>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8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1EB6-C197-777B-3D82-5C310EB5D9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FAB3EA-7F0B-0DE0-E168-A8A275F63C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5876DE-27CA-D63F-9C29-5C14A8EB0A89}"/>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5" name="Footer Placeholder 4">
            <a:extLst>
              <a:ext uri="{FF2B5EF4-FFF2-40B4-BE49-F238E27FC236}">
                <a16:creationId xmlns:a16="http://schemas.microsoft.com/office/drawing/2014/main" id="{B58764F6-9D13-352E-A48E-843AB71FA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7D163-719C-A712-26E5-BAEF5409F96E}"/>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289898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6290-0CAE-CF4F-4E74-0567C8A2E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A4DED-CAA1-C4A8-47C9-9667FFDD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94C31-EB9B-E043-BE41-3F8C71A94734}"/>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5" name="Footer Placeholder 4">
            <a:extLst>
              <a:ext uri="{FF2B5EF4-FFF2-40B4-BE49-F238E27FC236}">
                <a16:creationId xmlns:a16="http://schemas.microsoft.com/office/drawing/2014/main" id="{7C97A77B-AF39-9E7D-3B18-159079CA4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FCD1A-4D24-7B83-88A0-ABFA2A24EABF}"/>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54065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4245-2F04-7435-CE7F-C7D170780F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0B392E-5864-0E27-BC4D-60912EC7B5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7D466D-53F3-556E-04B9-E9288275912F}"/>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5" name="Footer Placeholder 4">
            <a:extLst>
              <a:ext uri="{FF2B5EF4-FFF2-40B4-BE49-F238E27FC236}">
                <a16:creationId xmlns:a16="http://schemas.microsoft.com/office/drawing/2014/main" id="{A40BC86B-0E29-602A-CE8F-DDBA92382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147B3-39A0-1B82-9E9E-6AEEF64BDADA}"/>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557737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344D-7AAA-CB37-58E7-75FB768748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1E9C3-1D04-278C-5B16-F6AF99D99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4650C-ECEC-1FB9-2F54-51C09C3989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98A46-57F3-6EC5-D478-2756147B2A02}"/>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6" name="Footer Placeholder 5">
            <a:extLst>
              <a:ext uri="{FF2B5EF4-FFF2-40B4-BE49-F238E27FC236}">
                <a16:creationId xmlns:a16="http://schemas.microsoft.com/office/drawing/2014/main" id="{1A60B63B-031F-9DFA-663E-43E529EC6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9B894-2EBA-AD67-7069-7A7EBF3B7BD4}"/>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453013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78EF-0967-05F4-C104-4F0FA289B0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32F02C-61BE-9E8B-7B3E-250A036DEB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688D19-0952-47E2-E3CB-5739F8AF0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0CCEE1-0B04-79DC-3BAE-FB2FD8FAE9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07666C-37F4-E650-9FE8-9D0CC2FFAC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5D008D-ACBF-DF3E-AD7D-1C36C854F03F}"/>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8" name="Footer Placeholder 7">
            <a:extLst>
              <a:ext uri="{FF2B5EF4-FFF2-40B4-BE49-F238E27FC236}">
                <a16:creationId xmlns:a16="http://schemas.microsoft.com/office/drawing/2014/main" id="{7103E506-A019-72D1-C652-7613D6A27C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6B20E0-1292-7994-781A-2811A101DD12}"/>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907016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9F376-99A4-2DE0-D927-D4BBD1C50F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B95CCC-B0D4-3550-733B-4B7A31C895D8}"/>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4" name="Footer Placeholder 3">
            <a:extLst>
              <a:ext uri="{FF2B5EF4-FFF2-40B4-BE49-F238E27FC236}">
                <a16:creationId xmlns:a16="http://schemas.microsoft.com/office/drawing/2014/main" id="{33B7BAAF-9E9A-C7A6-982F-8A3FCE522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B8274D-A3B8-55DE-BF18-FE71D73F2AF5}"/>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3548643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6A3D75-356E-CB90-6A15-6A1A24F7B8FE}"/>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3" name="Footer Placeholder 2">
            <a:extLst>
              <a:ext uri="{FF2B5EF4-FFF2-40B4-BE49-F238E27FC236}">
                <a16:creationId xmlns:a16="http://schemas.microsoft.com/office/drawing/2014/main" id="{E2C6339F-70D2-2A23-2F51-278C1AAD95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A04BF-00BB-D234-42EB-3642E8DDC032}"/>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2151486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EDFA0-37F6-DB43-90E1-F9FFB80D2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86570-6CCD-FC89-CF60-AB89280B3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033C-13E7-51AC-721D-51A057370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367172-1F58-9A9B-7280-AA840F7CCF01}"/>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6" name="Footer Placeholder 5">
            <a:extLst>
              <a:ext uri="{FF2B5EF4-FFF2-40B4-BE49-F238E27FC236}">
                <a16:creationId xmlns:a16="http://schemas.microsoft.com/office/drawing/2014/main" id="{2596C6BB-1D69-C693-2932-455F47E66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A383D-3DE3-CDDF-1113-42E597CD0791}"/>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690897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E8F16-CC95-2EAF-D4EE-E7912D41B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5932C9-CC17-CA2D-EC53-E5F5B0851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D3229F-34F0-7412-E588-37018F07D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16FC3-243D-9776-3BEE-782A1BB3E652}"/>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6" name="Footer Placeholder 5">
            <a:extLst>
              <a:ext uri="{FF2B5EF4-FFF2-40B4-BE49-F238E27FC236}">
                <a16:creationId xmlns:a16="http://schemas.microsoft.com/office/drawing/2014/main" id="{CD502CE2-26AC-C52B-1AA2-2291587DD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558527-7A2F-156D-4F50-DF10A51A27EB}"/>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3940336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1A9-4F83-7E80-07F2-BFA06F102E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0E374F-D3EF-F3E4-719F-814CD31D6D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32161-602A-04C6-71C0-17E996B63FA6}"/>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5" name="Footer Placeholder 4">
            <a:extLst>
              <a:ext uri="{FF2B5EF4-FFF2-40B4-BE49-F238E27FC236}">
                <a16:creationId xmlns:a16="http://schemas.microsoft.com/office/drawing/2014/main" id="{1F213E74-14FE-E9E6-8BEB-EFA53C2A4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4C8A4-309E-571B-EADB-976DDE027DFA}"/>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1616290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D8DDAF-6D17-C943-2BF6-4D0AECC94C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B3400-A2CE-EA58-7DED-7492610973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A96C4-F2D6-D6DA-C922-415D57F97930}"/>
              </a:ext>
            </a:extLst>
          </p:cNvPr>
          <p:cNvSpPr>
            <a:spLocks noGrp="1"/>
          </p:cNvSpPr>
          <p:nvPr>
            <p:ph type="dt" sz="half" idx="10"/>
          </p:nvPr>
        </p:nvSpPr>
        <p:spPr/>
        <p:txBody>
          <a:bodyPr/>
          <a:lstStyle/>
          <a:p>
            <a:fld id="{C437F2D0-6227-459F-8666-BD959490AE36}" type="datetimeFigureOut">
              <a:rPr lang="en-US" smtClean="0"/>
              <a:t>12/7/2025</a:t>
            </a:fld>
            <a:endParaRPr lang="en-US"/>
          </a:p>
        </p:txBody>
      </p:sp>
      <p:sp>
        <p:nvSpPr>
          <p:cNvPr id="5" name="Footer Placeholder 4">
            <a:extLst>
              <a:ext uri="{FF2B5EF4-FFF2-40B4-BE49-F238E27FC236}">
                <a16:creationId xmlns:a16="http://schemas.microsoft.com/office/drawing/2014/main" id="{B4F25E5B-06EF-0852-16EF-E4DAAB146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E856F-AD3D-0AB3-A884-F7712FCABD53}"/>
              </a:ext>
            </a:extLst>
          </p:cNvPr>
          <p:cNvSpPr>
            <a:spLocks noGrp="1"/>
          </p:cNvSpPr>
          <p:nvPr>
            <p:ph type="sldNum" sz="quarter" idx="12"/>
          </p:nvPr>
        </p:nvSpPr>
        <p:spPr/>
        <p:txBody>
          <a:bodyPr/>
          <a:lstStyle/>
          <a:p>
            <a:fld id="{8576DB79-A802-4DF6-9746-ECBD59417499}" type="slidenum">
              <a:rPr lang="en-US" smtClean="0"/>
              <a:t>‹#›</a:t>
            </a:fld>
            <a:endParaRPr lang="en-US"/>
          </a:p>
        </p:txBody>
      </p:sp>
    </p:spTree>
    <p:extLst>
      <p:ext uri="{BB962C8B-B14F-4D97-AF65-F5344CB8AC3E}">
        <p14:creationId xmlns:p14="http://schemas.microsoft.com/office/powerpoint/2010/main" val="315978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313021881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6756163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797921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63451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76889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881819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416436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2945793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2901498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2749655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1296903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2023791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967711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3197466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24865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9.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25">
            <a:extLst>
              <a:ext uri="{FF2B5EF4-FFF2-40B4-BE49-F238E27FC236}">
                <a16:creationId xmlns:a16="http://schemas.microsoft.com/office/drawing/2014/main" id="{884DB5D1-5045-1606-CAD2-E516181AD7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圆角矩形 24">
            <a:extLst>
              <a:ext uri="{FF2B5EF4-FFF2-40B4-BE49-F238E27FC236}">
                <a16:creationId xmlns:a16="http://schemas.microsoft.com/office/drawing/2014/main" id="{E7C07D10-C1FF-EA5E-D953-DE72C030E8A8}"/>
              </a:ext>
            </a:extLst>
          </p:cNvPr>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26">
            <a:extLst>
              <a:ext uri="{FF2B5EF4-FFF2-40B4-BE49-F238E27FC236}">
                <a16:creationId xmlns:a16="http://schemas.microsoft.com/office/drawing/2014/main" id="{B6A92832-0EA5-845C-DF46-D110901CC412}"/>
              </a:ext>
            </a:extLst>
          </p:cNvPr>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4FCCBB-BEAC-BA8C-2F07-CF48247021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C8DEF-30E6-D941-D480-8ED6C2230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4BF87-076F-864C-8164-ED554F827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7F2D0-6227-459F-8666-BD959490AE36}" type="datetimeFigureOut">
              <a:rPr lang="en-US" smtClean="0"/>
              <a:t>12/7/2025</a:t>
            </a:fld>
            <a:endParaRPr lang="en-US"/>
          </a:p>
        </p:txBody>
      </p:sp>
      <p:sp>
        <p:nvSpPr>
          <p:cNvPr id="5" name="Footer Placeholder 4">
            <a:extLst>
              <a:ext uri="{FF2B5EF4-FFF2-40B4-BE49-F238E27FC236}">
                <a16:creationId xmlns:a16="http://schemas.microsoft.com/office/drawing/2014/main" id="{5EAE1AB9-B892-6EB8-B4FA-A206694A2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698707-939D-8787-3D94-AF74F408B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6DB79-A802-4DF6-9746-ECBD59417499}" type="slidenum">
              <a:rPr lang="en-US" smtClean="0"/>
              <a:t>‹#›</a:t>
            </a:fld>
            <a:endParaRPr lang="en-US"/>
          </a:p>
        </p:txBody>
      </p:sp>
    </p:spTree>
    <p:extLst>
      <p:ext uri="{BB962C8B-B14F-4D97-AF65-F5344CB8AC3E}">
        <p14:creationId xmlns:p14="http://schemas.microsoft.com/office/powerpoint/2010/main" val="354502492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1A1CB413-7966-52B2-A5DC-87A565C1BAE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86759" y="0"/>
            <a:ext cx="1561145" cy="1561145"/>
          </a:xfrm>
          <a:prstGeom prst="rect">
            <a:avLst/>
          </a:prstGeom>
        </p:spPr>
      </p:pic>
    </p:spTree>
    <p:extLst>
      <p:ext uri="{BB962C8B-B14F-4D97-AF65-F5344CB8AC3E}">
        <p14:creationId xmlns:p14="http://schemas.microsoft.com/office/powerpoint/2010/main" val="14201188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a:defRPr/>
            </a:pPr>
            <a:fld id="{F4264759-E7CE-4A8C-955C-20DA2A50E45F}" type="slidenum">
              <a:rPr lang="en-US" altLang="en-US"/>
              <a:pPr>
                <a:defRPr/>
              </a:pPr>
              <a:t>‹#›</a:t>
            </a:fld>
            <a:endParaRPr lang="en-US" altLang="en-US"/>
          </a:p>
        </p:txBody>
      </p:sp>
    </p:spTree>
    <p:extLst>
      <p:ext uri="{BB962C8B-B14F-4D97-AF65-F5344CB8AC3E}">
        <p14:creationId xmlns:p14="http://schemas.microsoft.com/office/powerpoint/2010/main" val="106546466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40.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7.png"/><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40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altLang="en-US" sz="1947" b="1" i="0" u="none" strike="noStrike" kern="1200" cap="none" spc="0" normalizeH="0" baseline="0" noProof="0" dirty="0">
                <a:ln>
                  <a:noFill/>
                </a:ln>
                <a:solidFill>
                  <a:srgbClr val="000000"/>
                </a:solidFill>
                <a:effectLst/>
                <a:uLnTx/>
                <a:uFillTx/>
                <a:latin typeface="Times New Roman" pitchFamily="18" charset="0"/>
                <a:ea typeface="+mn-ea"/>
                <a:cs typeface="+mn-cs"/>
              </a:rPr>
              <a:t>TRƯỜNG TIỂU HỌC HÙNG THẮNG</a:t>
            </a:r>
          </a:p>
        </p:txBody>
      </p:sp>
      <p:sp>
        <p:nvSpPr>
          <p:cNvPr id="2057" name="Text Box 14"/>
          <p:cNvSpPr txBox="1">
            <a:spLocks noChangeArrowheads="1"/>
          </p:cNvSpPr>
          <p:nvPr/>
        </p:nvSpPr>
        <p:spPr bwMode="auto">
          <a:xfrm>
            <a:off x="1612900" y="4292205"/>
            <a:ext cx="8186058" cy="56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1348"/>
              </a:spcBef>
              <a:spcAft>
                <a:spcPct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Giáo</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viên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Vũ Thị Minh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Tiệp</a:t>
            </a:r>
            <a:endPar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 3G</a:t>
            </a: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D3A44-4DC9-CDEE-3DAB-335347043743}"/>
              </a:ext>
            </a:extLst>
          </p:cNvPr>
          <p:cNvPicPr>
            <a:picLocks noChangeAspect="1"/>
          </p:cNvPicPr>
          <p:nvPr/>
        </p:nvPicPr>
        <p:blipFill>
          <a:blip r:embed="rId2"/>
          <a:stretch>
            <a:fillRect/>
          </a:stretch>
        </p:blipFill>
        <p:spPr>
          <a:xfrm>
            <a:off x="110693" y="110030"/>
            <a:ext cx="971686" cy="733527"/>
          </a:xfrm>
          <a:prstGeom prst="ellipse">
            <a:avLst/>
          </a:prstGeom>
        </p:spPr>
      </p:pic>
      <p:graphicFrame>
        <p:nvGraphicFramePr>
          <p:cNvPr id="3" name="Table 2">
            <a:extLst>
              <a:ext uri="{FF2B5EF4-FFF2-40B4-BE49-F238E27FC236}">
                <a16:creationId xmlns:a16="http://schemas.microsoft.com/office/drawing/2014/main" id="{1D5C7AAA-C3E5-25C2-03BE-E29E0254CED2}"/>
              </a:ext>
            </a:extLst>
          </p:cNvPr>
          <p:cNvGraphicFramePr>
            <a:graphicFrameLocks noGrp="1"/>
          </p:cNvGraphicFramePr>
          <p:nvPr>
            <p:extLst>
              <p:ext uri="{D42A27DB-BD31-4B8C-83A1-F6EECF244321}">
                <p14:modId xmlns:p14="http://schemas.microsoft.com/office/powerpoint/2010/main" val="3777695254"/>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400" b="1" dirty="0" err="1">
                          <a:solidFill>
                            <a:srgbClr val="002060"/>
                          </a:solidFill>
                          <a:latin typeface="Cambria" panose="02040503050406030204" pitchFamily="18" charset="0"/>
                          <a:ea typeface="Cambria" panose="02040503050406030204" pitchFamily="18" charset="0"/>
                        </a:rPr>
                        <a:t>Đoạn</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thơ</a:t>
                      </a:r>
                      <a:endParaRPr lang="en-US" sz="24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400" b="1" dirty="0" err="1">
                          <a:solidFill>
                            <a:srgbClr val="002060"/>
                          </a:solidFill>
                          <a:latin typeface="Cambria" panose="02040503050406030204" pitchFamily="18" charset="0"/>
                          <a:ea typeface="Cambria" panose="02040503050406030204" pitchFamily="18" charset="0"/>
                        </a:rPr>
                        <a:t>Hình</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ảnh</a:t>
                      </a:r>
                      <a:r>
                        <a:rPr lang="en-US" sz="2400" b="1" baseline="0" dirty="0">
                          <a:solidFill>
                            <a:srgbClr val="002060"/>
                          </a:solidFill>
                          <a:latin typeface="Cambria" panose="02040503050406030204" pitchFamily="18" charset="0"/>
                          <a:ea typeface="Cambria" panose="02040503050406030204" pitchFamily="18" charset="0"/>
                        </a:rPr>
                        <a:t> so </a:t>
                      </a:r>
                      <a:r>
                        <a:rPr lang="en-US" sz="2400" b="1" baseline="0" dirty="0" err="1">
                          <a:solidFill>
                            <a:srgbClr val="002060"/>
                          </a:solidFill>
                          <a:latin typeface="Cambria" panose="02040503050406030204" pitchFamily="18" charset="0"/>
                          <a:ea typeface="Cambria" panose="02040503050406030204" pitchFamily="18" charset="0"/>
                        </a:rPr>
                        <a:t>sánh</a:t>
                      </a:r>
                      <a:endParaRPr lang="en-US" sz="24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400" b="1" dirty="0" err="1">
                          <a:solidFill>
                            <a:srgbClr val="002060"/>
                          </a:solidFill>
                          <a:latin typeface="Cambria" panose="02040503050406030204" pitchFamily="18" charset="0"/>
                          <a:ea typeface="Cambria" panose="02040503050406030204" pitchFamily="18" charset="0"/>
                        </a:rPr>
                        <a:t>Tác</a:t>
                      </a:r>
                      <a:r>
                        <a:rPr lang="en-US" sz="2400" b="1" baseline="0" dirty="0">
                          <a:solidFill>
                            <a:srgbClr val="002060"/>
                          </a:solidFill>
                          <a:latin typeface="Cambria" panose="02040503050406030204" pitchFamily="18" charset="0"/>
                          <a:ea typeface="Cambria" panose="02040503050406030204" pitchFamily="18" charset="0"/>
                        </a:rPr>
                        <a:t> </a:t>
                      </a:r>
                      <a:r>
                        <a:rPr lang="en-US" sz="2400" b="1" baseline="0" dirty="0" err="1">
                          <a:solidFill>
                            <a:srgbClr val="002060"/>
                          </a:solidFill>
                          <a:latin typeface="Cambria" panose="02040503050406030204" pitchFamily="18" charset="0"/>
                          <a:ea typeface="Cambria" panose="02040503050406030204" pitchFamily="18" charset="0"/>
                        </a:rPr>
                        <a:t>dụng</a:t>
                      </a:r>
                      <a:endParaRPr lang="en-US" sz="2400" b="1"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990708303"/>
                  </a:ext>
                </a:extLst>
              </a:tr>
              <a:tr h="2050869">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67386401"/>
                  </a:ext>
                </a:extLst>
              </a:tr>
              <a:tr h="1497874">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612833206"/>
                  </a:ext>
                </a:extLst>
              </a:tr>
            </a:tbl>
          </a:graphicData>
        </a:graphic>
      </p:graphicFrame>
      <p:grpSp>
        <p:nvGrpSpPr>
          <p:cNvPr id="7" name="Group 6">
            <a:extLst>
              <a:ext uri="{FF2B5EF4-FFF2-40B4-BE49-F238E27FC236}">
                <a16:creationId xmlns:a16="http://schemas.microsoft.com/office/drawing/2014/main" id="{48C02B46-DAB1-6ADB-344A-4CAB469AEE14}"/>
              </a:ext>
            </a:extLst>
          </p:cNvPr>
          <p:cNvGrpSpPr/>
          <p:nvPr/>
        </p:nvGrpSpPr>
        <p:grpSpPr>
          <a:xfrm>
            <a:off x="1341494" y="2086896"/>
            <a:ext cx="3732436" cy="1872853"/>
            <a:chOff x="1727838" y="1538258"/>
            <a:chExt cx="3732436" cy="1872853"/>
          </a:xfrm>
        </p:grpSpPr>
        <p:sp>
          <p:nvSpPr>
            <p:cNvPr id="9" name="Rounded Rectangle 10">
              <a:extLst>
                <a:ext uri="{FF2B5EF4-FFF2-40B4-BE49-F238E27FC236}">
                  <a16:creationId xmlns:a16="http://schemas.microsoft.com/office/drawing/2014/main" id="{9FCC282A-3728-1370-101F-414840BB2D9A}"/>
                </a:ext>
              </a:extLst>
            </p:cNvPr>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Cau</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mãi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Tàu</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vươn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trời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xoè</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rộng</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Hứng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Viết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Dinh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6" name="Group 15">
              <a:extLst>
                <a:ext uri="{FF2B5EF4-FFF2-40B4-BE49-F238E27FC236}">
                  <a16:creationId xmlns:a16="http://schemas.microsoft.com/office/drawing/2014/main" id="{15893EC6-4E74-B106-E5C8-21731630C2B3}"/>
                </a:ext>
              </a:extLst>
            </p:cNvPr>
            <p:cNvGrpSpPr/>
            <p:nvPr/>
          </p:nvGrpSpPr>
          <p:grpSpPr>
            <a:xfrm>
              <a:off x="1727838" y="1538258"/>
              <a:ext cx="367445" cy="542206"/>
              <a:chOff x="754994" y="2637019"/>
              <a:chExt cx="362831" cy="542206"/>
            </a:xfrm>
          </p:grpSpPr>
          <p:sp>
            <p:nvSpPr>
              <p:cNvPr id="18" name="Oval 17">
                <a:extLst>
                  <a:ext uri="{FF2B5EF4-FFF2-40B4-BE49-F238E27FC236}">
                    <a16:creationId xmlns:a16="http://schemas.microsoft.com/office/drawing/2014/main" id="{25E3FD88-6CE0-80F5-7502-ED90BB89133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p>
            </p:txBody>
          </p:sp>
          <p:sp>
            <p:nvSpPr>
              <p:cNvPr id="19" name="Oval 18">
                <a:extLst>
                  <a:ext uri="{FF2B5EF4-FFF2-40B4-BE49-F238E27FC236}">
                    <a16:creationId xmlns:a16="http://schemas.microsoft.com/office/drawing/2014/main" id="{CCB44BCD-976E-F04A-BB1A-C438D89C1351}"/>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nvGrpSpPr>
          <p:cNvPr id="31" name="Group 30">
            <a:extLst>
              <a:ext uri="{FF2B5EF4-FFF2-40B4-BE49-F238E27FC236}">
                <a16:creationId xmlns:a16="http://schemas.microsoft.com/office/drawing/2014/main" id="{D0568686-4AD4-FA92-B891-97C40BF65B15}"/>
              </a:ext>
            </a:extLst>
          </p:cNvPr>
          <p:cNvGrpSpPr/>
          <p:nvPr/>
        </p:nvGrpSpPr>
        <p:grpSpPr>
          <a:xfrm>
            <a:off x="1127258" y="4132003"/>
            <a:ext cx="4160907" cy="1872853"/>
            <a:chOff x="5803364" y="1538258"/>
            <a:chExt cx="4728755" cy="1872853"/>
          </a:xfrm>
        </p:grpSpPr>
        <p:sp>
          <p:nvSpPr>
            <p:cNvPr id="32" name="Rounded Rectangle 15">
              <a:extLst>
                <a:ext uri="{FF2B5EF4-FFF2-40B4-BE49-F238E27FC236}">
                  <a16:creationId xmlns:a16="http://schemas.microsoft.com/office/drawing/2014/main" id="{7A3CD5BA-8F45-6D5D-B907-4197BA3914E1}"/>
                </a:ext>
              </a:extLst>
            </p:cNvPr>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Sân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quá</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Nhờ</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ngời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tròn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đĩa</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Lơ</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lửng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Nhược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Thuỷ-Phương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33" name="Group 32">
              <a:extLst>
                <a:ext uri="{FF2B5EF4-FFF2-40B4-BE49-F238E27FC236}">
                  <a16:creationId xmlns:a16="http://schemas.microsoft.com/office/drawing/2014/main" id="{D0771524-4C4A-2BEE-318A-4BDFCEDE0F37}"/>
                </a:ext>
              </a:extLst>
            </p:cNvPr>
            <p:cNvGrpSpPr/>
            <p:nvPr/>
          </p:nvGrpSpPr>
          <p:grpSpPr>
            <a:xfrm>
              <a:off x="5803364" y="1587902"/>
              <a:ext cx="362831" cy="542206"/>
              <a:chOff x="754994" y="2637019"/>
              <a:chExt cx="362831" cy="542206"/>
            </a:xfrm>
          </p:grpSpPr>
          <p:sp>
            <p:nvSpPr>
              <p:cNvPr id="34" name="Oval 33">
                <a:extLst>
                  <a:ext uri="{FF2B5EF4-FFF2-40B4-BE49-F238E27FC236}">
                    <a16:creationId xmlns:a16="http://schemas.microsoft.com/office/drawing/2014/main" id="{17DF2102-A9FF-FF81-867C-7761881390F6}"/>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a:t>
                </a:r>
              </a:p>
            </p:txBody>
          </p:sp>
          <p:sp>
            <p:nvSpPr>
              <p:cNvPr id="35" name="Oval 34">
                <a:extLst>
                  <a:ext uri="{FF2B5EF4-FFF2-40B4-BE49-F238E27FC236}">
                    <a16:creationId xmlns:a16="http://schemas.microsoft.com/office/drawing/2014/main" id="{46510280-29D4-B5B8-A667-5FFF8514F26A}"/>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36" name="Rounded Rectangle 19">
            <a:extLst>
              <a:ext uri="{FF2B5EF4-FFF2-40B4-BE49-F238E27FC236}">
                <a16:creationId xmlns:a16="http://schemas.microsoft.com/office/drawing/2014/main" id="{14DF12B1-D23A-DCD3-07A8-F967CB6F6957}"/>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335B5730-75AC-B215-AC8C-CB466A2B8864}"/>
              </a:ext>
            </a:extLst>
          </p:cNvPr>
          <p:cNvSpPr/>
          <p:nvPr/>
        </p:nvSpPr>
        <p:spPr>
          <a:xfrm>
            <a:off x="5388429" y="2746792"/>
            <a:ext cx="2720147"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trời</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tay</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xoè</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rộng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p>
        </p:txBody>
      </p:sp>
      <p:sp>
        <p:nvSpPr>
          <p:cNvPr id="38" name="Rectangle 37">
            <a:extLst>
              <a:ext uri="{FF2B5EF4-FFF2-40B4-BE49-F238E27FC236}">
                <a16:creationId xmlns:a16="http://schemas.microsoft.com/office/drawing/2014/main" id="{4231FC0A-DFCF-914F-E34A-0B54420440DB}"/>
              </a:ext>
            </a:extLst>
          </p:cNvPr>
          <p:cNvSpPr/>
          <p:nvPr/>
        </p:nvSpPr>
        <p:spPr>
          <a:xfrm>
            <a:off x="8392885" y="2390578"/>
            <a:ext cx="2199092" cy="156966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cau</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lên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trời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39" name="Rectangle 38">
            <a:extLst>
              <a:ext uri="{FF2B5EF4-FFF2-40B4-BE49-F238E27FC236}">
                <a16:creationId xmlns:a16="http://schemas.microsoft.com/office/drawing/2014/main" id="{A4ACA4A6-FD6D-962D-CBE2-5518D64BE383}"/>
              </a:ext>
            </a:extLst>
          </p:cNvPr>
          <p:cNvSpPr/>
          <p:nvPr/>
        </p:nvSpPr>
        <p:spPr>
          <a:xfrm>
            <a:off x="5701323" y="4577514"/>
            <a:ext cx="197310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Trăng</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như</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cái</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đĩa</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40" name="Rectangle 39">
            <a:extLst>
              <a:ext uri="{FF2B5EF4-FFF2-40B4-BE49-F238E27FC236}">
                <a16:creationId xmlns:a16="http://schemas.microsoft.com/office/drawing/2014/main" id="{1DECCE9B-260C-65F0-2AF3-E38CD4959C96}"/>
              </a:ext>
            </a:extLst>
          </p:cNvPr>
          <p:cNvSpPr/>
          <p:nvPr/>
        </p:nvSpPr>
        <p:spPr>
          <a:xfrm>
            <a:off x="8195199" y="4264842"/>
            <a:ext cx="265785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tính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41" name="Picture 4" descr="Phạm Hoan: TRĂNG SÁNG SÂN NHÀ EM - Trần Đăng Khoa.">
            <a:extLst>
              <a:ext uri="{FF2B5EF4-FFF2-40B4-BE49-F238E27FC236}">
                <a16:creationId xmlns:a16="http://schemas.microsoft.com/office/drawing/2014/main" id="{C308351A-D3A8-46AA-9C91-D2D7245C73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85"/>
          <a:stretch/>
        </p:blipFill>
        <p:spPr bwMode="auto">
          <a:xfrm>
            <a:off x="9964271" y="5276406"/>
            <a:ext cx="2150221" cy="151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307DA2B-4642-7E9C-87A7-A2EDEBC6131D}"/>
              </a:ext>
            </a:extLst>
          </p:cNvPr>
          <p:cNvPicPr>
            <a:picLocks noChangeAspect="1"/>
          </p:cNvPicPr>
          <p:nvPr/>
        </p:nvPicPr>
        <p:blipFill>
          <a:blip r:embed="rId2"/>
          <a:stretch>
            <a:fillRect/>
          </a:stretch>
        </p:blipFill>
        <p:spPr>
          <a:xfrm>
            <a:off x="110693" y="110030"/>
            <a:ext cx="971686" cy="733527"/>
          </a:xfrm>
          <a:prstGeom prst="ellipse">
            <a:avLst/>
          </a:prstGeom>
        </p:spPr>
      </p:pic>
      <p:graphicFrame>
        <p:nvGraphicFramePr>
          <p:cNvPr id="24" name="Table 23">
            <a:extLst>
              <a:ext uri="{FF2B5EF4-FFF2-40B4-BE49-F238E27FC236}">
                <a16:creationId xmlns:a16="http://schemas.microsoft.com/office/drawing/2014/main" id="{BE85D2D9-FA8E-4D8A-C570-805AC52FEE0A}"/>
              </a:ext>
            </a:extLst>
          </p:cNvPr>
          <p:cNvGraphicFramePr>
            <a:graphicFrameLocks noGrp="1"/>
          </p:cNvGraphicFramePr>
          <p:nvPr>
            <p:extLst>
              <p:ext uri="{D42A27DB-BD31-4B8C-83A1-F6EECF244321}">
                <p14:modId xmlns:p14="http://schemas.microsoft.com/office/powerpoint/2010/main" val="2616165385"/>
              </p:ext>
            </p:extLst>
          </p:nvPr>
        </p:nvGraphicFramePr>
        <p:xfrm>
          <a:off x="1082379" y="1528350"/>
          <a:ext cx="9864295" cy="480713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b="1" dirty="0" err="1">
                          <a:solidFill>
                            <a:srgbClr val="002060"/>
                          </a:solidFill>
                          <a:latin typeface="Cambria" panose="02040503050406030204" pitchFamily="18" charset="0"/>
                          <a:ea typeface="Cambria" panose="02040503050406030204" pitchFamily="18" charset="0"/>
                        </a:rPr>
                        <a:t>Đoạn</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thơ</a:t>
                      </a:r>
                      <a:endParaRPr lang="en-US" sz="20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000" b="1" dirty="0" err="1">
                          <a:solidFill>
                            <a:srgbClr val="002060"/>
                          </a:solidFill>
                          <a:latin typeface="Cambria" panose="02040503050406030204" pitchFamily="18" charset="0"/>
                          <a:ea typeface="Cambria" panose="02040503050406030204" pitchFamily="18" charset="0"/>
                        </a:rPr>
                        <a:t>Hình</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ảnh</a:t>
                      </a:r>
                      <a:r>
                        <a:rPr lang="en-US" sz="2000" b="1" baseline="0" dirty="0">
                          <a:solidFill>
                            <a:srgbClr val="002060"/>
                          </a:solidFill>
                          <a:latin typeface="Cambria" panose="02040503050406030204" pitchFamily="18" charset="0"/>
                          <a:ea typeface="Cambria" panose="02040503050406030204" pitchFamily="18" charset="0"/>
                        </a:rPr>
                        <a:t> so </a:t>
                      </a:r>
                      <a:r>
                        <a:rPr lang="en-US" sz="2000" b="1" baseline="0" dirty="0" err="1">
                          <a:solidFill>
                            <a:srgbClr val="002060"/>
                          </a:solidFill>
                          <a:latin typeface="Cambria" panose="02040503050406030204" pitchFamily="18" charset="0"/>
                          <a:ea typeface="Cambria" panose="02040503050406030204" pitchFamily="18" charset="0"/>
                        </a:rPr>
                        <a:t>sánh</a:t>
                      </a:r>
                      <a:endParaRPr lang="en-US" sz="20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000" b="1" dirty="0" err="1">
                          <a:solidFill>
                            <a:srgbClr val="002060"/>
                          </a:solidFill>
                          <a:latin typeface="Cambria" panose="02040503050406030204" pitchFamily="18" charset="0"/>
                          <a:ea typeface="Cambria" panose="02040503050406030204" pitchFamily="18" charset="0"/>
                        </a:rPr>
                        <a:t>Tác</a:t>
                      </a:r>
                      <a:r>
                        <a:rPr lang="en-US" sz="2000" b="1" baseline="0" dirty="0">
                          <a:solidFill>
                            <a:srgbClr val="002060"/>
                          </a:solidFill>
                          <a:latin typeface="Cambria" panose="02040503050406030204" pitchFamily="18" charset="0"/>
                          <a:ea typeface="Cambria" panose="02040503050406030204" pitchFamily="18" charset="0"/>
                        </a:rPr>
                        <a:t> </a:t>
                      </a:r>
                      <a:r>
                        <a:rPr lang="en-US" sz="2000" b="1" baseline="0" dirty="0" err="1">
                          <a:solidFill>
                            <a:srgbClr val="002060"/>
                          </a:solidFill>
                          <a:latin typeface="Cambria" panose="02040503050406030204" pitchFamily="18" charset="0"/>
                          <a:ea typeface="Cambria" panose="02040503050406030204" pitchFamily="18" charset="0"/>
                        </a:rPr>
                        <a:t>dụng</a:t>
                      </a:r>
                      <a:endParaRPr lang="en-US" sz="2000" b="1"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990708303"/>
                  </a:ext>
                </a:extLst>
              </a:tr>
              <a:tr h="2050869">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67386401"/>
                  </a:ext>
                </a:extLst>
              </a:tr>
              <a:tr h="1497874">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612833206"/>
                  </a:ext>
                </a:extLst>
              </a:tr>
            </a:tbl>
          </a:graphicData>
        </a:graphic>
      </p:graphicFrame>
      <p:sp>
        <p:nvSpPr>
          <p:cNvPr id="25" name="Rounded Rectangle 19">
            <a:extLst>
              <a:ext uri="{FF2B5EF4-FFF2-40B4-BE49-F238E27FC236}">
                <a16:creationId xmlns:a16="http://schemas.microsoft.com/office/drawing/2014/main" id="{63819E60-8055-B07C-6082-AF5245235159}"/>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31A9A6E1-F937-E9F0-B46E-2911763ED930}"/>
              </a:ext>
            </a:extLst>
          </p:cNvPr>
          <p:cNvGrpSpPr/>
          <p:nvPr/>
        </p:nvGrpSpPr>
        <p:grpSpPr>
          <a:xfrm>
            <a:off x="1201782" y="2085580"/>
            <a:ext cx="4095179" cy="1872853"/>
            <a:chOff x="1310896" y="3952422"/>
            <a:chExt cx="4095179" cy="1872853"/>
          </a:xfrm>
        </p:grpSpPr>
        <p:sp>
          <p:nvSpPr>
            <p:cNvPr id="27" name="Rounded Rectangle 25">
              <a:extLst>
                <a:ext uri="{FF2B5EF4-FFF2-40B4-BE49-F238E27FC236}">
                  <a16:creationId xmlns:a16="http://schemas.microsoft.com/office/drawing/2014/main" id="{9F3935BC-834A-62F2-2441-7A6DFD81C907}"/>
                </a:ext>
              </a:extLst>
            </p:cNvPr>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Sương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viền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quanh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chiếc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khăn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bông</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Ồ,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lười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Giờ</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mới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đang</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rửa</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Thanh</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Hào</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8" name="Group 27">
              <a:extLst>
                <a:ext uri="{FF2B5EF4-FFF2-40B4-BE49-F238E27FC236}">
                  <a16:creationId xmlns:a16="http://schemas.microsoft.com/office/drawing/2014/main" id="{F1F4C5FD-8704-CD8C-73F7-F27EF28DFEED}"/>
                </a:ext>
              </a:extLst>
            </p:cNvPr>
            <p:cNvGrpSpPr/>
            <p:nvPr/>
          </p:nvGrpSpPr>
          <p:grpSpPr>
            <a:xfrm>
              <a:off x="1310896" y="3960455"/>
              <a:ext cx="363342" cy="542206"/>
              <a:chOff x="754994" y="2637019"/>
              <a:chExt cx="362831" cy="542206"/>
            </a:xfrm>
          </p:grpSpPr>
          <p:sp>
            <p:nvSpPr>
              <p:cNvPr id="29" name="Oval 28">
                <a:extLst>
                  <a:ext uri="{FF2B5EF4-FFF2-40B4-BE49-F238E27FC236}">
                    <a16:creationId xmlns:a16="http://schemas.microsoft.com/office/drawing/2014/main" id="{1D403093-3630-4ECA-B96F-1374FEE3034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a:t>
                </a:r>
              </a:p>
            </p:txBody>
          </p:sp>
          <p:sp>
            <p:nvSpPr>
              <p:cNvPr id="30" name="Oval 29">
                <a:extLst>
                  <a:ext uri="{FF2B5EF4-FFF2-40B4-BE49-F238E27FC236}">
                    <a16:creationId xmlns:a16="http://schemas.microsoft.com/office/drawing/2014/main" id="{CDD405EC-C44B-ABCD-270D-0971FE86C79D}"/>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grpSp>
        <p:nvGrpSpPr>
          <p:cNvPr id="31" name="Group 30">
            <a:extLst>
              <a:ext uri="{FF2B5EF4-FFF2-40B4-BE49-F238E27FC236}">
                <a16:creationId xmlns:a16="http://schemas.microsoft.com/office/drawing/2014/main" id="{FBD4BAAF-FE08-62B3-0D0C-D5105EFCD566}"/>
              </a:ext>
            </a:extLst>
          </p:cNvPr>
          <p:cNvGrpSpPr/>
          <p:nvPr/>
        </p:nvGrpSpPr>
        <p:grpSpPr>
          <a:xfrm>
            <a:off x="1267097" y="4258819"/>
            <a:ext cx="3385227" cy="1872853"/>
            <a:chOff x="6189847" y="3894488"/>
            <a:chExt cx="3973055" cy="1872853"/>
          </a:xfrm>
        </p:grpSpPr>
        <p:sp>
          <p:nvSpPr>
            <p:cNvPr id="32" name="Rounded Rectangle 30">
              <a:extLst>
                <a:ext uri="{FF2B5EF4-FFF2-40B4-BE49-F238E27FC236}">
                  <a16:creationId xmlns:a16="http://schemas.microsoft.com/office/drawing/2014/main" id="{97584EE8-6BB5-241F-1BB6-1030BC4EFA49}"/>
                </a:ext>
              </a:extLst>
            </p:cNvPr>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hôm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đất</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bé</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nhỏ</a:t>
              </a:r>
              <a:endPar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mềm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Lâm</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Thị</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Mỹ</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Dạ</a:t>
              </a:r>
              <a:r>
                <a:rPr kumimoji="0" lang="en-US"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33" name="Group 32">
              <a:extLst>
                <a:ext uri="{FF2B5EF4-FFF2-40B4-BE49-F238E27FC236}">
                  <a16:creationId xmlns:a16="http://schemas.microsoft.com/office/drawing/2014/main" id="{47C2DE17-F156-E26A-A802-205CBF22F290}"/>
                </a:ext>
              </a:extLst>
            </p:cNvPr>
            <p:cNvGrpSpPr/>
            <p:nvPr/>
          </p:nvGrpSpPr>
          <p:grpSpPr>
            <a:xfrm>
              <a:off x="6189848" y="3894488"/>
              <a:ext cx="364415" cy="542206"/>
              <a:chOff x="754994" y="2637019"/>
              <a:chExt cx="362831" cy="542206"/>
            </a:xfrm>
          </p:grpSpPr>
          <p:sp>
            <p:nvSpPr>
              <p:cNvPr id="34" name="Oval 33">
                <a:extLst>
                  <a:ext uri="{FF2B5EF4-FFF2-40B4-BE49-F238E27FC236}">
                    <a16:creationId xmlns:a16="http://schemas.microsoft.com/office/drawing/2014/main" id="{7A48AFAE-5F8A-47D7-F7A4-53D76EA26F53}"/>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4</a:t>
                </a:r>
              </a:p>
            </p:txBody>
          </p:sp>
          <p:sp>
            <p:nvSpPr>
              <p:cNvPr id="35" name="Oval 34">
                <a:extLst>
                  <a:ext uri="{FF2B5EF4-FFF2-40B4-BE49-F238E27FC236}">
                    <a16:creationId xmlns:a16="http://schemas.microsoft.com/office/drawing/2014/main" id="{B3D8967B-AF46-ECAA-65AE-519961FEBF0B}"/>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36" name="Rectangle 35">
            <a:extLst>
              <a:ext uri="{FF2B5EF4-FFF2-40B4-BE49-F238E27FC236}">
                <a16:creationId xmlns:a16="http://schemas.microsoft.com/office/drawing/2014/main" id="{54AFBBB4-376D-395B-C9C0-F7D3259D3E27}"/>
              </a:ext>
            </a:extLst>
          </p:cNvPr>
          <p:cNvSpPr/>
          <p:nvPr/>
        </p:nvSpPr>
        <p:spPr>
          <a:xfrm>
            <a:off x="5569131" y="2288067"/>
            <a:ext cx="249718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viền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70C0"/>
                </a:solidFill>
                <a:latin typeface="Cambria" panose="02040503050406030204" pitchFamily="18" charset="0"/>
                <a:ea typeface="Cambria" panose="02040503050406030204" pitchFamily="18" charset="0"/>
              </a:rPr>
              <a:t>q</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uanh</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một</a:t>
            </a:r>
            <a:r>
              <a:rPr lang="en-US" sz="2400" dirty="0">
                <a:solidFill>
                  <a:srgbClr val="0070C0"/>
                </a:solidFill>
                <a:latin typeface="Cambria" panose="02040503050406030204" pitchFamily="18" charset="0"/>
                <a:ea typeface="Cambria" panose="02040503050406030204" pitchFamily="18" charset="0"/>
              </a:rPr>
              <a:t> c</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hiếc</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khăn</a:t>
            </a:r>
            <a:r>
              <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bông</a:t>
            </a:r>
            <a:endParaRPr kumimoji="0" lang="en-US"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1386020B-CD40-1AED-63A1-B1696A9F0CF0}"/>
              </a:ext>
            </a:extLst>
          </p:cNvPr>
          <p:cNvSpPr/>
          <p:nvPr/>
        </p:nvSpPr>
        <p:spPr>
          <a:xfrm>
            <a:off x="8251372" y="2095138"/>
            <a:ext cx="237308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bao</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quanh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trở</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nên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38" name="Rectangle 37">
            <a:extLst>
              <a:ext uri="{FF2B5EF4-FFF2-40B4-BE49-F238E27FC236}">
                <a16:creationId xmlns:a16="http://schemas.microsoft.com/office/drawing/2014/main" id="{AF09AF1F-1279-21EB-8C11-DECFAFD65FD2}"/>
              </a:ext>
            </a:extLst>
          </p:cNvPr>
          <p:cNvSpPr/>
          <p:nvPr/>
        </p:nvSpPr>
        <p:spPr>
          <a:xfrm>
            <a:off x="5721922" y="4644237"/>
            <a:ext cx="211579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Lá</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mềm</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như</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mây</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7DC24FEE-9E89-D405-057A-BDD8B66A07E8}"/>
              </a:ext>
            </a:extLst>
          </p:cNvPr>
          <p:cNvSpPr/>
          <p:nvPr/>
        </p:nvSpPr>
        <p:spPr>
          <a:xfrm>
            <a:off x="8300140" y="4742100"/>
            <a:ext cx="24029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thêm</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tính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sinh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thơ</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pic>
        <p:nvPicPr>
          <p:cNvPr id="40" name="Picture 2" descr="Vẽ Tay Mọc Mầm Xanh Hình ảnh | Định dạng hình ảnh PSD 611747779|  vn.lovepik.com">
            <a:extLst>
              <a:ext uri="{FF2B5EF4-FFF2-40B4-BE49-F238E27FC236}">
                <a16:creationId xmlns:a16="http://schemas.microsoft.com/office/drawing/2014/main" id="{0AAA5FA4-27DF-B48E-8496-A35AC629467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162" b="88694" l="8953" r="93140">
                        <a14:foregroundMark x1="14302" y1="84795" x2="14302" y2="84795"/>
                        <a14:foregroundMark x1="14302" y1="84795" x2="14302" y2="84795"/>
                      </a14:backgroundRemoval>
                    </a14:imgEffect>
                  </a14:imgLayer>
                </a14:imgProps>
              </a:ext>
              <a:ext uri="{28A0092B-C50C-407E-A947-70E740481C1C}">
                <a14:useLocalDpi xmlns:a14="http://schemas.microsoft.com/office/drawing/2010/main" val="0"/>
              </a:ext>
            </a:extLst>
          </a:blip>
          <a:srcRect l="8645" t="10872" r="7184" b="11031"/>
          <a:stretch/>
        </p:blipFill>
        <p:spPr bwMode="auto">
          <a:xfrm rot="20439939">
            <a:off x="-232677" y="4752692"/>
            <a:ext cx="1658425" cy="183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988820" y="313837"/>
            <a:ext cx="10115550" cy="676133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5" name="Picture 4">
            <a:extLst>
              <a:ext uri="{FF2B5EF4-FFF2-40B4-BE49-F238E27FC236}">
                <a16:creationId xmlns:a16="http://schemas.microsoft.com/office/drawing/2014/main" id="{D50394A2-2271-9E7C-352B-ECB31F608F0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2560319"/>
            <a:ext cx="6079729" cy="4863549"/>
          </a:xfrm>
          <a:prstGeom prst="rect">
            <a:avLst/>
          </a:prstGeom>
        </p:spPr>
      </p:pic>
      <p:sp>
        <p:nvSpPr>
          <p:cNvPr id="10" name="TextBox 9">
            <a:extLst>
              <a:ext uri="{FF2B5EF4-FFF2-40B4-BE49-F238E27FC236}">
                <a16:creationId xmlns:a16="http://schemas.microsoft.com/office/drawing/2014/main" id="{D0615B34-48D6-03B4-E2E1-CF02394D3A95}"/>
              </a:ext>
            </a:extLst>
          </p:cNvPr>
          <p:cNvSpPr txBox="1"/>
          <p:nvPr/>
        </p:nvSpPr>
        <p:spPr>
          <a:xfrm>
            <a:off x="3476624" y="1929841"/>
            <a:ext cx="7336155" cy="3046988"/>
          </a:xfrm>
          <a:prstGeom prst="rect">
            <a:avLst/>
          </a:prstGeom>
          <a:noFill/>
        </p:spPr>
        <p:txBody>
          <a:bodyPr wrap="square">
            <a:spAutoFit/>
          </a:bodyPr>
          <a:lstStyle/>
          <a:p>
            <a:pPr algn="ctr"/>
            <a:r>
              <a:rPr lang="nl-NL"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Tác dụng của các hình ảnh so sánh:</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Calibri" panose="020F0502020204030204" pitchFamily="34" charset="0"/>
              </a:rPr>
              <a:t>Hình ảnh so sánh cũng giúp cho câu văn, câu thơ hay hơn, dễ hiểu hơn.</a:t>
            </a:r>
            <a:endPar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Cloud 10">
            <a:extLst>
              <a:ext uri="{FF2B5EF4-FFF2-40B4-BE49-F238E27FC236}">
                <a16:creationId xmlns:a16="http://schemas.microsoft.com/office/drawing/2014/main" id="{36BE409C-5476-4B42-94E0-E47705F33EBC}"/>
              </a:ext>
            </a:extLst>
          </p:cNvPr>
          <p:cNvSpPr/>
          <p:nvPr/>
        </p:nvSpPr>
        <p:spPr>
          <a:xfrm>
            <a:off x="-1929008" y="-225468"/>
            <a:ext cx="1929008" cy="204174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2635621" y="154018"/>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6" name="Picture 15">
            <a:extLst>
              <a:ext uri="{FF2B5EF4-FFF2-40B4-BE49-F238E27FC236}">
                <a16:creationId xmlns:a16="http://schemas.microsoft.com/office/drawing/2014/main" id="{93490917-3F50-80C7-7539-9EFC95EC7CFB}"/>
              </a:ext>
            </a:extLst>
          </p:cNvPr>
          <p:cNvPicPr>
            <a:picLocks noChangeAspect="1"/>
          </p:cNvPicPr>
          <p:nvPr/>
        </p:nvPicPr>
        <p:blipFill>
          <a:blip r:embed="rId8"/>
          <a:stretch>
            <a:fillRect/>
          </a:stretch>
        </p:blipFill>
        <p:spPr>
          <a:xfrm>
            <a:off x="951552" y="1046326"/>
            <a:ext cx="12428600" cy="3434218"/>
          </a:xfrm>
          <a:prstGeom prst="rect">
            <a:avLst/>
          </a:prstGeom>
        </p:spPr>
      </p:pic>
      <p:pic>
        <p:nvPicPr>
          <p:cNvPr id="17" name="Picture 16">
            <a:extLst>
              <a:ext uri="{FF2B5EF4-FFF2-40B4-BE49-F238E27FC236}">
                <a16:creationId xmlns:a16="http://schemas.microsoft.com/office/drawing/2014/main" id="{B58F928D-91B4-8FDE-ABA9-7391452AC40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659318" y="1831176"/>
            <a:ext cx="6888659" cy="5510662"/>
          </a:xfrm>
          <a:prstGeom prst="rect">
            <a:avLst/>
          </a:prstGeom>
        </p:spPr>
      </p:pic>
      <p:sp>
        <p:nvSpPr>
          <p:cNvPr id="5" name="Cloud 4">
            <a:extLst>
              <a:ext uri="{FF2B5EF4-FFF2-40B4-BE49-F238E27FC236}">
                <a16:creationId xmlns:a16="http://schemas.microsoft.com/office/drawing/2014/main" id="{EC7CF0AD-2151-4D18-BBCE-B9A3D9C28ECE}"/>
              </a:ext>
            </a:extLst>
          </p:cNvPr>
          <p:cNvSpPr/>
          <p:nvPr/>
        </p:nvSpPr>
        <p:spPr>
          <a:xfrm>
            <a:off x="-1929008" y="-225468"/>
            <a:ext cx="1929008" cy="204174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Scale>
                                      <p:cBhvr>
                                        <p:cTn id="13"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6"/>
                                        </p:tgtEl>
                                        <p:attrNameLst>
                                          <p:attrName>ppt_x</p:attrName>
                                          <p:attrName>ppt_y</p:attrName>
                                        </p:attrNameLst>
                                      </p:cBhvr>
                                    </p:animMotion>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0" y="611296"/>
            <a:ext cx="9780071" cy="5266989"/>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4" name="Picture 3">
            <a:extLst>
              <a:ext uri="{FF2B5EF4-FFF2-40B4-BE49-F238E27FC236}">
                <a16:creationId xmlns:a16="http://schemas.microsoft.com/office/drawing/2014/main" id="{B268D980-98CD-85BA-9CAC-28CAC515BFF6}"/>
              </a:ext>
            </a:extLst>
          </p:cNvPr>
          <p:cNvPicPr>
            <a:picLocks noChangeAspect="1"/>
          </p:cNvPicPr>
          <p:nvPr/>
        </p:nvPicPr>
        <p:blipFill>
          <a:blip r:embed="rId9"/>
          <a:stretch>
            <a:fillRect/>
          </a:stretch>
        </p:blipFill>
        <p:spPr>
          <a:xfrm>
            <a:off x="3400220" y="1109209"/>
            <a:ext cx="5560033" cy="1113632"/>
          </a:xfrm>
          <a:prstGeom prst="rect">
            <a:avLst/>
          </a:prstGeom>
        </p:spPr>
      </p:pic>
      <p:pic>
        <p:nvPicPr>
          <p:cNvPr id="6" name="Picture 5">
            <a:extLst>
              <a:ext uri="{FF2B5EF4-FFF2-40B4-BE49-F238E27FC236}">
                <a16:creationId xmlns:a16="http://schemas.microsoft.com/office/drawing/2014/main" id="{B0AF09C9-B222-0C63-6F8C-5194D7B35F10}"/>
              </a:ext>
            </a:extLst>
          </p:cNvPr>
          <p:cNvPicPr>
            <a:picLocks noChangeAspect="1"/>
          </p:cNvPicPr>
          <p:nvPr/>
        </p:nvPicPr>
        <p:blipFill>
          <a:blip r:embed="rId10"/>
          <a:stretch>
            <a:fillRect/>
          </a:stretch>
        </p:blipFill>
        <p:spPr>
          <a:xfrm>
            <a:off x="722013" y="2366010"/>
            <a:ext cx="10418414" cy="2693764"/>
          </a:xfrm>
          <a:prstGeom prst="rect">
            <a:avLst/>
          </a:prstGeom>
        </p:spPr>
      </p:pic>
      <p:sp>
        <p:nvSpPr>
          <p:cNvPr id="7" name="Cloud 6">
            <a:extLst>
              <a:ext uri="{FF2B5EF4-FFF2-40B4-BE49-F238E27FC236}">
                <a16:creationId xmlns:a16="http://schemas.microsoft.com/office/drawing/2014/main" id="{D702AA37-0475-E0F0-798B-3C9AD7A9411C}"/>
              </a:ext>
            </a:extLst>
          </p:cNvPr>
          <p:cNvSpPr/>
          <p:nvPr/>
        </p:nvSpPr>
        <p:spPr>
          <a:xfrm>
            <a:off x="-1929008" y="-225468"/>
            <a:ext cx="1929008" cy="204174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BBD91B5-440C-CE59-F783-566417A5CCE2}"/>
              </a:ext>
            </a:extLst>
          </p:cNvPr>
          <p:cNvGraphicFramePr>
            <a:graphicFrameLocks noGrp="1"/>
          </p:cNvGraphicFramePr>
          <p:nvPr>
            <p:extLst>
              <p:ext uri="{D42A27DB-BD31-4B8C-83A1-F6EECF244321}">
                <p14:modId xmlns:p14="http://schemas.microsoft.com/office/powerpoint/2010/main" val="2383927026"/>
              </p:ext>
            </p:extLst>
          </p:nvPr>
        </p:nvGraphicFramePr>
        <p:xfrm>
          <a:off x="5193082" y="1538314"/>
          <a:ext cx="6037160" cy="4782777"/>
        </p:xfrm>
        <a:graphic>
          <a:graphicData uri="http://schemas.openxmlformats.org/drawingml/2006/table">
            <a:tbl>
              <a:tblPr firstRow="1" bandRow="1"/>
              <a:tblGrid>
                <a:gridCol w="3018580">
                  <a:extLst>
                    <a:ext uri="{9D8B030D-6E8A-4147-A177-3AD203B41FA5}">
                      <a16:colId xmlns:a16="http://schemas.microsoft.com/office/drawing/2014/main" val="2291636980"/>
                    </a:ext>
                  </a:extLst>
                </a:gridCol>
                <a:gridCol w="3018580">
                  <a:extLst>
                    <a:ext uri="{9D8B030D-6E8A-4147-A177-3AD203B41FA5}">
                      <a16:colId xmlns:a16="http://schemas.microsoft.com/office/drawing/2014/main" val="2495621826"/>
                    </a:ext>
                  </a:extLst>
                </a:gridCol>
              </a:tblGrid>
              <a:tr h="92169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ngữ</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về</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bạn</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nhà</a:t>
                      </a:r>
                      <a:endParaRPr lang="en-US" sz="2600" dirty="0">
                        <a:solidFill>
                          <a:srgbClr val="FF000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10959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Cambria" panose="02040503050406030204" pitchFamily="18" charset="0"/>
                          <a:ea typeface="Cambria" panose="02040503050406030204" pitchFamily="18" charset="0"/>
                          <a:cs typeface="Arial" panose="020B0604020202020204" pitchFamily="34" charset="0"/>
                        </a:rPr>
                        <a:t>Vật</a:t>
                      </a:r>
                      <a:r>
                        <a:rPr lang="en-US" sz="2600" b="1" baseline="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002060"/>
                          </a:solidFill>
                          <a:latin typeface="Cambria" panose="02040503050406030204" pitchFamily="18" charset="0"/>
                          <a:ea typeface="Cambria" panose="02040503050406030204" pitchFamily="18" charset="0"/>
                          <a:cs typeface="Arial" panose="020B0604020202020204" pitchFamily="34" charset="0"/>
                        </a:rPr>
                        <a:t>nuôi</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2600" b="1" baseline="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002060"/>
                          </a:solidFill>
                          <a:latin typeface="Cambria" panose="02040503050406030204" pitchFamily="18" charset="0"/>
                          <a:ea typeface="Cambria" panose="02040503050406030204" pitchFamily="18" charset="0"/>
                          <a:cs typeface="Arial" panose="020B0604020202020204" pitchFamily="34" charset="0"/>
                        </a:rPr>
                        <a:t>đạc</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mèo</a:t>
                      </a:r>
                      <a:endPar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quạt</a:t>
                      </a:r>
                      <a:r>
                        <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điện</a:t>
                      </a:r>
                      <a:endPar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0380126"/>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Cambria" panose="02040503050406030204" pitchFamily="18" charset="0"/>
                          <a:ea typeface="Cambria" panose="02040503050406030204" pitchFamily="18"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mbria" panose="02040503050406030204" pitchFamily="18" charset="0"/>
                          <a:ea typeface="Cambria" panose="02040503050406030204" pitchFamily="18"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965121"/>
                  </a:ext>
                </a:extLst>
              </a:tr>
            </a:tbl>
          </a:graphicData>
        </a:graphic>
      </p:graphicFrame>
      <p:sp>
        <p:nvSpPr>
          <p:cNvPr id="9" name="TextBox 8">
            <a:extLst>
              <a:ext uri="{FF2B5EF4-FFF2-40B4-BE49-F238E27FC236}">
                <a16:creationId xmlns:a16="http://schemas.microsoft.com/office/drawing/2014/main" id="{BA05F68A-8EE7-494D-5D8A-9901DB65622F}"/>
              </a:ext>
            </a:extLst>
          </p:cNvPr>
          <p:cNvSpPr txBox="1"/>
          <p:nvPr/>
        </p:nvSpPr>
        <p:spPr>
          <a:xfrm>
            <a:off x="1235134" y="445029"/>
            <a:ext cx="9770323" cy="584775"/>
          </a:xfrm>
          <a:prstGeom prst="rect">
            <a:avLst/>
          </a:prstGeom>
          <a:noFill/>
        </p:spPr>
        <p:txBody>
          <a:bodyPr wrap="square" rtlCol="0">
            <a:spAutoFit/>
          </a:bodyPr>
          <a:lstStyle/>
          <a:p>
            <a:r>
              <a:rPr lang="nl-NL" sz="3200" b="1" dirty="0">
                <a:latin typeface="Cambria" panose="02040503050406030204" pitchFamily="18" charset="0"/>
                <a:ea typeface="Cambria" panose="02040503050406030204" pitchFamily="18" charset="0"/>
              </a:rPr>
              <a:t>Bài 1. Tìm từ ngữ về bạn trong nhà theo hai nhóm:</a:t>
            </a:r>
            <a:endParaRPr lang="en-US" sz="32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A0BE5EDD-25AC-EEE5-8117-D5305A36F6BB}"/>
              </a:ext>
            </a:extLst>
          </p:cNvPr>
          <p:cNvCxnSpPr>
            <a:cxnSpLocks/>
          </p:cNvCxnSpPr>
          <p:nvPr/>
        </p:nvCxnSpPr>
        <p:spPr>
          <a:xfrm>
            <a:off x="5242315" y="975311"/>
            <a:ext cx="254097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4913846E-F0FB-FA85-840B-1D6A188B0992}"/>
              </a:ext>
            </a:extLst>
          </p:cNvPr>
          <p:cNvCxnSpPr>
            <a:cxnSpLocks/>
          </p:cNvCxnSpPr>
          <p:nvPr/>
        </p:nvCxnSpPr>
        <p:spPr>
          <a:xfrm>
            <a:off x="8829215" y="932807"/>
            <a:ext cx="177347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E735EAC0-3BD6-CE02-AE87-368D2CE0AECD}"/>
              </a:ext>
            </a:extLst>
          </p:cNvPr>
          <p:cNvCxnSpPr>
            <a:cxnSpLocks/>
          </p:cNvCxnSpPr>
          <p:nvPr/>
        </p:nvCxnSpPr>
        <p:spPr>
          <a:xfrm>
            <a:off x="3342374" y="931768"/>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13" name="Picture 12">
            <a:extLst>
              <a:ext uri="{FF2B5EF4-FFF2-40B4-BE49-F238E27FC236}">
                <a16:creationId xmlns:a16="http://schemas.microsoft.com/office/drawing/2014/main" id="{27EB276F-8A65-3F8B-838B-32CEA85A735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Lst>
          </a:blip>
          <a:stretch>
            <a:fillRect/>
          </a:stretch>
        </p:blipFill>
        <p:spPr>
          <a:xfrm>
            <a:off x="0" y="1217909"/>
            <a:ext cx="4762194" cy="3408354"/>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E4C62659-0DF5-9C9B-7B00-E7C71307671A}"/>
              </a:ext>
            </a:extLst>
          </p:cNvPr>
          <p:cNvSpPr/>
          <p:nvPr/>
        </p:nvSpPr>
        <p:spPr>
          <a:xfrm>
            <a:off x="961758" y="1760155"/>
            <a:ext cx="3378881" cy="1569660"/>
          </a:xfrm>
          <a:prstGeom prst="rect">
            <a:avLst/>
          </a:prstGeom>
        </p:spPr>
        <p:txBody>
          <a:bodyPr wrap="square">
            <a:spAutoFit/>
          </a:bodyPr>
          <a:lstStyle/>
          <a:p>
            <a:pPr algn="ct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Thảo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luận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gian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phút</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3698961055171704230">
            <a:hlinkClick r:id="" action="ppaction://media"/>
            <a:extLst>
              <a:ext uri="{FF2B5EF4-FFF2-40B4-BE49-F238E27FC236}">
                <a16:creationId xmlns:a16="http://schemas.microsoft.com/office/drawing/2014/main" id="{715BD3D8-1620-1D47-241E-1DCD28D54D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6"/>
                </p:tgtEl>
              </p:cMediaNode>
            </p:video>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sX0" fmla="*/ 0 w 2621230"/>
                  <a:gd name="csY0" fmla="*/ 0 h 774438"/>
                  <a:gd name="csX1" fmla="*/ 343672 w 2621230"/>
                  <a:gd name="csY1" fmla="*/ 0 h 774438"/>
                  <a:gd name="csX2" fmla="*/ 608707 w 2621230"/>
                  <a:gd name="csY2" fmla="*/ 0 h 774438"/>
                  <a:gd name="csX3" fmla="*/ 952380 w 2621230"/>
                  <a:gd name="csY3" fmla="*/ 0 h 774438"/>
                  <a:gd name="csX4" fmla="*/ 1296052 w 2621230"/>
                  <a:gd name="csY4" fmla="*/ 0 h 774438"/>
                  <a:gd name="csX5" fmla="*/ 1613511 w 2621230"/>
                  <a:gd name="csY5" fmla="*/ 0 h 774438"/>
                  <a:gd name="csX6" fmla="*/ 1904759 w 2621230"/>
                  <a:gd name="csY6" fmla="*/ 0 h 774438"/>
                  <a:gd name="csX7" fmla="*/ 2143582 w 2621230"/>
                  <a:gd name="csY7" fmla="*/ 0 h 774438"/>
                  <a:gd name="csX8" fmla="*/ 2621230 w 2621230"/>
                  <a:gd name="csY8" fmla="*/ 0 h 774438"/>
                  <a:gd name="csX9" fmla="*/ 2621230 w 2621230"/>
                  <a:gd name="csY9" fmla="*/ 178120 h 774438"/>
                  <a:gd name="csX10" fmla="*/ 2621230 w 2621230"/>
                  <a:gd name="csY10" fmla="*/ 371730 h 774438"/>
                  <a:gd name="csX11" fmla="*/ 2621230 w 2621230"/>
                  <a:gd name="csY11" fmla="*/ 580828 h 774438"/>
                  <a:gd name="csX12" fmla="*/ 2621230 w 2621230"/>
                  <a:gd name="csY12" fmla="*/ 774438 h 774438"/>
                  <a:gd name="csX13" fmla="*/ 2356193 w 2621230"/>
                  <a:gd name="csY13" fmla="*/ 774438 h 774438"/>
                  <a:gd name="csX14" fmla="*/ 2038734 w 2621230"/>
                  <a:gd name="csY14" fmla="*/ 774438 h 774438"/>
                  <a:gd name="csX15" fmla="*/ 1799910 w 2621230"/>
                  <a:gd name="csY15" fmla="*/ 774438 h 774438"/>
                  <a:gd name="csX16" fmla="*/ 1456238 w 2621230"/>
                  <a:gd name="csY16" fmla="*/ 774438 h 774438"/>
                  <a:gd name="csX17" fmla="*/ 1217415 w 2621230"/>
                  <a:gd name="csY17" fmla="*/ 774438 h 774438"/>
                  <a:gd name="csX18" fmla="*/ 899955 w 2621230"/>
                  <a:gd name="csY18" fmla="*/ 774438 h 774438"/>
                  <a:gd name="csX19" fmla="*/ 687344 w 2621230"/>
                  <a:gd name="csY19" fmla="*/ 774438 h 774438"/>
                  <a:gd name="csX20" fmla="*/ 396096 w 2621230"/>
                  <a:gd name="csY20" fmla="*/ 774438 h 774438"/>
                  <a:gd name="csX21" fmla="*/ 0 w 2621230"/>
                  <a:gd name="csY21" fmla="*/ 774438 h 774438"/>
                  <a:gd name="csX22" fmla="*/ 0 w 2621230"/>
                  <a:gd name="csY22" fmla="*/ 573084 h 774438"/>
                  <a:gd name="csX23" fmla="*/ 0 w 2621230"/>
                  <a:gd name="csY23" fmla="*/ 394963 h 774438"/>
                  <a:gd name="csX24" fmla="*/ 0 w 2621230"/>
                  <a:gd name="csY24" fmla="*/ 216842 h 774438"/>
                  <a:gd name="csX25" fmla="*/ 0 w 2621230"/>
                  <a:gd name="csY25" fmla="*/ 0 h 774438"/>
                  <a:gd name="csX0" fmla="*/ 0 w 2621230"/>
                  <a:gd name="csY0" fmla="*/ 0 h 774438"/>
                  <a:gd name="csX1" fmla="*/ 265035 w 2621230"/>
                  <a:gd name="csY1" fmla="*/ 0 h 774438"/>
                  <a:gd name="csX2" fmla="*/ 503858 w 2621230"/>
                  <a:gd name="csY2" fmla="*/ 0 h 774438"/>
                  <a:gd name="csX3" fmla="*/ 821318 w 2621230"/>
                  <a:gd name="csY3" fmla="*/ 0 h 774438"/>
                  <a:gd name="csX4" fmla="*/ 1112565 w 2621230"/>
                  <a:gd name="csY4" fmla="*/ 0 h 774438"/>
                  <a:gd name="csX5" fmla="*/ 1325176 w 2621230"/>
                  <a:gd name="csY5" fmla="*/ 0 h 774438"/>
                  <a:gd name="csX6" fmla="*/ 1537787 w 2621230"/>
                  <a:gd name="csY6" fmla="*/ 0 h 774438"/>
                  <a:gd name="csX7" fmla="*/ 1881459 w 2621230"/>
                  <a:gd name="csY7" fmla="*/ 0 h 774438"/>
                  <a:gd name="csX8" fmla="*/ 2094070 w 2621230"/>
                  <a:gd name="csY8" fmla="*/ 0 h 774438"/>
                  <a:gd name="csX9" fmla="*/ 2359106 w 2621230"/>
                  <a:gd name="csY9" fmla="*/ 0 h 774438"/>
                  <a:gd name="csX10" fmla="*/ 2621230 w 2621230"/>
                  <a:gd name="csY10" fmla="*/ 0 h 774438"/>
                  <a:gd name="csX11" fmla="*/ 2621230 w 2621230"/>
                  <a:gd name="csY11" fmla="*/ 185865 h 774438"/>
                  <a:gd name="csX12" fmla="*/ 2621230 w 2621230"/>
                  <a:gd name="csY12" fmla="*/ 387219 h 774438"/>
                  <a:gd name="csX13" fmla="*/ 2621230 w 2621230"/>
                  <a:gd name="csY13" fmla="*/ 580828 h 774438"/>
                  <a:gd name="csX14" fmla="*/ 2621230 w 2621230"/>
                  <a:gd name="csY14" fmla="*/ 774438 h 774438"/>
                  <a:gd name="csX15" fmla="*/ 2277556 w 2621230"/>
                  <a:gd name="csY15" fmla="*/ 774438 h 774438"/>
                  <a:gd name="csX16" fmla="*/ 2038734 w 2621230"/>
                  <a:gd name="csY16" fmla="*/ 774438 h 774438"/>
                  <a:gd name="csX17" fmla="*/ 1773698 w 2621230"/>
                  <a:gd name="csY17" fmla="*/ 774438 h 774438"/>
                  <a:gd name="csX18" fmla="*/ 1430025 w 2621230"/>
                  <a:gd name="csY18" fmla="*/ 774438 h 774438"/>
                  <a:gd name="csX19" fmla="*/ 1112565 w 2621230"/>
                  <a:gd name="csY19" fmla="*/ 774438 h 774438"/>
                  <a:gd name="csX20" fmla="*/ 821318 w 2621230"/>
                  <a:gd name="csY20" fmla="*/ 774438 h 774438"/>
                  <a:gd name="csX21" fmla="*/ 503858 w 2621230"/>
                  <a:gd name="csY21" fmla="*/ 774438 h 774438"/>
                  <a:gd name="csX22" fmla="*/ 265035 w 2621230"/>
                  <a:gd name="csY22" fmla="*/ 774438 h 774438"/>
                  <a:gd name="csX23" fmla="*/ 0 w 2621230"/>
                  <a:gd name="csY23" fmla="*/ 774438 h 774438"/>
                  <a:gd name="csX24" fmla="*/ 0 w 2621230"/>
                  <a:gd name="csY24" fmla="*/ 573084 h 774438"/>
                  <a:gd name="csX25" fmla="*/ 0 w 2621230"/>
                  <a:gd name="csY25" fmla="*/ 402707 h 774438"/>
                  <a:gd name="csX26" fmla="*/ 0 w 2621230"/>
                  <a:gd name="csY26" fmla="*/ 224587 h 774438"/>
                  <a:gd name="csX27" fmla="*/ 0 w 2621230"/>
                  <a:gd name="csY27" fmla="*/ 0 h 774438"/>
                  <a:gd name="csX0" fmla="*/ 0 w 2621230"/>
                  <a:gd name="csY0" fmla="*/ 0 h 774438"/>
                  <a:gd name="csX1" fmla="*/ 343672 w 2621230"/>
                  <a:gd name="csY1" fmla="*/ 0 h 774438"/>
                  <a:gd name="csX2" fmla="*/ 608707 w 2621230"/>
                  <a:gd name="csY2" fmla="*/ 0 h 774438"/>
                  <a:gd name="csX3" fmla="*/ 952380 w 2621230"/>
                  <a:gd name="csY3" fmla="*/ 0 h 774438"/>
                  <a:gd name="csX4" fmla="*/ 1296052 w 2621230"/>
                  <a:gd name="csY4" fmla="*/ 0 h 774438"/>
                  <a:gd name="csX5" fmla="*/ 1613511 w 2621230"/>
                  <a:gd name="csY5" fmla="*/ 0 h 774438"/>
                  <a:gd name="csX6" fmla="*/ 1904759 w 2621230"/>
                  <a:gd name="csY6" fmla="*/ 0 h 774438"/>
                  <a:gd name="csX7" fmla="*/ 2143582 w 2621230"/>
                  <a:gd name="csY7" fmla="*/ 0 h 774438"/>
                  <a:gd name="csX8" fmla="*/ 2621230 w 2621230"/>
                  <a:gd name="csY8" fmla="*/ 0 h 774438"/>
                  <a:gd name="csX9" fmla="*/ 2621230 w 2621230"/>
                  <a:gd name="csY9" fmla="*/ 178120 h 774438"/>
                  <a:gd name="csX10" fmla="*/ 2621230 w 2621230"/>
                  <a:gd name="csY10" fmla="*/ 371730 h 774438"/>
                  <a:gd name="csX11" fmla="*/ 2621230 w 2621230"/>
                  <a:gd name="csY11" fmla="*/ 580828 h 774438"/>
                  <a:gd name="csX12" fmla="*/ 2621230 w 2621230"/>
                  <a:gd name="csY12" fmla="*/ 774438 h 774438"/>
                  <a:gd name="csX13" fmla="*/ 2356193 w 2621230"/>
                  <a:gd name="csY13" fmla="*/ 774438 h 774438"/>
                  <a:gd name="csX14" fmla="*/ 2038734 w 2621230"/>
                  <a:gd name="csY14" fmla="*/ 774438 h 774438"/>
                  <a:gd name="csX15" fmla="*/ 1799910 w 2621230"/>
                  <a:gd name="csY15" fmla="*/ 774438 h 774438"/>
                  <a:gd name="csX16" fmla="*/ 1456238 w 2621230"/>
                  <a:gd name="csY16" fmla="*/ 774438 h 774438"/>
                  <a:gd name="csX17" fmla="*/ 1217415 w 2621230"/>
                  <a:gd name="csY17" fmla="*/ 774438 h 774438"/>
                  <a:gd name="csX18" fmla="*/ 899955 w 2621230"/>
                  <a:gd name="csY18" fmla="*/ 774438 h 774438"/>
                  <a:gd name="csX19" fmla="*/ 687344 w 2621230"/>
                  <a:gd name="csY19" fmla="*/ 774438 h 774438"/>
                  <a:gd name="csX20" fmla="*/ 396096 w 2621230"/>
                  <a:gd name="csY20" fmla="*/ 774438 h 774438"/>
                  <a:gd name="csX21" fmla="*/ 0 w 2621230"/>
                  <a:gd name="csY21" fmla="*/ 774438 h 774438"/>
                  <a:gd name="csX22" fmla="*/ 0 w 2621230"/>
                  <a:gd name="csY22" fmla="*/ 573084 h 774438"/>
                  <a:gd name="csX23" fmla="*/ 0 w 2621230"/>
                  <a:gd name="csY23" fmla="*/ 394963 h 774438"/>
                  <a:gd name="csX24" fmla="*/ 0 w 2621230"/>
                  <a:gd name="csY24" fmla="*/ 216842 h 774438"/>
                  <a:gd name="csX25" fmla="*/ 0 w 2621230"/>
                  <a:gd name="csY25" fmla="*/ 0 h 7744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sX0" fmla="*/ 0 w 2592872"/>
                  <a:gd name="csY0" fmla="*/ 0 h 2185624"/>
                  <a:gd name="csX1" fmla="*/ 339954 w 2592872"/>
                  <a:gd name="csY1" fmla="*/ 0 h 2185624"/>
                  <a:gd name="csX2" fmla="*/ 602122 w 2592872"/>
                  <a:gd name="csY2" fmla="*/ 0 h 2185624"/>
                  <a:gd name="csX3" fmla="*/ 942077 w 2592872"/>
                  <a:gd name="csY3" fmla="*/ 0 h 2185624"/>
                  <a:gd name="csX4" fmla="*/ 1282031 w 2592872"/>
                  <a:gd name="csY4" fmla="*/ 0 h 2185624"/>
                  <a:gd name="csX5" fmla="*/ 1596056 w 2592872"/>
                  <a:gd name="csY5" fmla="*/ 0 h 2185624"/>
                  <a:gd name="csX6" fmla="*/ 1884153 w 2592872"/>
                  <a:gd name="csY6" fmla="*/ 0 h 2185624"/>
                  <a:gd name="csX7" fmla="*/ 2120392 w 2592872"/>
                  <a:gd name="csY7" fmla="*/ 0 h 2185624"/>
                  <a:gd name="csX8" fmla="*/ 2592872 w 2592872"/>
                  <a:gd name="csY8" fmla="*/ 0 h 2185624"/>
                  <a:gd name="csX9" fmla="*/ 2592872 w 2592872"/>
                  <a:gd name="csY9" fmla="*/ 502693 h 2185624"/>
                  <a:gd name="csX10" fmla="*/ 2592872 w 2592872"/>
                  <a:gd name="csY10" fmla="*/ 1049099 h 2185624"/>
                  <a:gd name="csX11" fmla="*/ 2592872 w 2592872"/>
                  <a:gd name="csY11" fmla="*/ 1639217 h 2185624"/>
                  <a:gd name="csX12" fmla="*/ 2592872 w 2592872"/>
                  <a:gd name="csY12" fmla="*/ 2185624 h 2185624"/>
                  <a:gd name="csX13" fmla="*/ 2330703 w 2592872"/>
                  <a:gd name="csY13" fmla="*/ 2185624 h 2185624"/>
                  <a:gd name="csX14" fmla="*/ 2016678 w 2592872"/>
                  <a:gd name="csY14" fmla="*/ 2185624 h 2185624"/>
                  <a:gd name="csX15" fmla="*/ 1780438 w 2592872"/>
                  <a:gd name="csY15" fmla="*/ 2185624 h 2185624"/>
                  <a:gd name="csX16" fmla="*/ 1440484 w 2592872"/>
                  <a:gd name="csY16" fmla="*/ 2185624 h 2185624"/>
                  <a:gd name="csX17" fmla="*/ 1204245 w 2592872"/>
                  <a:gd name="csY17" fmla="*/ 2185624 h 2185624"/>
                  <a:gd name="csX18" fmla="*/ 890219 w 2592872"/>
                  <a:gd name="csY18" fmla="*/ 2185624 h 2185624"/>
                  <a:gd name="csX19" fmla="*/ 679908 w 2592872"/>
                  <a:gd name="csY19" fmla="*/ 2185624 h 2185624"/>
                  <a:gd name="csX20" fmla="*/ 391811 w 2592872"/>
                  <a:gd name="csY20" fmla="*/ 2185624 h 2185624"/>
                  <a:gd name="csX21" fmla="*/ 0 w 2592872"/>
                  <a:gd name="csY21" fmla="*/ 2185624 h 2185624"/>
                  <a:gd name="csX22" fmla="*/ 0 w 2592872"/>
                  <a:gd name="csY22" fmla="*/ 1617361 h 2185624"/>
                  <a:gd name="csX23" fmla="*/ 0 w 2592872"/>
                  <a:gd name="csY23" fmla="*/ 1114668 h 2185624"/>
                  <a:gd name="csX24" fmla="*/ 0 w 2592872"/>
                  <a:gd name="csY24" fmla="*/ 611975 h 2185624"/>
                  <a:gd name="csX25" fmla="*/ 0 w 2592872"/>
                  <a:gd name="csY25" fmla="*/ 0 h 2185624"/>
                  <a:gd name="csX0" fmla="*/ 0 w 2592872"/>
                  <a:gd name="csY0" fmla="*/ 0 h 2185624"/>
                  <a:gd name="csX1" fmla="*/ 262168 w 2592872"/>
                  <a:gd name="csY1" fmla="*/ 0 h 2185624"/>
                  <a:gd name="csX2" fmla="*/ 498407 w 2592872"/>
                  <a:gd name="csY2" fmla="*/ 0 h 2185624"/>
                  <a:gd name="csX3" fmla="*/ 812433 w 2592872"/>
                  <a:gd name="csY3" fmla="*/ 0 h 2185624"/>
                  <a:gd name="csX4" fmla="*/ 1100529 w 2592872"/>
                  <a:gd name="csY4" fmla="*/ 0 h 2185624"/>
                  <a:gd name="csX5" fmla="*/ 1310840 w 2592872"/>
                  <a:gd name="csY5" fmla="*/ 0 h 2185624"/>
                  <a:gd name="csX6" fmla="*/ 1521151 w 2592872"/>
                  <a:gd name="csY6" fmla="*/ 0 h 2185624"/>
                  <a:gd name="csX7" fmla="*/ 1861105 w 2592872"/>
                  <a:gd name="csY7" fmla="*/ 0 h 2185624"/>
                  <a:gd name="csX8" fmla="*/ 2071416 w 2592872"/>
                  <a:gd name="csY8" fmla="*/ 0 h 2185624"/>
                  <a:gd name="csX9" fmla="*/ 2333584 w 2592872"/>
                  <a:gd name="csY9" fmla="*/ 0 h 2185624"/>
                  <a:gd name="csX10" fmla="*/ 2592872 w 2592872"/>
                  <a:gd name="csY10" fmla="*/ 0 h 2185624"/>
                  <a:gd name="csX11" fmla="*/ 2592872 w 2592872"/>
                  <a:gd name="csY11" fmla="*/ 524549 h 2185624"/>
                  <a:gd name="csX12" fmla="*/ 2592872 w 2592872"/>
                  <a:gd name="csY12" fmla="*/ 1092812 h 2185624"/>
                  <a:gd name="csX13" fmla="*/ 2592872 w 2592872"/>
                  <a:gd name="csY13" fmla="*/ 1639217 h 2185624"/>
                  <a:gd name="csX14" fmla="*/ 2592872 w 2592872"/>
                  <a:gd name="csY14" fmla="*/ 2185624 h 2185624"/>
                  <a:gd name="csX15" fmla="*/ 2252917 w 2592872"/>
                  <a:gd name="csY15" fmla="*/ 2185624 h 2185624"/>
                  <a:gd name="csX16" fmla="*/ 2016678 w 2592872"/>
                  <a:gd name="csY16" fmla="*/ 2185624 h 2185624"/>
                  <a:gd name="csX17" fmla="*/ 1754510 w 2592872"/>
                  <a:gd name="csY17" fmla="*/ 2185624 h 2185624"/>
                  <a:gd name="csX18" fmla="*/ 1414555 w 2592872"/>
                  <a:gd name="csY18" fmla="*/ 2185624 h 2185624"/>
                  <a:gd name="csX19" fmla="*/ 1100529 w 2592872"/>
                  <a:gd name="csY19" fmla="*/ 2185624 h 2185624"/>
                  <a:gd name="csX20" fmla="*/ 812433 w 2592872"/>
                  <a:gd name="csY20" fmla="*/ 2185624 h 2185624"/>
                  <a:gd name="csX21" fmla="*/ 498407 w 2592872"/>
                  <a:gd name="csY21" fmla="*/ 2185624 h 2185624"/>
                  <a:gd name="csX22" fmla="*/ 262168 w 2592872"/>
                  <a:gd name="csY22" fmla="*/ 2185624 h 2185624"/>
                  <a:gd name="csX23" fmla="*/ 0 w 2592872"/>
                  <a:gd name="csY23" fmla="*/ 2185624 h 2185624"/>
                  <a:gd name="csX24" fmla="*/ 0 w 2592872"/>
                  <a:gd name="csY24" fmla="*/ 1617361 h 2185624"/>
                  <a:gd name="csX25" fmla="*/ 0 w 2592872"/>
                  <a:gd name="csY25" fmla="*/ 1136524 h 2185624"/>
                  <a:gd name="csX26" fmla="*/ 0 w 2592872"/>
                  <a:gd name="csY26" fmla="*/ 633831 h 2185624"/>
                  <a:gd name="csX27" fmla="*/ 0 w 2592872"/>
                  <a:gd name="csY27" fmla="*/ 0 h 2185624"/>
                  <a:gd name="csX0" fmla="*/ 0 w 2592872"/>
                  <a:gd name="csY0" fmla="*/ 0 h 2185624"/>
                  <a:gd name="csX1" fmla="*/ 339954 w 2592872"/>
                  <a:gd name="csY1" fmla="*/ 0 h 2185624"/>
                  <a:gd name="csX2" fmla="*/ 602122 w 2592872"/>
                  <a:gd name="csY2" fmla="*/ 0 h 2185624"/>
                  <a:gd name="csX3" fmla="*/ 942077 w 2592872"/>
                  <a:gd name="csY3" fmla="*/ 0 h 2185624"/>
                  <a:gd name="csX4" fmla="*/ 1282031 w 2592872"/>
                  <a:gd name="csY4" fmla="*/ 0 h 2185624"/>
                  <a:gd name="csX5" fmla="*/ 1596056 w 2592872"/>
                  <a:gd name="csY5" fmla="*/ 0 h 2185624"/>
                  <a:gd name="csX6" fmla="*/ 1884153 w 2592872"/>
                  <a:gd name="csY6" fmla="*/ 0 h 2185624"/>
                  <a:gd name="csX7" fmla="*/ 2120392 w 2592872"/>
                  <a:gd name="csY7" fmla="*/ 0 h 2185624"/>
                  <a:gd name="csX8" fmla="*/ 2592872 w 2592872"/>
                  <a:gd name="csY8" fmla="*/ 0 h 2185624"/>
                  <a:gd name="csX9" fmla="*/ 2592872 w 2592872"/>
                  <a:gd name="csY9" fmla="*/ 502693 h 2185624"/>
                  <a:gd name="csX10" fmla="*/ 2592872 w 2592872"/>
                  <a:gd name="csY10" fmla="*/ 1049099 h 2185624"/>
                  <a:gd name="csX11" fmla="*/ 2592872 w 2592872"/>
                  <a:gd name="csY11" fmla="*/ 1639217 h 2185624"/>
                  <a:gd name="csX12" fmla="*/ 2592872 w 2592872"/>
                  <a:gd name="csY12" fmla="*/ 2185624 h 2185624"/>
                  <a:gd name="csX13" fmla="*/ 2330703 w 2592872"/>
                  <a:gd name="csY13" fmla="*/ 2185624 h 2185624"/>
                  <a:gd name="csX14" fmla="*/ 2016678 w 2592872"/>
                  <a:gd name="csY14" fmla="*/ 2185624 h 2185624"/>
                  <a:gd name="csX15" fmla="*/ 1780438 w 2592872"/>
                  <a:gd name="csY15" fmla="*/ 2185624 h 2185624"/>
                  <a:gd name="csX16" fmla="*/ 1440484 w 2592872"/>
                  <a:gd name="csY16" fmla="*/ 2185624 h 2185624"/>
                  <a:gd name="csX17" fmla="*/ 1204245 w 2592872"/>
                  <a:gd name="csY17" fmla="*/ 2185624 h 2185624"/>
                  <a:gd name="csX18" fmla="*/ 890219 w 2592872"/>
                  <a:gd name="csY18" fmla="*/ 2185624 h 2185624"/>
                  <a:gd name="csX19" fmla="*/ 679908 w 2592872"/>
                  <a:gd name="csY19" fmla="*/ 2185624 h 2185624"/>
                  <a:gd name="csX20" fmla="*/ 391811 w 2592872"/>
                  <a:gd name="csY20" fmla="*/ 2185624 h 2185624"/>
                  <a:gd name="csX21" fmla="*/ 0 w 2592872"/>
                  <a:gd name="csY21" fmla="*/ 2185624 h 2185624"/>
                  <a:gd name="csX22" fmla="*/ 0 w 2592872"/>
                  <a:gd name="csY22" fmla="*/ 1617361 h 2185624"/>
                  <a:gd name="csX23" fmla="*/ 0 w 2592872"/>
                  <a:gd name="csY23" fmla="*/ 1114668 h 2185624"/>
                  <a:gd name="csX24" fmla="*/ 0 w 2592872"/>
                  <a:gd name="csY24" fmla="*/ 611975 h 2185624"/>
                  <a:gd name="csX25" fmla="*/ 0 w 2592872"/>
                  <a:gd name="csY25" fmla="*/ 0 h 21856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sX0" fmla="*/ 0 w 2564513"/>
                  <a:gd name="csY0" fmla="*/ 0 h 774438"/>
                  <a:gd name="csX1" fmla="*/ 336235 w 2564513"/>
                  <a:gd name="csY1" fmla="*/ 0 h 774438"/>
                  <a:gd name="csX2" fmla="*/ 595536 w 2564513"/>
                  <a:gd name="csY2" fmla="*/ 0 h 774438"/>
                  <a:gd name="csX3" fmla="*/ 931773 w 2564513"/>
                  <a:gd name="csY3" fmla="*/ 0 h 774438"/>
                  <a:gd name="csX4" fmla="*/ 1268009 w 2564513"/>
                  <a:gd name="csY4" fmla="*/ 0 h 774438"/>
                  <a:gd name="csX5" fmla="*/ 1578599 w 2564513"/>
                  <a:gd name="csY5" fmla="*/ 0 h 774438"/>
                  <a:gd name="csX6" fmla="*/ 1863545 w 2564513"/>
                  <a:gd name="csY6" fmla="*/ 0 h 774438"/>
                  <a:gd name="csX7" fmla="*/ 2097200 w 2564513"/>
                  <a:gd name="csY7" fmla="*/ 0 h 774438"/>
                  <a:gd name="csX8" fmla="*/ 2564513 w 2564513"/>
                  <a:gd name="csY8" fmla="*/ 0 h 774438"/>
                  <a:gd name="csX9" fmla="*/ 2564513 w 2564513"/>
                  <a:gd name="csY9" fmla="*/ 178120 h 774438"/>
                  <a:gd name="csX10" fmla="*/ 2564513 w 2564513"/>
                  <a:gd name="csY10" fmla="*/ 371730 h 774438"/>
                  <a:gd name="csX11" fmla="*/ 2564513 w 2564513"/>
                  <a:gd name="csY11" fmla="*/ 580828 h 774438"/>
                  <a:gd name="csX12" fmla="*/ 2564513 w 2564513"/>
                  <a:gd name="csY12" fmla="*/ 774438 h 774438"/>
                  <a:gd name="csX13" fmla="*/ 2305211 w 2564513"/>
                  <a:gd name="csY13" fmla="*/ 774438 h 774438"/>
                  <a:gd name="csX14" fmla="*/ 1994621 w 2564513"/>
                  <a:gd name="csY14" fmla="*/ 774438 h 774438"/>
                  <a:gd name="csX15" fmla="*/ 1760964 w 2564513"/>
                  <a:gd name="csY15" fmla="*/ 774438 h 774438"/>
                  <a:gd name="csX16" fmla="*/ 1424729 w 2564513"/>
                  <a:gd name="csY16" fmla="*/ 774438 h 774438"/>
                  <a:gd name="csX17" fmla="*/ 1191073 w 2564513"/>
                  <a:gd name="csY17" fmla="*/ 774438 h 774438"/>
                  <a:gd name="csX18" fmla="*/ 880482 w 2564513"/>
                  <a:gd name="csY18" fmla="*/ 774438 h 774438"/>
                  <a:gd name="csX19" fmla="*/ 672471 w 2564513"/>
                  <a:gd name="csY19" fmla="*/ 774438 h 774438"/>
                  <a:gd name="csX20" fmla="*/ 387525 w 2564513"/>
                  <a:gd name="csY20" fmla="*/ 774438 h 774438"/>
                  <a:gd name="csX21" fmla="*/ 0 w 2564513"/>
                  <a:gd name="csY21" fmla="*/ 774438 h 774438"/>
                  <a:gd name="csX22" fmla="*/ 0 w 2564513"/>
                  <a:gd name="csY22" fmla="*/ 573084 h 774438"/>
                  <a:gd name="csX23" fmla="*/ 0 w 2564513"/>
                  <a:gd name="csY23" fmla="*/ 394963 h 774438"/>
                  <a:gd name="csX24" fmla="*/ 0 w 2564513"/>
                  <a:gd name="csY24" fmla="*/ 216842 h 774438"/>
                  <a:gd name="csX25" fmla="*/ 0 w 2564513"/>
                  <a:gd name="csY25" fmla="*/ 0 h 774438"/>
                  <a:gd name="csX0" fmla="*/ 0 w 2564513"/>
                  <a:gd name="csY0" fmla="*/ 0 h 774438"/>
                  <a:gd name="csX1" fmla="*/ 259300 w 2564513"/>
                  <a:gd name="csY1" fmla="*/ 0 h 774438"/>
                  <a:gd name="csX2" fmla="*/ 492955 w 2564513"/>
                  <a:gd name="csY2" fmla="*/ 0 h 774438"/>
                  <a:gd name="csX3" fmla="*/ 803547 w 2564513"/>
                  <a:gd name="csY3" fmla="*/ 0 h 774438"/>
                  <a:gd name="csX4" fmla="*/ 1088492 w 2564513"/>
                  <a:gd name="csY4" fmla="*/ 0 h 774438"/>
                  <a:gd name="csX5" fmla="*/ 1296502 w 2564513"/>
                  <a:gd name="csY5" fmla="*/ 0 h 774438"/>
                  <a:gd name="csX6" fmla="*/ 1504513 w 2564513"/>
                  <a:gd name="csY6" fmla="*/ 0 h 774438"/>
                  <a:gd name="csX7" fmla="*/ 1840749 w 2564513"/>
                  <a:gd name="csY7" fmla="*/ 0 h 774438"/>
                  <a:gd name="csX8" fmla="*/ 2048760 w 2564513"/>
                  <a:gd name="csY8" fmla="*/ 0 h 774438"/>
                  <a:gd name="csX9" fmla="*/ 2308060 w 2564513"/>
                  <a:gd name="csY9" fmla="*/ 0 h 774438"/>
                  <a:gd name="csX10" fmla="*/ 2564513 w 2564513"/>
                  <a:gd name="csY10" fmla="*/ 0 h 774438"/>
                  <a:gd name="csX11" fmla="*/ 2564513 w 2564513"/>
                  <a:gd name="csY11" fmla="*/ 185865 h 774438"/>
                  <a:gd name="csX12" fmla="*/ 2564513 w 2564513"/>
                  <a:gd name="csY12" fmla="*/ 387219 h 774438"/>
                  <a:gd name="csX13" fmla="*/ 2564513 w 2564513"/>
                  <a:gd name="csY13" fmla="*/ 580828 h 774438"/>
                  <a:gd name="csX14" fmla="*/ 2564513 w 2564513"/>
                  <a:gd name="csY14" fmla="*/ 774438 h 774438"/>
                  <a:gd name="csX15" fmla="*/ 2228276 w 2564513"/>
                  <a:gd name="csY15" fmla="*/ 774438 h 774438"/>
                  <a:gd name="csX16" fmla="*/ 1994621 w 2564513"/>
                  <a:gd name="csY16" fmla="*/ 774438 h 774438"/>
                  <a:gd name="csX17" fmla="*/ 1735320 w 2564513"/>
                  <a:gd name="csY17" fmla="*/ 774438 h 774438"/>
                  <a:gd name="csX18" fmla="*/ 1399083 w 2564513"/>
                  <a:gd name="csY18" fmla="*/ 774438 h 774438"/>
                  <a:gd name="csX19" fmla="*/ 1088492 w 2564513"/>
                  <a:gd name="csY19" fmla="*/ 774438 h 774438"/>
                  <a:gd name="csX20" fmla="*/ 803547 w 2564513"/>
                  <a:gd name="csY20" fmla="*/ 774438 h 774438"/>
                  <a:gd name="csX21" fmla="*/ 492955 w 2564513"/>
                  <a:gd name="csY21" fmla="*/ 774438 h 774438"/>
                  <a:gd name="csX22" fmla="*/ 259300 w 2564513"/>
                  <a:gd name="csY22" fmla="*/ 774438 h 774438"/>
                  <a:gd name="csX23" fmla="*/ 0 w 2564513"/>
                  <a:gd name="csY23" fmla="*/ 774438 h 774438"/>
                  <a:gd name="csX24" fmla="*/ 0 w 2564513"/>
                  <a:gd name="csY24" fmla="*/ 573084 h 774438"/>
                  <a:gd name="csX25" fmla="*/ 0 w 2564513"/>
                  <a:gd name="csY25" fmla="*/ 402707 h 774438"/>
                  <a:gd name="csX26" fmla="*/ 0 w 2564513"/>
                  <a:gd name="csY26" fmla="*/ 224587 h 774438"/>
                  <a:gd name="csX27" fmla="*/ 0 w 2564513"/>
                  <a:gd name="csY27" fmla="*/ 0 h 774438"/>
                  <a:gd name="csX0" fmla="*/ 0 w 2564513"/>
                  <a:gd name="csY0" fmla="*/ 0 h 774438"/>
                  <a:gd name="csX1" fmla="*/ 336235 w 2564513"/>
                  <a:gd name="csY1" fmla="*/ 0 h 774438"/>
                  <a:gd name="csX2" fmla="*/ 595536 w 2564513"/>
                  <a:gd name="csY2" fmla="*/ 0 h 774438"/>
                  <a:gd name="csX3" fmla="*/ 931773 w 2564513"/>
                  <a:gd name="csY3" fmla="*/ 0 h 774438"/>
                  <a:gd name="csX4" fmla="*/ 1268009 w 2564513"/>
                  <a:gd name="csY4" fmla="*/ 0 h 774438"/>
                  <a:gd name="csX5" fmla="*/ 1578599 w 2564513"/>
                  <a:gd name="csY5" fmla="*/ 0 h 774438"/>
                  <a:gd name="csX6" fmla="*/ 1863545 w 2564513"/>
                  <a:gd name="csY6" fmla="*/ 0 h 774438"/>
                  <a:gd name="csX7" fmla="*/ 2097200 w 2564513"/>
                  <a:gd name="csY7" fmla="*/ 0 h 774438"/>
                  <a:gd name="csX8" fmla="*/ 2564513 w 2564513"/>
                  <a:gd name="csY8" fmla="*/ 0 h 774438"/>
                  <a:gd name="csX9" fmla="*/ 2564513 w 2564513"/>
                  <a:gd name="csY9" fmla="*/ 178120 h 774438"/>
                  <a:gd name="csX10" fmla="*/ 2564513 w 2564513"/>
                  <a:gd name="csY10" fmla="*/ 371730 h 774438"/>
                  <a:gd name="csX11" fmla="*/ 2564513 w 2564513"/>
                  <a:gd name="csY11" fmla="*/ 580828 h 774438"/>
                  <a:gd name="csX12" fmla="*/ 2564513 w 2564513"/>
                  <a:gd name="csY12" fmla="*/ 774438 h 774438"/>
                  <a:gd name="csX13" fmla="*/ 2305211 w 2564513"/>
                  <a:gd name="csY13" fmla="*/ 774438 h 774438"/>
                  <a:gd name="csX14" fmla="*/ 1994621 w 2564513"/>
                  <a:gd name="csY14" fmla="*/ 774438 h 774438"/>
                  <a:gd name="csX15" fmla="*/ 1760964 w 2564513"/>
                  <a:gd name="csY15" fmla="*/ 774438 h 774438"/>
                  <a:gd name="csX16" fmla="*/ 1424729 w 2564513"/>
                  <a:gd name="csY16" fmla="*/ 774438 h 774438"/>
                  <a:gd name="csX17" fmla="*/ 1191073 w 2564513"/>
                  <a:gd name="csY17" fmla="*/ 774438 h 774438"/>
                  <a:gd name="csX18" fmla="*/ 880482 w 2564513"/>
                  <a:gd name="csY18" fmla="*/ 774438 h 774438"/>
                  <a:gd name="csX19" fmla="*/ 672471 w 2564513"/>
                  <a:gd name="csY19" fmla="*/ 774438 h 774438"/>
                  <a:gd name="csX20" fmla="*/ 387525 w 2564513"/>
                  <a:gd name="csY20" fmla="*/ 774438 h 774438"/>
                  <a:gd name="csX21" fmla="*/ 0 w 2564513"/>
                  <a:gd name="csY21" fmla="*/ 774438 h 774438"/>
                  <a:gd name="csX22" fmla="*/ 0 w 2564513"/>
                  <a:gd name="csY22" fmla="*/ 573084 h 774438"/>
                  <a:gd name="csX23" fmla="*/ 0 w 2564513"/>
                  <a:gd name="csY23" fmla="*/ 394963 h 774438"/>
                  <a:gd name="csX24" fmla="*/ 0 w 2564513"/>
                  <a:gd name="csY24" fmla="*/ 216842 h 774438"/>
                  <a:gd name="csX25" fmla="*/ 0 w 2564513"/>
                  <a:gd name="csY25" fmla="*/ 0 h 7744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sX0" fmla="*/ 0 w 2592873"/>
                  <a:gd name="csY0" fmla="*/ 0 h 2185624"/>
                  <a:gd name="csX1" fmla="*/ 339954 w 2592873"/>
                  <a:gd name="csY1" fmla="*/ 0 h 2185624"/>
                  <a:gd name="csX2" fmla="*/ 602122 w 2592873"/>
                  <a:gd name="csY2" fmla="*/ 0 h 2185624"/>
                  <a:gd name="csX3" fmla="*/ 942077 w 2592873"/>
                  <a:gd name="csY3" fmla="*/ 0 h 2185624"/>
                  <a:gd name="csX4" fmla="*/ 1282031 w 2592873"/>
                  <a:gd name="csY4" fmla="*/ 0 h 2185624"/>
                  <a:gd name="csX5" fmla="*/ 1596056 w 2592873"/>
                  <a:gd name="csY5" fmla="*/ 0 h 2185624"/>
                  <a:gd name="csX6" fmla="*/ 1884153 w 2592873"/>
                  <a:gd name="csY6" fmla="*/ 0 h 2185624"/>
                  <a:gd name="csX7" fmla="*/ 2120392 w 2592873"/>
                  <a:gd name="csY7" fmla="*/ 0 h 2185624"/>
                  <a:gd name="csX8" fmla="*/ 2592873 w 2592873"/>
                  <a:gd name="csY8" fmla="*/ 0 h 2185624"/>
                  <a:gd name="csX9" fmla="*/ 2592873 w 2592873"/>
                  <a:gd name="csY9" fmla="*/ 502693 h 2185624"/>
                  <a:gd name="csX10" fmla="*/ 2592873 w 2592873"/>
                  <a:gd name="csY10" fmla="*/ 1049099 h 2185624"/>
                  <a:gd name="csX11" fmla="*/ 2592873 w 2592873"/>
                  <a:gd name="csY11" fmla="*/ 1639217 h 2185624"/>
                  <a:gd name="csX12" fmla="*/ 2592873 w 2592873"/>
                  <a:gd name="csY12" fmla="*/ 2185624 h 2185624"/>
                  <a:gd name="csX13" fmla="*/ 2330703 w 2592873"/>
                  <a:gd name="csY13" fmla="*/ 2185624 h 2185624"/>
                  <a:gd name="csX14" fmla="*/ 2016678 w 2592873"/>
                  <a:gd name="csY14" fmla="*/ 2185624 h 2185624"/>
                  <a:gd name="csX15" fmla="*/ 1780438 w 2592873"/>
                  <a:gd name="csY15" fmla="*/ 2185624 h 2185624"/>
                  <a:gd name="csX16" fmla="*/ 1440484 w 2592873"/>
                  <a:gd name="csY16" fmla="*/ 2185624 h 2185624"/>
                  <a:gd name="csX17" fmla="*/ 1204245 w 2592873"/>
                  <a:gd name="csY17" fmla="*/ 2185624 h 2185624"/>
                  <a:gd name="csX18" fmla="*/ 890219 w 2592873"/>
                  <a:gd name="csY18" fmla="*/ 2185624 h 2185624"/>
                  <a:gd name="csX19" fmla="*/ 679908 w 2592873"/>
                  <a:gd name="csY19" fmla="*/ 2185624 h 2185624"/>
                  <a:gd name="csX20" fmla="*/ 391811 w 2592873"/>
                  <a:gd name="csY20" fmla="*/ 2185624 h 2185624"/>
                  <a:gd name="csX21" fmla="*/ 0 w 2592873"/>
                  <a:gd name="csY21" fmla="*/ 2185624 h 2185624"/>
                  <a:gd name="csX22" fmla="*/ 0 w 2592873"/>
                  <a:gd name="csY22" fmla="*/ 1617361 h 2185624"/>
                  <a:gd name="csX23" fmla="*/ 0 w 2592873"/>
                  <a:gd name="csY23" fmla="*/ 1114668 h 2185624"/>
                  <a:gd name="csX24" fmla="*/ 0 w 2592873"/>
                  <a:gd name="csY24" fmla="*/ 611975 h 2185624"/>
                  <a:gd name="csX25" fmla="*/ 0 w 2592873"/>
                  <a:gd name="csY25" fmla="*/ 0 h 2185624"/>
                  <a:gd name="csX0" fmla="*/ 0 w 2592873"/>
                  <a:gd name="csY0" fmla="*/ 0 h 2185624"/>
                  <a:gd name="csX1" fmla="*/ 262168 w 2592873"/>
                  <a:gd name="csY1" fmla="*/ 0 h 2185624"/>
                  <a:gd name="csX2" fmla="*/ 498407 w 2592873"/>
                  <a:gd name="csY2" fmla="*/ 0 h 2185624"/>
                  <a:gd name="csX3" fmla="*/ 812433 w 2592873"/>
                  <a:gd name="csY3" fmla="*/ 0 h 2185624"/>
                  <a:gd name="csX4" fmla="*/ 1100529 w 2592873"/>
                  <a:gd name="csY4" fmla="*/ 0 h 2185624"/>
                  <a:gd name="csX5" fmla="*/ 1310840 w 2592873"/>
                  <a:gd name="csY5" fmla="*/ 0 h 2185624"/>
                  <a:gd name="csX6" fmla="*/ 1521151 w 2592873"/>
                  <a:gd name="csY6" fmla="*/ 0 h 2185624"/>
                  <a:gd name="csX7" fmla="*/ 1861105 w 2592873"/>
                  <a:gd name="csY7" fmla="*/ 0 h 2185624"/>
                  <a:gd name="csX8" fmla="*/ 2071416 w 2592873"/>
                  <a:gd name="csY8" fmla="*/ 0 h 2185624"/>
                  <a:gd name="csX9" fmla="*/ 2333584 w 2592873"/>
                  <a:gd name="csY9" fmla="*/ 0 h 2185624"/>
                  <a:gd name="csX10" fmla="*/ 2592873 w 2592873"/>
                  <a:gd name="csY10" fmla="*/ 0 h 2185624"/>
                  <a:gd name="csX11" fmla="*/ 2592873 w 2592873"/>
                  <a:gd name="csY11" fmla="*/ 524549 h 2185624"/>
                  <a:gd name="csX12" fmla="*/ 2592873 w 2592873"/>
                  <a:gd name="csY12" fmla="*/ 1092812 h 2185624"/>
                  <a:gd name="csX13" fmla="*/ 2592873 w 2592873"/>
                  <a:gd name="csY13" fmla="*/ 1639217 h 2185624"/>
                  <a:gd name="csX14" fmla="*/ 2592873 w 2592873"/>
                  <a:gd name="csY14" fmla="*/ 2185624 h 2185624"/>
                  <a:gd name="csX15" fmla="*/ 2252917 w 2592873"/>
                  <a:gd name="csY15" fmla="*/ 2185624 h 2185624"/>
                  <a:gd name="csX16" fmla="*/ 2016678 w 2592873"/>
                  <a:gd name="csY16" fmla="*/ 2185624 h 2185624"/>
                  <a:gd name="csX17" fmla="*/ 1754510 w 2592873"/>
                  <a:gd name="csY17" fmla="*/ 2185624 h 2185624"/>
                  <a:gd name="csX18" fmla="*/ 1414555 w 2592873"/>
                  <a:gd name="csY18" fmla="*/ 2185624 h 2185624"/>
                  <a:gd name="csX19" fmla="*/ 1100529 w 2592873"/>
                  <a:gd name="csY19" fmla="*/ 2185624 h 2185624"/>
                  <a:gd name="csX20" fmla="*/ 812433 w 2592873"/>
                  <a:gd name="csY20" fmla="*/ 2185624 h 2185624"/>
                  <a:gd name="csX21" fmla="*/ 498407 w 2592873"/>
                  <a:gd name="csY21" fmla="*/ 2185624 h 2185624"/>
                  <a:gd name="csX22" fmla="*/ 262168 w 2592873"/>
                  <a:gd name="csY22" fmla="*/ 2185624 h 2185624"/>
                  <a:gd name="csX23" fmla="*/ 0 w 2592873"/>
                  <a:gd name="csY23" fmla="*/ 2185624 h 2185624"/>
                  <a:gd name="csX24" fmla="*/ 0 w 2592873"/>
                  <a:gd name="csY24" fmla="*/ 1617361 h 2185624"/>
                  <a:gd name="csX25" fmla="*/ 0 w 2592873"/>
                  <a:gd name="csY25" fmla="*/ 1136524 h 2185624"/>
                  <a:gd name="csX26" fmla="*/ 0 w 2592873"/>
                  <a:gd name="csY26" fmla="*/ 633831 h 2185624"/>
                  <a:gd name="csX27" fmla="*/ 0 w 2592873"/>
                  <a:gd name="csY27" fmla="*/ 0 h 2185624"/>
                  <a:gd name="csX0" fmla="*/ 0 w 2592873"/>
                  <a:gd name="csY0" fmla="*/ 0 h 2185624"/>
                  <a:gd name="csX1" fmla="*/ 339954 w 2592873"/>
                  <a:gd name="csY1" fmla="*/ 0 h 2185624"/>
                  <a:gd name="csX2" fmla="*/ 602122 w 2592873"/>
                  <a:gd name="csY2" fmla="*/ 0 h 2185624"/>
                  <a:gd name="csX3" fmla="*/ 942077 w 2592873"/>
                  <a:gd name="csY3" fmla="*/ 0 h 2185624"/>
                  <a:gd name="csX4" fmla="*/ 1282031 w 2592873"/>
                  <a:gd name="csY4" fmla="*/ 0 h 2185624"/>
                  <a:gd name="csX5" fmla="*/ 1596056 w 2592873"/>
                  <a:gd name="csY5" fmla="*/ 0 h 2185624"/>
                  <a:gd name="csX6" fmla="*/ 1884153 w 2592873"/>
                  <a:gd name="csY6" fmla="*/ 0 h 2185624"/>
                  <a:gd name="csX7" fmla="*/ 2120392 w 2592873"/>
                  <a:gd name="csY7" fmla="*/ 0 h 2185624"/>
                  <a:gd name="csX8" fmla="*/ 2592873 w 2592873"/>
                  <a:gd name="csY8" fmla="*/ 0 h 2185624"/>
                  <a:gd name="csX9" fmla="*/ 2592873 w 2592873"/>
                  <a:gd name="csY9" fmla="*/ 502693 h 2185624"/>
                  <a:gd name="csX10" fmla="*/ 2592873 w 2592873"/>
                  <a:gd name="csY10" fmla="*/ 1049099 h 2185624"/>
                  <a:gd name="csX11" fmla="*/ 2592873 w 2592873"/>
                  <a:gd name="csY11" fmla="*/ 1639217 h 2185624"/>
                  <a:gd name="csX12" fmla="*/ 2592873 w 2592873"/>
                  <a:gd name="csY12" fmla="*/ 2185624 h 2185624"/>
                  <a:gd name="csX13" fmla="*/ 2330703 w 2592873"/>
                  <a:gd name="csY13" fmla="*/ 2185624 h 2185624"/>
                  <a:gd name="csX14" fmla="*/ 2016678 w 2592873"/>
                  <a:gd name="csY14" fmla="*/ 2185624 h 2185624"/>
                  <a:gd name="csX15" fmla="*/ 1780438 w 2592873"/>
                  <a:gd name="csY15" fmla="*/ 2185624 h 2185624"/>
                  <a:gd name="csX16" fmla="*/ 1440484 w 2592873"/>
                  <a:gd name="csY16" fmla="*/ 2185624 h 2185624"/>
                  <a:gd name="csX17" fmla="*/ 1204245 w 2592873"/>
                  <a:gd name="csY17" fmla="*/ 2185624 h 2185624"/>
                  <a:gd name="csX18" fmla="*/ 890219 w 2592873"/>
                  <a:gd name="csY18" fmla="*/ 2185624 h 2185624"/>
                  <a:gd name="csX19" fmla="*/ 679908 w 2592873"/>
                  <a:gd name="csY19" fmla="*/ 2185624 h 2185624"/>
                  <a:gd name="csX20" fmla="*/ 391811 w 2592873"/>
                  <a:gd name="csY20" fmla="*/ 2185624 h 2185624"/>
                  <a:gd name="csX21" fmla="*/ 0 w 2592873"/>
                  <a:gd name="csY21" fmla="*/ 2185624 h 2185624"/>
                  <a:gd name="csX22" fmla="*/ 0 w 2592873"/>
                  <a:gd name="csY22" fmla="*/ 1617361 h 2185624"/>
                  <a:gd name="csX23" fmla="*/ 0 w 2592873"/>
                  <a:gd name="csY23" fmla="*/ 1114668 h 2185624"/>
                  <a:gd name="csX24" fmla="*/ 0 w 2592873"/>
                  <a:gd name="csY24" fmla="*/ 611975 h 2185624"/>
                  <a:gd name="csX25" fmla="*/ 0 w 2592873"/>
                  <a:gd name="csY25" fmla="*/ 0 h 21856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21761" y="772652"/>
              <a:ext cx="1059720" cy="531078"/>
            </a:xfrm>
            <a:prstGeom prst="rect">
              <a:avLst/>
            </a:prstGeom>
            <a:noFill/>
          </p:spPr>
          <p:txBody>
            <a:bodyPr wrap="none" rtlCol="0">
              <a:spAutoFit/>
            </a:bodyPr>
            <a:lstStyle/>
            <a:p>
              <a:pPr algn="ctr" defTabSz="1218804"/>
              <a:r>
                <a:rPr lang="it-IT"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74861" y="734539"/>
              <a:ext cx="879892" cy="531078"/>
            </a:xfrm>
            <a:prstGeom prst="rect">
              <a:avLst/>
            </a:prstGeom>
            <a:noFill/>
          </p:spPr>
          <p:txBody>
            <a:bodyPr wrap="none" rtlCol="0">
              <a:spAutoFit/>
            </a:bodyPr>
            <a:lstStyle/>
            <a:p>
              <a:pPr algn="ctr" defTabSz="1218804"/>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Đồ</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đạc</a:t>
              </a:r>
              <a:endPar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algn="just" defTabSz="1218804"/>
            <a:r>
              <a:rPr lang="vi-VN"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bàn, ghế, tủ lạnh, ti vi, nồi cơm điện,</a:t>
            </a:r>
            <a:r>
              <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điều</a:t>
            </a:r>
            <a:r>
              <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hòa</a:t>
            </a:r>
            <a:r>
              <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ấm</a:t>
            </a:r>
            <a:r>
              <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chén</a:t>
            </a:r>
            <a:r>
              <a:rPr lang="vi-VN"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endPar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Cambria" panose="02040503050406030204" pitchFamily="18" charset="0"/>
                <a:ea typeface="Cambria" panose="02040503050406030204" pitchFamily="18" charset="0"/>
                <a:cs typeface="Arial-Rounded" panose="020B0500000000000000" pitchFamily="34" charset="0"/>
              </a:rPr>
              <a:t>Chó, mèo, trâu, bò, gà, lợn, vịt</a:t>
            </a:r>
            <a:r>
              <a:rPr lang="en-US" sz="3600" b="1" dirty="0">
                <a:solidFill>
                  <a:srgbClr val="C00000"/>
                </a:solidFill>
                <a:latin typeface="Cambria" panose="02040503050406030204" pitchFamily="18" charset="0"/>
                <a:ea typeface="Cambria" panose="02040503050406030204" pitchFamily="18" charset="0"/>
                <a:cs typeface="Arial-Rounded" panose="020B0500000000000000" pitchFamily="34" charset="0"/>
              </a:rPr>
              <a:t>….</a:t>
            </a:r>
            <a:endParaRPr lang="it-IT" sz="3600" b="1"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BAE4C2-0401-2E18-103C-91433FA92AB8}"/>
              </a:ext>
            </a:extLst>
          </p:cNvPr>
          <p:cNvSpPr txBox="1"/>
          <p:nvPr/>
        </p:nvSpPr>
        <p:spPr>
          <a:xfrm>
            <a:off x="2538486" y="40939"/>
            <a:ext cx="73288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 số hình ảnh vật nuôi</a:t>
            </a:r>
          </a:p>
        </p:txBody>
      </p:sp>
      <p:pic>
        <p:nvPicPr>
          <p:cNvPr id="2050" name="Picture 2" descr="99+ Ảnh Con Chó Cute Đáng Yêu, Trung Thành Với Chủ Nhâ">
            <a:extLst>
              <a:ext uri="{FF2B5EF4-FFF2-40B4-BE49-F238E27FC236}">
                <a16:creationId xmlns:a16="http://schemas.microsoft.com/office/drawing/2014/main" id="{4F6C1925-B10F-DFFC-B5AD-5C892D1B9CC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028660" y="1020417"/>
            <a:ext cx="3763617"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on mèo - Những hình ảnh con mèo đẹp dễ thương nhất">
            <a:extLst>
              <a:ext uri="{FF2B5EF4-FFF2-40B4-BE49-F238E27FC236}">
                <a16:creationId xmlns:a16="http://schemas.microsoft.com/office/drawing/2014/main" id="{AA45B4EE-47D6-2F1E-37A2-B8784D30A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4" y="1020416"/>
            <a:ext cx="3591338"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ết quả hình ảnh cho hình nền chuột hamster dễ thương | Hamster, Animais  engraçados, Animais">
            <a:extLst>
              <a:ext uri="{FF2B5EF4-FFF2-40B4-BE49-F238E27FC236}">
                <a16:creationId xmlns:a16="http://schemas.microsoft.com/office/drawing/2014/main" id="{5CADC98E-4F78-394C-F8A4-C3AEA70F4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1020416"/>
            <a:ext cx="3763617"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0 hình ảnh con gà trống, gà mái, gà con đẹp nhất Thế Giới | Beautiful  chickens, Hens and chicks, Chickens">
            <a:extLst>
              <a:ext uri="{FF2B5EF4-FFF2-40B4-BE49-F238E27FC236}">
                <a16:creationId xmlns:a16="http://schemas.microsoft.com/office/drawing/2014/main" id="{ADAAF684-1ED2-6724-8D9B-F0AC9B41B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83" y="3786187"/>
            <a:ext cx="3591337" cy="29061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hững bài thuốc hữu ích từ lợn | VTV.VN">
            <a:extLst>
              <a:ext uri="{FF2B5EF4-FFF2-40B4-BE49-F238E27FC236}">
                <a16:creationId xmlns:a16="http://schemas.microsoft.com/office/drawing/2014/main" id="{2AD84074-80DD-C3F7-A00D-2368BE6E7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8416" y="3833111"/>
            <a:ext cx="3869635" cy="28592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ho 500 Hình ảnh Cá Vàng đẹp, Màu Sắc Bắt Mắt">
            <a:extLst>
              <a:ext uri="{FF2B5EF4-FFF2-40B4-BE49-F238E27FC236}">
                <a16:creationId xmlns:a16="http://schemas.microsoft.com/office/drawing/2014/main" id="{2BC98626-160D-8E11-6430-14D466AE7C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599" y="3786187"/>
            <a:ext cx="3763617" cy="290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61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BAE4C2-0401-2E18-103C-91433FA92AB8}"/>
              </a:ext>
            </a:extLst>
          </p:cNvPr>
          <p:cNvSpPr txBox="1"/>
          <p:nvPr/>
        </p:nvSpPr>
        <p:spPr>
          <a:xfrm>
            <a:off x="2538486" y="40939"/>
            <a:ext cx="73288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 số hình ảnh đồ đạc</a:t>
            </a:r>
          </a:p>
        </p:txBody>
      </p:sp>
      <p:pic>
        <p:nvPicPr>
          <p:cNvPr id="1026" name="Picture 2" descr="Những dấu hiệu nhận biết tủ lạnh nhà bạn có thể sẽ nổ như bom">
            <a:extLst>
              <a:ext uri="{FF2B5EF4-FFF2-40B4-BE49-F238E27FC236}">
                <a16:creationId xmlns:a16="http://schemas.microsoft.com/office/drawing/2014/main" id="{88BDD5DA-C57F-B97F-CC6E-AF4423F08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933" y="748825"/>
            <a:ext cx="3871084" cy="3319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7C8057-4DD4-3EA1-B123-1C8AECAA8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680" y="4161803"/>
            <a:ext cx="3732144" cy="26558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iểm mặt những độ phân giải màn hình phổ biến hiện nay trên tivi">
            <a:extLst>
              <a:ext uri="{FF2B5EF4-FFF2-40B4-BE49-F238E27FC236}">
                <a16:creationId xmlns:a16="http://schemas.microsoft.com/office/drawing/2014/main" id="{E36BC285-0FF4-A12D-F4C2-F1BA8CF31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428" y="1285876"/>
            <a:ext cx="3732144" cy="26558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ướng dẫn sử dụng nồi cơm điện Nhật Bản: Chức năng các nút bấm và ý nghĩa  trong tiếng Nhật">
            <a:extLst>
              <a:ext uri="{FF2B5EF4-FFF2-40B4-BE49-F238E27FC236}">
                <a16:creationId xmlns:a16="http://schemas.microsoft.com/office/drawing/2014/main" id="{0B0E0960-DF4B-971A-F6B6-BDD60A190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66" y="4135298"/>
            <a:ext cx="3511826" cy="26558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53 Mẫu Giá Sách đẹp đơn Giản - Bảng Giá Rẻ Nhất 2022">
            <a:extLst>
              <a:ext uri="{FF2B5EF4-FFF2-40B4-BE49-F238E27FC236}">
                <a16:creationId xmlns:a16="http://schemas.microsoft.com/office/drawing/2014/main" id="{BEFEB6F0-6E06-987D-1815-F80CF7013C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4" y="4068418"/>
            <a:ext cx="3732143" cy="2722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uạt đứng công nghiệp Kim Thuận Phong D750 - META.vn">
            <a:extLst>
              <a:ext uri="{FF2B5EF4-FFF2-40B4-BE49-F238E27FC236}">
                <a16:creationId xmlns:a16="http://schemas.microsoft.com/office/drawing/2014/main" id="{64A8281F-C277-8AAD-0E91-6050EAF05A9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67322" y="992605"/>
            <a:ext cx="2898913" cy="289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97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6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hiết kế chưa có tên">
            <a:hlinkClick r:id="" action="ppaction://media"/>
            <a:extLst>
              <a:ext uri="{FF2B5EF4-FFF2-40B4-BE49-F238E27FC236}">
                <a16:creationId xmlns:a16="http://schemas.microsoft.com/office/drawing/2014/main" id="{F05ABA2D-8705-20A0-BF98-85C5141E85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38656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00206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00206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0" y="4249497"/>
            <a:ext cx="1055507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Cánh buồm trên sông được so sánh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với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con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bướm</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nhỏ</a:t>
            </a:r>
            <a:endPar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39" y="5568593"/>
            <a:ext cx="10360759"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sông được ví với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sao</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bay.</a:t>
            </a:r>
            <a:endPar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77787"/>
            <a:ext cx="10659035" cy="3495675"/>
          </a:xfrm>
          <a:prstGeom prst="rect">
            <a:avLst/>
          </a:prstGeom>
        </p:spPr>
      </p:pic>
      <p:pic>
        <p:nvPicPr>
          <p:cNvPr id="5" name="Content Placeholder 4"/>
          <p:cNvPicPr>
            <a:picLocks noGrp="1" noChangeAspect="1"/>
          </p:cNvPicPr>
          <p:nvPr>
            <p:ph idx="1"/>
          </p:nvPr>
        </p:nvPicPr>
        <p:blipFill>
          <a:blip r:embed="rId3"/>
          <a:stretch>
            <a:fillRect/>
          </a:stretch>
        </p:blipFill>
        <p:spPr>
          <a:xfrm>
            <a:off x="838201" y="3899647"/>
            <a:ext cx="4836458" cy="2501153"/>
          </a:xfrm>
          <a:prstGeom prst="rect">
            <a:avLst/>
          </a:prstGeom>
        </p:spPr>
      </p:pic>
      <p:pic>
        <p:nvPicPr>
          <p:cNvPr id="6" name="Picture 5"/>
          <p:cNvPicPr>
            <a:picLocks noChangeAspect="1"/>
          </p:cNvPicPr>
          <p:nvPr/>
        </p:nvPicPr>
        <p:blipFill>
          <a:blip r:embed="rId4"/>
          <a:stretch>
            <a:fillRect/>
          </a:stretch>
        </p:blipFill>
        <p:spPr>
          <a:xfrm>
            <a:off x="5997388" y="3899646"/>
            <a:ext cx="5499847" cy="2501153"/>
          </a:xfrm>
          <a:prstGeom prst="rect">
            <a:avLst/>
          </a:prstGeom>
        </p:spPr>
      </p:pic>
    </p:spTree>
    <p:extLst>
      <p:ext uri="{BB962C8B-B14F-4D97-AF65-F5344CB8AC3E}">
        <p14:creationId xmlns:p14="http://schemas.microsoft.com/office/powerpoint/2010/main" val="34698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531</Words>
  <Application>Microsoft Office PowerPoint</Application>
  <PresentationFormat>Màn hình rộng</PresentationFormat>
  <Paragraphs>96</Paragraphs>
  <Slides>13</Slides>
  <Notes>0</Notes>
  <HiddenSlides>0</HiddenSlides>
  <MMClips>2</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13</vt:i4>
      </vt:variant>
    </vt:vector>
  </HeadingPairs>
  <TitlesOfParts>
    <vt:vector size="25" baseType="lpstr">
      <vt:lpstr>等线</vt:lpstr>
      <vt:lpstr>思源黑体 CN</vt:lpstr>
      <vt:lpstr>Arial</vt:lpstr>
      <vt:lpstr>Calibri</vt:lpstr>
      <vt:lpstr>Calibri Light</vt:lpstr>
      <vt:lpstr>Cambria</vt:lpstr>
      <vt:lpstr>Tahoma</vt:lpstr>
      <vt:lpstr>Times New Roman</vt:lpstr>
      <vt:lpstr>Office 主题​​</vt:lpstr>
      <vt:lpstr>Office Theme</vt:lpstr>
      <vt:lpstr>1_Office 主题​​</vt:lpstr>
      <vt:lpstr>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captthai84@outlook.com</cp:lastModifiedBy>
  <cp:revision>68</cp:revision>
  <dcterms:created xsi:type="dcterms:W3CDTF">2022-09-02T04:10:45Z</dcterms:created>
  <dcterms:modified xsi:type="dcterms:W3CDTF">2025-12-07T05:07:17Z</dcterms:modified>
</cp:coreProperties>
</file>