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0" r:id="rId4"/>
    <p:sldMasterId id="2147483732" r:id="rId5"/>
    <p:sldMasterId id="2147483744" r:id="rId6"/>
    <p:sldMasterId id="2147483768" r:id="rId7"/>
  </p:sldMasterIdLst>
  <p:notesMasterIdLst>
    <p:notesMasterId r:id="rId27"/>
  </p:notesMasterIdLst>
  <p:sldIdLst>
    <p:sldId id="448" r:id="rId8"/>
    <p:sldId id="306" r:id="rId9"/>
    <p:sldId id="286" r:id="rId10"/>
    <p:sldId id="308" r:id="rId11"/>
    <p:sldId id="304" r:id="rId12"/>
    <p:sldId id="260" r:id="rId13"/>
    <p:sldId id="287" r:id="rId14"/>
    <p:sldId id="291" r:id="rId15"/>
    <p:sldId id="292" r:id="rId16"/>
    <p:sldId id="294" r:id="rId17"/>
    <p:sldId id="461" r:id="rId18"/>
    <p:sldId id="2716" r:id="rId19"/>
    <p:sldId id="2710" r:id="rId20"/>
    <p:sldId id="2007577302" r:id="rId21"/>
    <p:sldId id="2715" r:id="rId22"/>
    <p:sldId id="298" r:id="rId23"/>
    <p:sldId id="2712" r:id="rId24"/>
    <p:sldId id="2717" r:id="rId25"/>
    <p:sldId id="34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0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33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914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01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1654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29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564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22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635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43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038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28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156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908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7213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340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161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933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921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363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066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245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1154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88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708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735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772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365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054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9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674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508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924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3538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131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6782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0375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7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84832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06896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65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21021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64492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430813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28382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0572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758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0901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47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538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945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6079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060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10052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8832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547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862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9938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117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8475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78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4198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561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9247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7532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3747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40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413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06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2BBA9B-3177-8E8D-AADE-B29C1DFDDB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5DE23F-9444-F0DB-AC21-A4ED1BE4FC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88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2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26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2.jpg"/><Relationship Id="rId5" Type="http://schemas.microsoft.com/office/2007/relationships/media" Target="../media/media4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audio" Target="../media/audio1.wav"/><Relationship Id="rId4" Type="http://schemas.openxmlformats.org/officeDocument/2006/relationships/image" Target="../media/image22.jp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22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Vũ Thị Minh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Tiệp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A0858A2E-518D-4A94-7D90-2AF92D57E301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" y="1545442"/>
            <a:ext cx="3175134" cy="43920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98" y="1506317"/>
            <a:ext cx="2735997" cy="206362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711" y="3585031"/>
            <a:ext cx="2814087" cy="23687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99" y="1474640"/>
            <a:ext cx="2953783" cy="211039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799" y="3618077"/>
            <a:ext cx="2953783" cy="231938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582" y="3618076"/>
            <a:ext cx="3008505" cy="23356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379" y="1474640"/>
            <a:ext cx="3014024" cy="21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0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533401" y="504825"/>
            <a:ext cx="10668000" cy="5857875"/>
          </a:xfrm>
          <a:custGeom>
            <a:avLst/>
            <a:gdLst>
              <a:gd name="connsiteX0" fmla="*/ 0 w 10668000"/>
              <a:gd name="connsiteY0" fmla="*/ 976332 h 5857875"/>
              <a:gd name="connsiteX1" fmla="*/ 976332 w 10668000"/>
              <a:gd name="connsiteY1" fmla="*/ 0 h 5857875"/>
              <a:gd name="connsiteX2" fmla="*/ 9691668 w 10668000"/>
              <a:gd name="connsiteY2" fmla="*/ 0 h 5857875"/>
              <a:gd name="connsiteX3" fmla="*/ 10668000 w 10668000"/>
              <a:gd name="connsiteY3" fmla="*/ 976332 h 5857875"/>
              <a:gd name="connsiteX4" fmla="*/ 10668000 w 10668000"/>
              <a:gd name="connsiteY4" fmla="*/ 4881543 h 5857875"/>
              <a:gd name="connsiteX5" fmla="*/ 9691668 w 10668000"/>
              <a:gd name="connsiteY5" fmla="*/ 5857875 h 5857875"/>
              <a:gd name="connsiteX6" fmla="*/ 976332 w 10668000"/>
              <a:gd name="connsiteY6" fmla="*/ 5857875 h 5857875"/>
              <a:gd name="connsiteX7" fmla="*/ 0 w 10668000"/>
              <a:gd name="connsiteY7" fmla="*/ 4881543 h 5857875"/>
              <a:gd name="connsiteX8" fmla="*/ 0 w 10668000"/>
              <a:gd name="connsiteY8" fmla="*/ 976332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0" h="5857875" fill="none" extrusionOk="0">
                <a:moveTo>
                  <a:pt x="0" y="976332"/>
                </a:moveTo>
                <a:cubicBezTo>
                  <a:pt x="9961" y="536629"/>
                  <a:pt x="492207" y="-40551"/>
                  <a:pt x="976332" y="0"/>
                </a:cubicBezTo>
                <a:cubicBezTo>
                  <a:pt x="3278672" y="139772"/>
                  <a:pt x="5995451" y="14259"/>
                  <a:pt x="9691668" y="0"/>
                </a:cubicBezTo>
                <a:cubicBezTo>
                  <a:pt x="10137900" y="-15510"/>
                  <a:pt x="10684806" y="423433"/>
                  <a:pt x="10668000" y="976332"/>
                </a:cubicBezTo>
                <a:cubicBezTo>
                  <a:pt x="10627548" y="1665991"/>
                  <a:pt x="10775073" y="3856741"/>
                  <a:pt x="10668000" y="4881543"/>
                </a:cubicBezTo>
                <a:cubicBezTo>
                  <a:pt x="10659714" y="5429557"/>
                  <a:pt x="10281981" y="5856038"/>
                  <a:pt x="9691668" y="5857875"/>
                </a:cubicBezTo>
                <a:cubicBezTo>
                  <a:pt x="6409578" y="5745921"/>
                  <a:pt x="4804426" y="5831642"/>
                  <a:pt x="976332" y="5857875"/>
                </a:cubicBezTo>
                <a:cubicBezTo>
                  <a:pt x="427832" y="5798519"/>
                  <a:pt x="434" y="5441399"/>
                  <a:pt x="0" y="4881543"/>
                </a:cubicBezTo>
                <a:cubicBezTo>
                  <a:pt x="-155877" y="3416507"/>
                  <a:pt x="-40573" y="2708375"/>
                  <a:pt x="0" y="976332"/>
                </a:cubicBezTo>
                <a:close/>
              </a:path>
              <a:path w="10668000" h="5857875" stroke="0" extrusionOk="0">
                <a:moveTo>
                  <a:pt x="0" y="976332"/>
                </a:moveTo>
                <a:cubicBezTo>
                  <a:pt x="-5106" y="383162"/>
                  <a:pt x="457635" y="17033"/>
                  <a:pt x="976332" y="0"/>
                </a:cubicBezTo>
                <a:cubicBezTo>
                  <a:pt x="4720868" y="-123725"/>
                  <a:pt x="5911612" y="31472"/>
                  <a:pt x="9691668" y="0"/>
                </a:cubicBezTo>
                <a:cubicBezTo>
                  <a:pt x="10178986" y="2985"/>
                  <a:pt x="10717683" y="505238"/>
                  <a:pt x="10668000" y="976332"/>
                </a:cubicBezTo>
                <a:cubicBezTo>
                  <a:pt x="10585634" y="1957179"/>
                  <a:pt x="10834173" y="3452742"/>
                  <a:pt x="10668000" y="4881543"/>
                </a:cubicBezTo>
                <a:cubicBezTo>
                  <a:pt x="10644345" y="5460481"/>
                  <a:pt x="10219069" y="5845247"/>
                  <a:pt x="9691668" y="5857875"/>
                </a:cubicBezTo>
                <a:cubicBezTo>
                  <a:pt x="5816717" y="5794606"/>
                  <a:pt x="4228218" y="5720049"/>
                  <a:pt x="976332" y="5857875"/>
                </a:cubicBezTo>
                <a:cubicBezTo>
                  <a:pt x="432994" y="5848978"/>
                  <a:pt x="71003" y="5426633"/>
                  <a:pt x="0" y="4881543"/>
                </a:cubicBezTo>
                <a:cubicBezTo>
                  <a:pt x="-143197" y="4290071"/>
                  <a:pt x="-97552" y="1559653"/>
                  <a:pt x="0" y="9763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3" name="Cuộn: Ngang 18">
            <a:extLst>
              <a:ext uri="{FF2B5EF4-FFF2-40B4-BE49-F238E27FC236}">
                <a16:creationId xmlns:a16="http://schemas.microsoft.com/office/drawing/2014/main" id="{F4614F9E-B5E4-3FA5-4436-3E2F8723C6F5}"/>
              </a:ext>
            </a:extLst>
          </p:cNvPr>
          <p:cNvSpPr/>
          <p:nvPr/>
        </p:nvSpPr>
        <p:spPr>
          <a:xfrm>
            <a:off x="1657350" y="991872"/>
            <a:ext cx="7317105" cy="1894203"/>
          </a:xfrm>
          <a:prstGeom prst="horizontalScroll">
            <a:avLst/>
          </a:prstGeom>
          <a:solidFill>
            <a:srgbClr val="CC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F8746A-06FB-AA54-B7ED-1C06118BF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3523" y="-235705"/>
            <a:ext cx="193259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07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2A2835-C1FF-6AD3-45FD-BD7808B8BA9B}"/>
              </a:ext>
            </a:extLst>
          </p:cNvPr>
          <p:cNvSpPr/>
          <p:nvPr/>
        </p:nvSpPr>
        <p:spPr>
          <a:xfrm>
            <a:off x="835631" y="530018"/>
            <a:ext cx="10222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DB5BE0E-107F-2FAD-9C2F-44DD3ED27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491965"/>
              </p:ext>
            </p:extLst>
          </p:nvPr>
        </p:nvGraphicFramePr>
        <p:xfrm>
          <a:off x="1344052" y="1481276"/>
          <a:ext cx="9781148" cy="31516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8986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131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C28D36AF-3D27-3A4C-0B7B-C8E6881FA443}"/>
              </a:ext>
            </a:extLst>
          </p:cNvPr>
          <p:cNvSpPr/>
          <p:nvPr/>
        </p:nvSpPr>
        <p:spPr>
          <a:xfrm>
            <a:off x="1435491" y="2487068"/>
            <a:ext cx="499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1763A-72FB-AEF4-4DB4-3BA638B9E262}"/>
              </a:ext>
            </a:extLst>
          </p:cNvPr>
          <p:cNvSpPr/>
          <p:nvPr/>
        </p:nvSpPr>
        <p:spPr>
          <a:xfrm>
            <a:off x="1361210" y="3053037"/>
            <a:ext cx="594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D7C562-7C57-2BC7-E02B-A6EE08D19AA9}"/>
              </a:ext>
            </a:extLst>
          </p:cNvPr>
          <p:cNvSpPr/>
          <p:nvPr/>
        </p:nvSpPr>
        <p:spPr>
          <a:xfrm>
            <a:off x="958256" y="3591461"/>
            <a:ext cx="388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9B9D2-DB2A-A5FF-9A30-313C7D226C78}"/>
              </a:ext>
            </a:extLst>
          </p:cNvPr>
          <p:cNvSpPr/>
          <p:nvPr/>
        </p:nvSpPr>
        <p:spPr>
          <a:xfrm>
            <a:off x="1099175" y="4150933"/>
            <a:ext cx="606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C4A2F84-414F-CD2E-E71B-C08C6CC5BE9C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C8FFC2F-90E2-40A2-EFA5-C697A121C993}"/>
              </a:ext>
            </a:extLst>
          </p:cNvPr>
          <p:cNvSpPr/>
          <p:nvPr/>
        </p:nvSpPr>
        <p:spPr>
          <a:xfrm>
            <a:off x="1553799" y="3257226"/>
            <a:ext cx="2515142" cy="1165403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67828E7F-AD50-00E3-D417-279C925EEB9F}"/>
              </a:ext>
            </a:extLst>
          </p:cNvPr>
          <p:cNvSpPr/>
          <p:nvPr/>
        </p:nvSpPr>
        <p:spPr>
          <a:xfrm>
            <a:off x="2548219" y="852182"/>
            <a:ext cx="2395188" cy="143034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5766140F-9CC1-F180-9CA9-EA0031BC94A6}"/>
              </a:ext>
            </a:extLst>
          </p:cNvPr>
          <p:cNvSpPr/>
          <p:nvPr/>
        </p:nvSpPr>
        <p:spPr>
          <a:xfrm>
            <a:off x="6177025" y="890538"/>
            <a:ext cx="2038664" cy="103369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7D412158-EA97-DB98-4744-18BD9DEB6D70}"/>
              </a:ext>
            </a:extLst>
          </p:cNvPr>
          <p:cNvSpPr/>
          <p:nvPr/>
        </p:nvSpPr>
        <p:spPr>
          <a:xfrm>
            <a:off x="9210027" y="992251"/>
            <a:ext cx="2324589" cy="182221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dậy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 descr="A cartoon of a child waving&#10;&#10;Description automatically generated">
            <a:extLst>
              <a:ext uri="{FF2B5EF4-FFF2-40B4-BE49-F238E27FC236}">
                <a16:creationId xmlns:a16="http://schemas.microsoft.com/office/drawing/2014/main" id="{D4FC79D2-A123-B9F3-57F8-335962C158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69" y="2067744"/>
            <a:ext cx="2563972" cy="4475296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C08071B9-47DB-0D57-BD1B-52E4E96F4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9920" y="2489200"/>
            <a:ext cx="3114874" cy="4043680"/>
          </a:xfrm>
          <a:prstGeom prst="rect">
            <a:avLst/>
          </a:prstGeom>
        </p:spPr>
      </p:pic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5EAF1B54-B362-5256-633A-0022A5F3B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731DCC4F-D5C3-ACA4-B8B6-2749F5B1C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0080" y="919480"/>
            <a:ext cx="406400" cy="406400"/>
          </a:xfrm>
          <a:prstGeom prst="rect">
            <a:avLst/>
          </a:prstGeom>
        </p:spPr>
      </p:pic>
      <p:pic>
        <p:nvPicPr>
          <p:cNvPr id="10" name="3 (1)">
            <a:hlinkClick r:id="" action="ppaction://media"/>
            <a:extLst>
              <a:ext uri="{FF2B5EF4-FFF2-40B4-BE49-F238E27FC236}">
                <a16:creationId xmlns:a16="http://schemas.microsoft.com/office/drawing/2014/main" id="{14FF3B69-9B87-9553-D745-DAF06328A5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553720"/>
            <a:ext cx="406400" cy="406400"/>
          </a:xfrm>
          <a:prstGeom prst="rect">
            <a:avLst/>
          </a:prstGeom>
        </p:spPr>
      </p:pic>
      <p:pic>
        <p:nvPicPr>
          <p:cNvPr id="11" name="4 (1)">
            <a:hlinkClick r:id="" action="ppaction://media"/>
            <a:extLst>
              <a:ext uri="{FF2B5EF4-FFF2-40B4-BE49-F238E27FC236}">
                <a16:creationId xmlns:a16="http://schemas.microsoft.com/office/drawing/2014/main" id="{A1F2D436-2D2C-4C35-8E68-687CD5A63F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6960" y="1264920"/>
            <a:ext cx="406400" cy="4064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21E65F8-A539-81D2-156B-68297840F962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77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080299-13E1-11BE-C153-8D428ACAE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26456"/>
              </p:ext>
            </p:extLst>
          </p:nvPr>
        </p:nvGraphicFramePr>
        <p:xfrm>
          <a:off x="733426" y="1692608"/>
          <a:ext cx="10410824" cy="29387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28841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12240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Vì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4" name="Cloud 3">
            <a:extLst>
              <a:ext uri="{FF2B5EF4-FFF2-40B4-BE49-F238E27FC236}">
                <a16:creationId xmlns:a16="http://schemas.microsoft.com/office/drawing/2014/main" id="{BC2680A3-6C2C-69BE-4DD4-73B74C99AFCA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6914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DC7357EB-D606-E318-1D21-6EB4E457FB59}"/>
              </a:ext>
            </a:extLst>
          </p:cNvPr>
          <p:cNvSpPr/>
          <p:nvPr/>
        </p:nvSpPr>
        <p:spPr>
          <a:xfrm>
            <a:off x="448835" y="4351198"/>
            <a:ext cx="2542016" cy="745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 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8E025A2-A241-7BC6-AB08-DABA2CD324CE}"/>
              </a:ext>
            </a:extLst>
          </p:cNvPr>
          <p:cNvSpPr/>
          <p:nvPr/>
        </p:nvSpPr>
        <p:spPr>
          <a:xfrm>
            <a:off x="4452886" y="2963531"/>
            <a:ext cx="3710040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686468D1-F2AB-CE87-C6F6-4320AF22B961}"/>
              </a:ext>
            </a:extLst>
          </p:cNvPr>
          <p:cNvSpPr/>
          <p:nvPr/>
        </p:nvSpPr>
        <p:spPr>
          <a:xfrm>
            <a:off x="4413490" y="3907693"/>
            <a:ext cx="3736357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B2A73558-7B34-99FC-7FD8-5F51321B1667}"/>
              </a:ext>
            </a:extLst>
          </p:cNvPr>
          <p:cNvSpPr/>
          <p:nvPr/>
        </p:nvSpPr>
        <p:spPr>
          <a:xfrm>
            <a:off x="4355810" y="4898265"/>
            <a:ext cx="3993206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C523A71-FBC7-A01B-3D1C-E141837BF017}"/>
              </a:ext>
            </a:extLst>
          </p:cNvPr>
          <p:cNvSpPr/>
          <p:nvPr/>
        </p:nvSpPr>
        <p:spPr>
          <a:xfrm>
            <a:off x="4252268" y="5750519"/>
            <a:ext cx="4001498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 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80766B-EEB7-6B2E-0C77-2A8F6EC50FEE}"/>
              </a:ext>
            </a:extLst>
          </p:cNvPr>
          <p:cNvCxnSpPr>
            <a:endCxn id="19" idx="1"/>
          </p:cNvCxnSpPr>
          <p:nvPr/>
        </p:nvCxnSpPr>
        <p:spPr>
          <a:xfrm flipV="1">
            <a:off x="3019425" y="3336297"/>
            <a:ext cx="1433461" cy="140715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38BF3A-C549-8CC3-8D1A-D906D8E318C1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3009900" y="4280459"/>
            <a:ext cx="1403590" cy="4915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A9741B-3252-4752-963B-6A95C345A7D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009900" y="4781550"/>
            <a:ext cx="1345910" cy="4894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ED08C8-F71F-A543-3D50-289BCA8C759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057525" y="4800600"/>
            <a:ext cx="1194743" cy="132268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loud 3">
            <a:extLst>
              <a:ext uri="{FF2B5EF4-FFF2-40B4-BE49-F238E27FC236}">
                <a16:creationId xmlns:a16="http://schemas.microsoft.com/office/drawing/2014/main" id="{EBB27FA8-80A5-1047-0172-397D74692C89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95249" y="152400"/>
            <a:ext cx="12011025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225E9C2-6D0D-7C09-5462-64435D74D3A9}"/>
              </a:ext>
            </a:extLst>
          </p:cNvPr>
          <p:cNvSpPr/>
          <p:nvPr/>
        </p:nvSpPr>
        <p:spPr>
          <a:xfrm>
            <a:off x="200149" y="1476837"/>
            <a:ext cx="3339036" cy="65305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C3CEB27-F8BB-19E1-3895-37B7FF35BE31}"/>
              </a:ext>
            </a:extLst>
          </p:cNvPr>
          <p:cNvSpPr/>
          <p:nvPr/>
        </p:nvSpPr>
        <p:spPr>
          <a:xfrm>
            <a:off x="200148" y="2592398"/>
            <a:ext cx="3838451" cy="272639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77916BD-8270-6C3F-827B-616D5CCC9056}"/>
              </a:ext>
            </a:extLst>
          </p:cNvPr>
          <p:cNvSpPr/>
          <p:nvPr/>
        </p:nvSpPr>
        <p:spPr>
          <a:xfrm>
            <a:off x="4253023" y="1535336"/>
            <a:ext cx="4427956" cy="6530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5879FF7-E0B0-4C90-216E-971B9505904C}"/>
              </a:ext>
            </a:extLst>
          </p:cNvPr>
          <p:cNvSpPr/>
          <p:nvPr/>
        </p:nvSpPr>
        <p:spPr>
          <a:xfrm>
            <a:off x="4259652" y="2774434"/>
            <a:ext cx="4427147" cy="24317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0025909-BD7F-9E3B-9C3E-229CA5945B02}"/>
              </a:ext>
            </a:extLst>
          </p:cNvPr>
          <p:cNvSpPr/>
          <p:nvPr/>
        </p:nvSpPr>
        <p:spPr>
          <a:xfrm>
            <a:off x="8937159" y="1573436"/>
            <a:ext cx="2568489" cy="653056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BA235E0-5FA1-5FFB-8126-0C1AC988D255}"/>
              </a:ext>
            </a:extLst>
          </p:cNvPr>
          <p:cNvSpPr/>
          <p:nvPr/>
        </p:nvSpPr>
        <p:spPr>
          <a:xfrm>
            <a:off x="8905875" y="2761372"/>
            <a:ext cx="3021486" cy="2416243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550A8-C685-0A25-CF31-52ED2637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05" y="1790240"/>
            <a:ext cx="941304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A43BFD47-6AF5-9CBF-120B-F8DB7FB4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1" y="1297172"/>
            <a:ext cx="10931599" cy="3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7010966-79A4-739C-37DD-10ECC77D2E08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3716E6-A318-195F-88E2-E2C00BDFC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2599" y="-142941"/>
            <a:ext cx="193259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152525" y="504825"/>
            <a:ext cx="10048875" cy="5857875"/>
          </a:xfrm>
          <a:custGeom>
            <a:avLst/>
            <a:gdLst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8875" h="5857875" fill="none" extrusionOk="0">
                <a:moveTo>
                  <a:pt x="0" y="586371"/>
                </a:moveTo>
                <a:cubicBezTo>
                  <a:pt x="5552" y="325321"/>
                  <a:pt x="271588" y="-68956"/>
                  <a:pt x="430586" y="0"/>
                </a:cubicBezTo>
                <a:cubicBezTo>
                  <a:pt x="3727388" y="248969"/>
                  <a:pt x="7515223" y="-385798"/>
                  <a:pt x="9618287" y="0"/>
                </a:cubicBezTo>
                <a:cubicBezTo>
                  <a:pt x="9785047" y="-13463"/>
                  <a:pt x="10127027" y="190528"/>
                  <a:pt x="10048875" y="586371"/>
                </a:cubicBezTo>
                <a:cubicBezTo>
                  <a:pt x="10196125" y="2519323"/>
                  <a:pt x="10290311" y="3418346"/>
                  <a:pt x="10048875" y="5271502"/>
                </a:cubicBezTo>
                <a:cubicBezTo>
                  <a:pt x="10003439" y="5652686"/>
                  <a:pt x="9911474" y="5855537"/>
                  <a:pt x="9618287" y="5857874"/>
                </a:cubicBezTo>
                <a:cubicBezTo>
                  <a:pt x="7443461" y="5691963"/>
                  <a:pt x="4598939" y="5770649"/>
                  <a:pt x="430586" y="5857874"/>
                </a:cubicBezTo>
                <a:cubicBezTo>
                  <a:pt x="180661" y="5764567"/>
                  <a:pt x="1181" y="5660034"/>
                  <a:pt x="0" y="5271502"/>
                </a:cubicBezTo>
                <a:cubicBezTo>
                  <a:pt x="-321415" y="3203825"/>
                  <a:pt x="300409" y="2014950"/>
                  <a:pt x="0" y="586371"/>
                </a:cubicBezTo>
                <a:close/>
              </a:path>
              <a:path w="10048875" h="5857875" stroke="0" extrusionOk="0">
                <a:moveTo>
                  <a:pt x="0" y="586371"/>
                </a:moveTo>
                <a:cubicBezTo>
                  <a:pt x="-51267" y="262436"/>
                  <a:pt x="238883" y="-44772"/>
                  <a:pt x="430586" y="0"/>
                </a:cubicBezTo>
                <a:cubicBezTo>
                  <a:pt x="3384943" y="-597258"/>
                  <a:pt x="5023144" y="420890"/>
                  <a:pt x="9618287" y="0"/>
                </a:cubicBezTo>
                <a:cubicBezTo>
                  <a:pt x="9772056" y="-8850"/>
                  <a:pt x="10049171" y="366590"/>
                  <a:pt x="10048875" y="586371"/>
                </a:cubicBezTo>
                <a:cubicBezTo>
                  <a:pt x="10280128" y="1935639"/>
                  <a:pt x="10393867" y="3644242"/>
                  <a:pt x="10048875" y="5271502"/>
                </a:cubicBezTo>
                <a:cubicBezTo>
                  <a:pt x="10064603" y="5643551"/>
                  <a:pt x="9818469" y="5846732"/>
                  <a:pt x="9618287" y="5857874"/>
                </a:cubicBezTo>
                <a:cubicBezTo>
                  <a:pt x="6050773" y="5756670"/>
                  <a:pt x="1438849" y="5883004"/>
                  <a:pt x="430586" y="5857874"/>
                </a:cubicBezTo>
                <a:cubicBezTo>
                  <a:pt x="199480" y="5758998"/>
                  <a:pt x="-21099" y="5524656"/>
                  <a:pt x="0" y="5271502"/>
                </a:cubicBezTo>
                <a:cubicBezTo>
                  <a:pt x="-325866" y="3643925"/>
                  <a:pt x="-367277" y="245625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-23300" y="226830"/>
                  <a:pt x="213360" y="-13979"/>
                  <a:pt x="430586" y="0"/>
                </a:cubicBezTo>
                <a:cubicBezTo>
                  <a:pt x="3229416" y="535633"/>
                  <a:pt x="7609370" y="-197386"/>
                  <a:pt x="9618287" y="0"/>
                </a:cubicBezTo>
                <a:cubicBezTo>
                  <a:pt x="9850883" y="18810"/>
                  <a:pt x="10123540" y="256732"/>
                  <a:pt x="10048875" y="586371"/>
                </a:cubicBezTo>
                <a:cubicBezTo>
                  <a:pt x="10045971" y="2815567"/>
                  <a:pt x="10283076" y="3355824"/>
                  <a:pt x="10048875" y="5271502"/>
                </a:cubicBezTo>
                <a:cubicBezTo>
                  <a:pt x="10019120" y="5653970"/>
                  <a:pt x="9880099" y="5804687"/>
                  <a:pt x="9618287" y="5857874"/>
                </a:cubicBezTo>
                <a:cubicBezTo>
                  <a:pt x="6810301" y="5463004"/>
                  <a:pt x="5004720" y="5764591"/>
                  <a:pt x="430586" y="5857874"/>
                </a:cubicBezTo>
                <a:cubicBezTo>
                  <a:pt x="192796" y="5811542"/>
                  <a:pt x="58608" y="5632363"/>
                  <a:pt x="0" y="5271502"/>
                </a:cubicBezTo>
                <a:cubicBezTo>
                  <a:pt x="-208025" y="3509056"/>
                  <a:pt x="-197789" y="232699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1736" y="286033"/>
                  <a:pt x="264707" y="-29723"/>
                  <a:pt x="430586" y="0"/>
                </a:cubicBezTo>
                <a:cubicBezTo>
                  <a:pt x="3473676" y="325673"/>
                  <a:pt x="7670379" y="-419883"/>
                  <a:pt x="9618287" y="0"/>
                </a:cubicBezTo>
                <a:cubicBezTo>
                  <a:pt x="9799499" y="-6475"/>
                  <a:pt x="10098872" y="228293"/>
                  <a:pt x="10048875" y="586371"/>
                </a:cubicBezTo>
                <a:cubicBezTo>
                  <a:pt x="10062391" y="2616156"/>
                  <a:pt x="10331703" y="3391773"/>
                  <a:pt x="10048875" y="5271502"/>
                </a:cubicBezTo>
                <a:cubicBezTo>
                  <a:pt x="10009086" y="5653500"/>
                  <a:pt x="9872522" y="5827433"/>
                  <a:pt x="9618287" y="5857874"/>
                </a:cubicBezTo>
                <a:cubicBezTo>
                  <a:pt x="7220482" y="5205594"/>
                  <a:pt x="4878420" y="5516922"/>
                  <a:pt x="430586" y="5857874"/>
                </a:cubicBezTo>
                <a:cubicBezTo>
                  <a:pt x="175265" y="5771928"/>
                  <a:pt x="24452" y="5641447"/>
                  <a:pt x="0" y="5271502"/>
                </a:cubicBezTo>
                <a:cubicBezTo>
                  <a:pt x="-302969" y="3494266"/>
                  <a:pt x="240470" y="2125655"/>
                  <a:pt x="0" y="58637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00E61FC-1C38-4F58-1170-3F8A1E8239DF}"/>
              </a:ext>
            </a:extLst>
          </p:cNvPr>
          <p:cNvSpPr/>
          <p:nvPr/>
        </p:nvSpPr>
        <p:spPr>
          <a:xfrm>
            <a:off x="2728971" y="856283"/>
            <a:ext cx="6893612" cy="1322618"/>
          </a:xfrm>
          <a:custGeom>
            <a:avLst/>
            <a:gdLst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612" h="1322618" fill="none" extrusionOk="0">
                <a:moveTo>
                  <a:pt x="0" y="132393"/>
                </a:moveTo>
                <a:cubicBezTo>
                  <a:pt x="5090" y="94505"/>
                  <a:pt x="171204" y="-14170"/>
                  <a:pt x="295386" y="0"/>
                </a:cubicBezTo>
                <a:cubicBezTo>
                  <a:pt x="2594618" y="58371"/>
                  <a:pt x="5220246" y="-231253"/>
                  <a:pt x="6598225" y="0"/>
                </a:cubicBezTo>
                <a:cubicBezTo>
                  <a:pt x="6730795" y="-2685"/>
                  <a:pt x="6935753" y="39264"/>
                  <a:pt x="6893612" y="132393"/>
                </a:cubicBezTo>
                <a:cubicBezTo>
                  <a:pt x="6921267" y="575523"/>
                  <a:pt x="7017952" y="770932"/>
                  <a:pt x="6893612" y="1190224"/>
                </a:cubicBezTo>
                <a:cubicBezTo>
                  <a:pt x="6863674" y="1283137"/>
                  <a:pt x="6802169" y="1321786"/>
                  <a:pt x="6598225" y="1322618"/>
                </a:cubicBezTo>
                <a:cubicBezTo>
                  <a:pt x="5068961" y="1289322"/>
                  <a:pt x="3211536" y="1298685"/>
                  <a:pt x="295386" y="1322618"/>
                </a:cubicBezTo>
                <a:cubicBezTo>
                  <a:pt x="125244" y="1296717"/>
                  <a:pt x="821" y="1287922"/>
                  <a:pt x="0" y="1190224"/>
                </a:cubicBezTo>
                <a:cubicBezTo>
                  <a:pt x="-174670" y="714285"/>
                  <a:pt x="100548" y="453887"/>
                  <a:pt x="0" y="132393"/>
                </a:cubicBezTo>
                <a:close/>
              </a:path>
              <a:path w="6893612" h="1322618" stroke="0" extrusionOk="0">
                <a:moveTo>
                  <a:pt x="0" y="132393"/>
                </a:moveTo>
                <a:cubicBezTo>
                  <a:pt x="-20072" y="57752"/>
                  <a:pt x="164330" y="-22051"/>
                  <a:pt x="295386" y="0"/>
                </a:cubicBezTo>
                <a:cubicBezTo>
                  <a:pt x="2327290" y="-194472"/>
                  <a:pt x="3463293" y="141658"/>
                  <a:pt x="6598225" y="0"/>
                </a:cubicBezTo>
                <a:cubicBezTo>
                  <a:pt x="6724862" y="-1865"/>
                  <a:pt x="6898704" y="76496"/>
                  <a:pt x="6893612" y="132393"/>
                </a:cubicBezTo>
                <a:cubicBezTo>
                  <a:pt x="7022082" y="443461"/>
                  <a:pt x="7078632" y="795878"/>
                  <a:pt x="6893612" y="1190224"/>
                </a:cubicBezTo>
                <a:cubicBezTo>
                  <a:pt x="6907333" y="1278204"/>
                  <a:pt x="6737090" y="1318736"/>
                  <a:pt x="6598225" y="1322618"/>
                </a:cubicBezTo>
                <a:cubicBezTo>
                  <a:pt x="3449285" y="1342979"/>
                  <a:pt x="1228775" y="1182804"/>
                  <a:pt x="295386" y="1322618"/>
                </a:cubicBezTo>
                <a:cubicBezTo>
                  <a:pt x="135140" y="1298279"/>
                  <a:pt x="-11800" y="1242170"/>
                  <a:pt x="0" y="1190224"/>
                </a:cubicBezTo>
                <a:cubicBezTo>
                  <a:pt x="-207447" y="839710"/>
                  <a:pt x="-186291" y="554286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-15000" y="41440"/>
                  <a:pt x="154298" y="-3313"/>
                  <a:pt x="295386" y="0"/>
                </a:cubicBezTo>
                <a:cubicBezTo>
                  <a:pt x="2176330" y="105353"/>
                  <a:pt x="5141153" y="108633"/>
                  <a:pt x="6598225" y="0"/>
                </a:cubicBezTo>
                <a:cubicBezTo>
                  <a:pt x="6742354" y="6009"/>
                  <a:pt x="6923070" y="58867"/>
                  <a:pt x="6893612" y="132393"/>
                </a:cubicBezTo>
                <a:cubicBezTo>
                  <a:pt x="6857389" y="631561"/>
                  <a:pt x="7030435" y="764365"/>
                  <a:pt x="6893612" y="1190224"/>
                </a:cubicBezTo>
                <a:cubicBezTo>
                  <a:pt x="6874054" y="1279949"/>
                  <a:pt x="6767713" y="1308560"/>
                  <a:pt x="6598225" y="1322618"/>
                </a:cubicBezTo>
                <a:cubicBezTo>
                  <a:pt x="4825789" y="1219528"/>
                  <a:pt x="3468265" y="1273109"/>
                  <a:pt x="295386" y="1322618"/>
                </a:cubicBezTo>
                <a:cubicBezTo>
                  <a:pt x="125187" y="1313314"/>
                  <a:pt x="22169" y="1269739"/>
                  <a:pt x="0" y="1190224"/>
                </a:cubicBezTo>
                <a:cubicBezTo>
                  <a:pt x="-151013" y="792295"/>
                  <a:pt x="-67150" y="533370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1661" y="59720"/>
                  <a:pt x="175908" y="-3094"/>
                  <a:pt x="295386" y="0"/>
                </a:cubicBezTo>
                <a:cubicBezTo>
                  <a:pt x="2306490" y="283959"/>
                  <a:pt x="5249872" y="-149919"/>
                  <a:pt x="6598225" y="0"/>
                </a:cubicBezTo>
                <a:cubicBezTo>
                  <a:pt x="6719714" y="-759"/>
                  <a:pt x="6931005" y="60071"/>
                  <a:pt x="6893612" y="132393"/>
                </a:cubicBezTo>
                <a:cubicBezTo>
                  <a:pt x="6902718" y="608121"/>
                  <a:pt x="7003879" y="751800"/>
                  <a:pt x="6893612" y="1190224"/>
                </a:cubicBezTo>
                <a:cubicBezTo>
                  <a:pt x="6871247" y="1276723"/>
                  <a:pt x="6777916" y="1308255"/>
                  <a:pt x="6598225" y="1322618"/>
                </a:cubicBezTo>
                <a:cubicBezTo>
                  <a:pt x="4962546" y="1138184"/>
                  <a:pt x="3343787" y="1131080"/>
                  <a:pt x="295386" y="1322618"/>
                </a:cubicBezTo>
                <a:cubicBezTo>
                  <a:pt x="123107" y="1299600"/>
                  <a:pt x="7059" y="1273851"/>
                  <a:pt x="0" y="1190224"/>
                </a:cubicBezTo>
                <a:cubicBezTo>
                  <a:pt x="-163388" y="787114"/>
                  <a:pt x="54794" y="479062"/>
                  <a:pt x="0" y="13239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17C39FD5-2F90-CB96-023D-BB4C05B9BA1C}"/>
              </a:ext>
            </a:extLst>
          </p:cNvPr>
          <p:cNvSpPr txBox="1"/>
          <p:nvPr/>
        </p:nvSpPr>
        <p:spPr>
          <a:xfrm>
            <a:off x="3629658" y="866761"/>
            <a:ext cx="599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5" descr="Icon&#10;&#10;Description automatically generated">
            <a:extLst>
              <a:ext uri="{FF2B5EF4-FFF2-40B4-BE49-F238E27FC236}">
                <a16:creationId xmlns:a16="http://schemas.microsoft.com/office/drawing/2014/main" id="{D18F99F3-2F03-2495-48EE-ACFB7F28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54" y="484009"/>
            <a:ext cx="1879806" cy="168811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936D3F-2800-FB99-397A-7C82F8976952}"/>
              </a:ext>
            </a:extLst>
          </p:cNvPr>
          <p:cNvSpPr/>
          <p:nvPr/>
        </p:nvSpPr>
        <p:spPr>
          <a:xfrm>
            <a:off x="1571626" y="3097788"/>
            <a:ext cx="6619874" cy="2217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phi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600201" y="313159"/>
            <a:ext cx="8444132" cy="4441721"/>
          </a:xfrm>
          <a:custGeom>
            <a:avLst/>
            <a:gdLst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4132" h="4441721" fill="none" extrusionOk="0">
                <a:moveTo>
                  <a:pt x="0" y="444615"/>
                </a:moveTo>
                <a:cubicBezTo>
                  <a:pt x="5423" y="255710"/>
                  <a:pt x="220081" y="-48030"/>
                  <a:pt x="361824" y="0"/>
                </a:cubicBezTo>
                <a:cubicBezTo>
                  <a:pt x="2983377" y="186736"/>
                  <a:pt x="6433639" y="-479155"/>
                  <a:pt x="8082306" y="0"/>
                </a:cubicBezTo>
                <a:cubicBezTo>
                  <a:pt x="8200994" y="-14262"/>
                  <a:pt x="8489326" y="158808"/>
                  <a:pt x="8444132" y="444615"/>
                </a:cubicBezTo>
                <a:cubicBezTo>
                  <a:pt x="8493157" y="1940911"/>
                  <a:pt x="8632689" y="2583766"/>
                  <a:pt x="8444132" y="3997104"/>
                </a:cubicBezTo>
                <a:cubicBezTo>
                  <a:pt x="8410028" y="4283263"/>
                  <a:pt x="8323789" y="4440087"/>
                  <a:pt x="8082306" y="4441721"/>
                </a:cubicBezTo>
                <a:cubicBezTo>
                  <a:pt x="6287857" y="4319715"/>
                  <a:pt x="3919361" y="4379315"/>
                  <a:pt x="361824" y="4441721"/>
                </a:cubicBezTo>
                <a:cubicBezTo>
                  <a:pt x="152428" y="4372564"/>
                  <a:pt x="1326" y="4309263"/>
                  <a:pt x="0" y="3997104"/>
                </a:cubicBezTo>
                <a:cubicBezTo>
                  <a:pt x="-198607" y="2562924"/>
                  <a:pt x="127296" y="1575530"/>
                  <a:pt x="0" y="444615"/>
                </a:cubicBezTo>
                <a:close/>
              </a:path>
              <a:path w="8444132" h="4441721" stroke="0" extrusionOk="0">
                <a:moveTo>
                  <a:pt x="0" y="444615"/>
                </a:moveTo>
                <a:cubicBezTo>
                  <a:pt x="-28373" y="188863"/>
                  <a:pt x="200884" y="-36241"/>
                  <a:pt x="361824" y="0"/>
                </a:cubicBezTo>
                <a:cubicBezTo>
                  <a:pt x="2853078" y="-524467"/>
                  <a:pt x="4160725" y="418973"/>
                  <a:pt x="8082306" y="0"/>
                </a:cubicBezTo>
                <a:cubicBezTo>
                  <a:pt x="8230377" y="-3697"/>
                  <a:pt x="8445771" y="274325"/>
                  <a:pt x="8444132" y="444615"/>
                </a:cubicBezTo>
                <a:cubicBezTo>
                  <a:pt x="8605420" y="1460641"/>
                  <a:pt x="8773887" y="2845602"/>
                  <a:pt x="8444132" y="3997104"/>
                </a:cubicBezTo>
                <a:cubicBezTo>
                  <a:pt x="8442551" y="4275084"/>
                  <a:pt x="8233426" y="4429496"/>
                  <a:pt x="8082306" y="4441721"/>
                </a:cubicBezTo>
                <a:cubicBezTo>
                  <a:pt x="4944075" y="4378468"/>
                  <a:pt x="1210087" y="4495626"/>
                  <a:pt x="361824" y="4441721"/>
                </a:cubicBezTo>
                <a:cubicBezTo>
                  <a:pt x="172459" y="4358378"/>
                  <a:pt x="-14320" y="4194640"/>
                  <a:pt x="0" y="3997104"/>
                </a:cubicBezTo>
                <a:cubicBezTo>
                  <a:pt x="-263964" y="2756917"/>
                  <a:pt x="-301948" y="1861473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-18530" y="171174"/>
                  <a:pt x="185992" y="-10525"/>
                  <a:pt x="361824" y="0"/>
                </a:cubicBezTo>
                <a:cubicBezTo>
                  <a:pt x="2845988" y="343212"/>
                  <a:pt x="6329453" y="-32589"/>
                  <a:pt x="8082306" y="0"/>
                </a:cubicBezTo>
                <a:cubicBezTo>
                  <a:pt x="8252702" y="2901"/>
                  <a:pt x="8480439" y="202309"/>
                  <a:pt x="8444132" y="444615"/>
                </a:cubicBezTo>
                <a:cubicBezTo>
                  <a:pt x="8437137" y="2135552"/>
                  <a:pt x="8585890" y="2513675"/>
                  <a:pt x="8444132" y="3997104"/>
                </a:cubicBezTo>
                <a:cubicBezTo>
                  <a:pt x="8430030" y="4303755"/>
                  <a:pt x="8297805" y="4404682"/>
                  <a:pt x="8082306" y="4441721"/>
                </a:cubicBezTo>
                <a:cubicBezTo>
                  <a:pt x="5915211" y="4022240"/>
                  <a:pt x="4236963" y="4233726"/>
                  <a:pt x="361824" y="4441721"/>
                </a:cubicBezTo>
                <a:cubicBezTo>
                  <a:pt x="156024" y="4397147"/>
                  <a:pt x="45473" y="4270105"/>
                  <a:pt x="0" y="3997104"/>
                </a:cubicBezTo>
                <a:cubicBezTo>
                  <a:pt x="-78634" y="2721125"/>
                  <a:pt x="-109484" y="1727850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718" y="207293"/>
                  <a:pt x="217119" y="-25463"/>
                  <a:pt x="361824" y="0"/>
                </a:cubicBezTo>
                <a:cubicBezTo>
                  <a:pt x="2855715" y="397016"/>
                  <a:pt x="6509640" y="-368621"/>
                  <a:pt x="8082306" y="0"/>
                </a:cubicBezTo>
                <a:cubicBezTo>
                  <a:pt x="8235760" y="-4881"/>
                  <a:pt x="8484225" y="171233"/>
                  <a:pt x="8444132" y="444615"/>
                </a:cubicBezTo>
                <a:cubicBezTo>
                  <a:pt x="8448792" y="2035771"/>
                  <a:pt x="8607091" y="2534675"/>
                  <a:pt x="8444132" y="3997104"/>
                </a:cubicBezTo>
                <a:cubicBezTo>
                  <a:pt x="8415938" y="4279475"/>
                  <a:pt x="8302143" y="4422926"/>
                  <a:pt x="8082306" y="4441721"/>
                </a:cubicBezTo>
                <a:cubicBezTo>
                  <a:pt x="6076698" y="4089037"/>
                  <a:pt x="4094997" y="4179209"/>
                  <a:pt x="361824" y="4441721"/>
                </a:cubicBezTo>
                <a:cubicBezTo>
                  <a:pt x="147722" y="4375764"/>
                  <a:pt x="11668" y="4277041"/>
                  <a:pt x="0" y="3997104"/>
                </a:cubicBezTo>
                <a:cubicBezTo>
                  <a:pt x="-245618" y="2648522"/>
                  <a:pt x="102395" y="160926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25BB38AD-7C76-4DA1-83A4-F40E5E964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>
            <a:off x="9270901" y="-611773"/>
            <a:ext cx="1767827" cy="1876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63D11-7D37-86D4-3A97-504712906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pic>
        <p:nvPicPr>
          <p:cNvPr id="5" name="Picture 4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E7EB9484-14B9-378C-3698-C9A827DC6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4317921"/>
            <a:ext cx="2952750" cy="2635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F0695B-555E-F29C-11E6-549B4DE3ED8E}"/>
              </a:ext>
            </a:extLst>
          </p:cNvPr>
          <p:cNvGrpSpPr/>
          <p:nvPr/>
        </p:nvGrpSpPr>
        <p:grpSpPr>
          <a:xfrm>
            <a:off x="6100584" y="3807224"/>
            <a:ext cx="3519665" cy="3126976"/>
            <a:chOff x="1901195" y="2605309"/>
            <a:chExt cx="2055644" cy="2321742"/>
          </a:xfrm>
        </p:grpSpPr>
        <p:pic>
          <p:nvPicPr>
            <p:cNvPr id="9" name="Picture 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2E66C63-D0DE-F47D-3F13-B031FAE3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F6BF562-8BE8-7F69-EF4D-34956F6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15BA8A-4E08-E8BA-9616-69E27E2CC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6" y="3567219"/>
            <a:ext cx="4437846" cy="4437846"/>
          </a:xfrm>
          <a:prstGeom prst="rect">
            <a:avLst/>
          </a:prstGeom>
        </p:spPr>
      </p:pic>
      <p:pic>
        <p:nvPicPr>
          <p:cNvPr id="13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C52D3D06-8A28-A93F-F5BE-FBE51A6D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 flipH="1">
            <a:off x="732678" y="-383173"/>
            <a:ext cx="1800972" cy="1876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AFA9F6-41A7-8FCA-0008-FB1DC8C17807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A96FB-5286-1AA6-7C8F-C403A895DF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2207" y="955831"/>
            <a:ext cx="391803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EE65F-4B56-EBB0-9BD4-0CB4BF1D4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63" y="2281801"/>
            <a:ext cx="82242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7E4FC-C971-184A-B6B3-4E144017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80" y="1964739"/>
            <a:ext cx="941304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8B46CC1C-95F3-47C7-4BD7-5BD8443AFDFE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890BA5CA-1CA3-12A4-883B-4AB89E1C3E86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DBF9609D-1D3E-21E7-4AB8-5365E3E5CC9E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490</Words>
  <Application>Microsoft Office PowerPoint</Application>
  <PresentationFormat>Widescreen</PresentationFormat>
  <Paragraphs>85</Paragraphs>
  <Slides>19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Calibri Light</vt:lpstr>
      <vt:lpstr>Cambria</vt:lpstr>
      <vt:lpstr>Times New Roman</vt:lpstr>
      <vt:lpstr>千图网拥有20W+精美PPT模板 更多PPT模板下载至：www.58pic.com/office/ppt​​</vt:lpstr>
      <vt:lpstr>Chủ đề Office</vt:lpstr>
      <vt:lpstr>1_Chủ đề Office</vt:lpstr>
      <vt:lpstr>1_Office Theme</vt:lpstr>
      <vt:lpstr>Office Theme</vt:lpstr>
      <vt:lpstr>2_Chủ đề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57</cp:revision>
  <dcterms:created xsi:type="dcterms:W3CDTF">2022-08-31T03:16:51Z</dcterms:created>
  <dcterms:modified xsi:type="dcterms:W3CDTF">2025-12-20T07:20:42Z</dcterms:modified>
</cp:coreProperties>
</file>