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6" r:id="rId3"/>
    <p:sldMasterId id="2147483700" r:id="rId4"/>
    <p:sldMasterId id="2147483713" r:id="rId5"/>
    <p:sldMasterId id="2147483725" r:id="rId6"/>
  </p:sldMasterIdLst>
  <p:notesMasterIdLst>
    <p:notesMasterId r:id="rId20"/>
  </p:notesMasterIdLst>
  <p:sldIdLst>
    <p:sldId id="327" r:id="rId7"/>
    <p:sldId id="4411" r:id="rId8"/>
    <p:sldId id="11693" r:id="rId9"/>
    <p:sldId id="3227" r:id="rId10"/>
    <p:sldId id="256" r:id="rId11"/>
    <p:sldId id="261" r:id="rId12"/>
    <p:sldId id="262" r:id="rId13"/>
    <p:sldId id="260" r:id="rId14"/>
    <p:sldId id="3204" r:id="rId15"/>
    <p:sldId id="3228" r:id="rId16"/>
    <p:sldId id="3223" r:id="rId17"/>
    <p:sldId id="3211" r:id="rId18"/>
    <p:sldId id="322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1A9434-B23E-4E67-BE5A-F54D5E8643A1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1EDC7B-4425-4DCA-A623-F17873033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440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EDC7B-4425-4DCA-A623-F17873033A8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254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66F1B3-F0F6-490A-96A0-0E5075E6CE0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772912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66F1B3-F0F6-490A-96A0-0E5075E6CE0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565663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66F1B3-F0F6-490A-96A0-0E5075E6CE0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76414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66F1B3-F0F6-490A-96A0-0E5075E6CE0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44793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8354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605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422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2505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8925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4221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1414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6542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0911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1269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024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41252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2947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1779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3948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8445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8317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91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/>
          <p:nvPr/>
        </p:nvSpPr>
        <p:spPr>
          <a:xfrm>
            <a:off x="6922614" y="2877533"/>
            <a:ext cx="2047981" cy="624192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8248211" y="1879092"/>
            <a:ext cx="2078747" cy="1929925"/>
          </a:xfrm>
          <a:custGeom>
            <a:avLst/>
            <a:gdLst/>
            <a:ahLst/>
            <a:cxnLst/>
            <a:rect l="l" t="t" r="r" b="b"/>
            <a:pathLst>
              <a:path w="19234" h="17857" extrusionOk="0">
                <a:moveTo>
                  <a:pt x="8771" y="1"/>
                </a:moveTo>
                <a:cubicBezTo>
                  <a:pt x="6677" y="1"/>
                  <a:pt x="4821" y="1495"/>
                  <a:pt x="4426" y="3631"/>
                </a:cubicBezTo>
                <a:cubicBezTo>
                  <a:pt x="4230" y="4703"/>
                  <a:pt x="4439" y="5754"/>
                  <a:pt x="4940" y="6624"/>
                </a:cubicBezTo>
                <a:cubicBezTo>
                  <a:pt x="2769" y="7103"/>
                  <a:pt x="989" y="8828"/>
                  <a:pt x="565" y="11153"/>
                </a:cubicBezTo>
                <a:cubicBezTo>
                  <a:pt x="0" y="14236"/>
                  <a:pt x="2046" y="17200"/>
                  <a:pt x="5129" y="17763"/>
                </a:cubicBezTo>
                <a:cubicBezTo>
                  <a:pt x="5474" y="17826"/>
                  <a:pt x="5818" y="17856"/>
                  <a:pt x="6157" y="17856"/>
                </a:cubicBezTo>
                <a:cubicBezTo>
                  <a:pt x="7998" y="17856"/>
                  <a:pt x="9700" y="16962"/>
                  <a:pt x="10752" y="15517"/>
                </a:cubicBezTo>
                <a:cubicBezTo>
                  <a:pt x="11378" y="16580"/>
                  <a:pt x="12448" y="17380"/>
                  <a:pt x="13764" y="17624"/>
                </a:cubicBezTo>
                <a:cubicBezTo>
                  <a:pt x="14032" y="17673"/>
                  <a:pt x="14299" y="17697"/>
                  <a:pt x="14563" y="17697"/>
                </a:cubicBezTo>
                <a:cubicBezTo>
                  <a:pt x="16657" y="17697"/>
                  <a:pt x="18524" y="16200"/>
                  <a:pt x="18913" y="14062"/>
                </a:cubicBezTo>
                <a:cubicBezTo>
                  <a:pt x="19234" y="12302"/>
                  <a:pt x="18467" y="10597"/>
                  <a:pt x="17089" y="9636"/>
                </a:cubicBezTo>
                <a:cubicBezTo>
                  <a:pt x="17557" y="9072"/>
                  <a:pt x="17891" y="8384"/>
                  <a:pt x="18029" y="7611"/>
                </a:cubicBezTo>
                <a:cubicBezTo>
                  <a:pt x="18467" y="5211"/>
                  <a:pt x="16874" y="2900"/>
                  <a:pt x="14474" y="2462"/>
                </a:cubicBezTo>
                <a:cubicBezTo>
                  <a:pt x="14205" y="2414"/>
                  <a:pt x="13937" y="2391"/>
                  <a:pt x="13672" y="2391"/>
                </a:cubicBezTo>
                <a:cubicBezTo>
                  <a:pt x="13361" y="2391"/>
                  <a:pt x="13056" y="2423"/>
                  <a:pt x="12762" y="2482"/>
                </a:cubicBezTo>
                <a:cubicBezTo>
                  <a:pt x="12163" y="1265"/>
                  <a:pt x="11015" y="333"/>
                  <a:pt x="9583" y="76"/>
                </a:cubicBezTo>
                <a:cubicBezTo>
                  <a:pt x="9310" y="25"/>
                  <a:pt x="9039" y="1"/>
                  <a:pt x="877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>
            <a:off x="9880277" y="948418"/>
            <a:ext cx="3216577" cy="2724721"/>
          </a:xfrm>
          <a:custGeom>
            <a:avLst/>
            <a:gdLst/>
            <a:ahLst/>
            <a:cxnLst/>
            <a:rect l="l" t="t" r="r" b="b"/>
            <a:pathLst>
              <a:path w="29762" h="25211" extrusionOk="0">
                <a:moveTo>
                  <a:pt x="11253" y="0"/>
                </a:moveTo>
                <a:cubicBezTo>
                  <a:pt x="7759" y="0"/>
                  <a:pt x="4927" y="2833"/>
                  <a:pt x="4927" y="6326"/>
                </a:cubicBezTo>
                <a:cubicBezTo>
                  <a:pt x="4927" y="7056"/>
                  <a:pt x="5046" y="7746"/>
                  <a:pt x="5274" y="8399"/>
                </a:cubicBezTo>
                <a:cubicBezTo>
                  <a:pt x="2193" y="9548"/>
                  <a:pt x="1" y="12519"/>
                  <a:pt x="1" y="16006"/>
                </a:cubicBezTo>
                <a:cubicBezTo>
                  <a:pt x="1" y="20486"/>
                  <a:pt x="3633" y="24119"/>
                  <a:pt x="8113" y="24119"/>
                </a:cubicBezTo>
                <a:cubicBezTo>
                  <a:pt x="8948" y="24119"/>
                  <a:pt x="9750" y="23993"/>
                  <a:pt x="10508" y="23763"/>
                </a:cubicBezTo>
                <a:lnTo>
                  <a:pt x="10508" y="23763"/>
                </a:lnTo>
                <a:cubicBezTo>
                  <a:pt x="10396" y="24244"/>
                  <a:pt x="10299" y="24732"/>
                  <a:pt x="10223" y="25211"/>
                </a:cubicBezTo>
                <a:lnTo>
                  <a:pt x="11301" y="23471"/>
                </a:lnTo>
                <a:cubicBezTo>
                  <a:pt x="12324" y="23033"/>
                  <a:pt x="13242" y="22394"/>
                  <a:pt x="14000" y="21592"/>
                </a:cubicBezTo>
                <a:lnTo>
                  <a:pt x="14000" y="21592"/>
                </a:lnTo>
                <a:cubicBezTo>
                  <a:pt x="13994" y="22394"/>
                  <a:pt x="14077" y="23207"/>
                  <a:pt x="14196" y="24000"/>
                </a:cubicBezTo>
                <a:lnTo>
                  <a:pt x="17571" y="19449"/>
                </a:lnTo>
                <a:cubicBezTo>
                  <a:pt x="18509" y="21759"/>
                  <a:pt x="20779" y="23387"/>
                  <a:pt x="23429" y="23387"/>
                </a:cubicBezTo>
                <a:cubicBezTo>
                  <a:pt x="26929" y="23387"/>
                  <a:pt x="29762" y="20557"/>
                  <a:pt x="29762" y="17056"/>
                </a:cubicBezTo>
                <a:cubicBezTo>
                  <a:pt x="29762" y="14503"/>
                  <a:pt x="28237" y="12297"/>
                  <a:pt x="26053" y="11295"/>
                </a:cubicBezTo>
                <a:cubicBezTo>
                  <a:pt x="26560" y="10383"/>
                  <a:pt x="26853" y="9332"/>
                  <a:pt x="26853" y="8212"/>
                </a:cubicBezTo>
                <a:cubicBezTo>
                  <a:pt x="26853" y="4718"/>
                  <a:pt x="24020" y="1886"/>
                  <a:pt x="20528" y="1886"/>
                </a:cubicBezTo>
                <a:cubicBezTo>
                  <a:pt x="19102" y="1886"/>
                  <a:pt x="17786" y="2360"/>
                  <a:pt x="16729" y="3153"/>
                </a:cubicBezTo>
                <a:cubicBezTo>
                  <a:pt x="15628" y="1268"/>
                  <a:pt x="13591" y="0"/>
                  <a:pt x="11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/>
          <p:nvPr/>
        </p:nvSpPr>
        <p:spPr>
          <a:xfrm>
            <a:off x="-906990" y="4366059"/>
            <a:ext cx="2078747" cy="1929925"/>
          </a:xfrm>
          <a:custGeom>
            <a:avLst/>
            <a:gdLst/>
            <a:ahLst/>
            <a:cxnLst/>
            <a:rect l="l" t="t" r="r" b="b"/>
            <a:pathLst>
              <a:path w="19234" h="17857" extrusionOk="0">
                <a:moveTo>
                  <a:pt x="8771" y="1"/>
                </a:moveTo>
                <a:cubicBezTo>
                  <a:pt x="6677" y="1"/>
                  <a:pt x="4821" y="1495"/>
                  <a:pt x="4426" y="3631"/>
                </a:cubicBezTo>
                <a:cubicBezTo>
                  <a:pt x="4230" y="4703"/>
                  <a:pt x="4439" y="5754"/>
                  <a:pt x="4940" y="6624"/>
                </a:cubicBezTo>
                <a:cubicBezTo>
                  <a:pt x="2769" y="7103"/>
                  <a:pt x="989" y="8828"/>
                  <a:pt x="565" y="11153"/>
                </a:cubicBezTo>
                <a:cubicBezTo>
                  <a:pt x="0" y="14236"/>
                  <a:pt x="2046" y="17200"/>
                  <a:pt x="5129" y="17763"/>
                </a:cubicBezTo>
                <a:cubicBezTo>
                  <a:pt x="5474" y="17826"/>
                  <a:pt x="5818" y="17856"/>
                  <a:pt x="6157" y="17856"/>
                </a:cubicBezTo>
                <a:cubicBezTo>
                  <a:pt x="7998" y="17856"/>
                  <a:pt x="9700" y="16962"/>
                  <a:pt x="10752" y="15517"/>
                </a:cubicBezTo>
                <a:cubicBezTo>
                  <a:pt x="11378" y="16580"/>
                  <a:pt x="12448" y="17380"/>
                  <a:pt x="13764" y="17624"/>
                </a:cubicBezTo>
                <a:cubicBezTo>
                  <a:pt x="14032" y="17673"/>
                  <a:pt x="14299" y="17697"/>
                  <a:pt x="14563" y="17697"/>
                </a:cubicBezTo>
                <a:cubicBezTo>
                  <a:pt x="16657" y="17697"/>
                  <a:pt x="18524" y="16200"/>
                  <a:pt x="18913" y="14062"/>
                </a:cubicBezTo>
                <a:cubicBezTo>
                  <a:pt x="19234" y="12302"/>
                  <a:pt x="18467" y="10597"/>
                  <a:pt x="17089" y="9636"/>
                </a:cubicBezTo>
                <a:cubicBezTo>
                  <a:pt x="17557" y="9072"/>
                  <a:pt x="17891" y="8384"/>
                  <a:pt x="18029" y="7611"/>
                </a:cubicBezTo>
                <a:cubicBezTo>
                  <a:pt x="18467" y="5211"/>
                  <a:pt x="16874" y="2900"/>
                  <a:pt x="14474" y="2462"/>
                </a:cubicBezTo>
                <a:cubicBezTo>
                  <a:pt x="14205" y="2414"/>
                  <a:pt x="13937" y="2391"/>
                  <a:pt x="13672" y="2391"/>
                </a:cubicBezTo>
                <a:cubicBezTo>
                  <a:pt x="13361" y="2391"/>
                  <a:pt x="13056" y="2423"/>
                  <a:pt x="12762" y="2482"/>
                </a:cubicBezTo>
                <a:cubicBezTo>
                  <a:pt x="12163" y="1265"/>
                  <a:pt x="11015" y="333"/>
                  <a:pt x="9583" y="76"/>
                </a:cubicBezTo>
                <a:cubicBezTo>
                  <a:pt x="9310" y="25"/>
                  <a:pt x="9039" y="1"/>
                  <a:pt x="877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3"/>
          <p:cNvSpPr/>
          <p:nvPr/>
        </p:nvSpPr>
        <p:spPr>
          <a:xfrm>
            <a:off x="6024933" y="2381365"/>
            <a:ext cx="6209952" cy="3793217"/>
          </a:xfrm>
          <a:custGeom>
            <a:avLst/>
            <a:gdLst/>
            <a:ahLst/>
            <a:cxnLst/>
            <a:rect l="l" t="t" r="r" b="b"/>
            <a:pathLst>
              <a:path w="43957" h="19958" extrusionOk="0">
                <a:moveTo>
                  <a:pt x="36650" y="1"/>
                </a:moveTo>
                <a:cubicBezTo>
                  <a:pt x="36345" y="1"/>
                  <a:pt x="36644" y="864"/>
                  <a:pt x="36797" y="1253"/>
                </a:cubicBezTo>
                <a:cubicBezTo>
                  <a:pt x="31878" y="1963"/>
                  <a:pt x="27549" y="2993"/>
                  <a:pt x="23771" y="4211"/>
                </a:cubicBezTo>
                <a:cubicBezTo>
                  <a:pt x="23806" y="3897"/>
                  <a:pt x="23820" y="3424"/>
                  <a:pt x="23589" y="3369"/>
                </a:cubicBezTo>
                <a:cubicBezTo>
                  <a:pt x="23577" y="3366"/>
                  <a:pt x="23565" y="3364"/>
                  <a:pt x="23554" y="3364"/>
                </a:cubicBezTo>
                <a:cubicBezTo>
                  <a:pt x="23318" y="3364"/>
                  <a:pt x="23312" y="4037"/>
                  <a:pt x="23319" y="4356"/>
                </a:cubicBezTo>
                <a:cubicBezTo>
                  <a:pt x="23297" y="4363"/>
                  <a:pt x="23277" y="4371"/>
                  <a:pt x="23264" y="4371"/>
                </a:cubicBezTo>
                <a:cubicBezTo>
                  <a:pt x="23130" y="4111"/>
                  <a:pt x="22833" y="3566"/>
                  <a:pt x="22581" y="3566"/>
                </a:cubicBezTo>
                <a:cubicBezTo>
                  <a:pt x="22569" y="3566"/>
                  <a:pt x="22557" y="3567"/>
                  <a:pt x="22546" y="3570"/>
                </a:cubicBezTo>
                <a:cubicBezTo>
                  <a:pt x="22310" y="3626"/>
                  <a:pt x="22629" y="4183"/>
                  <a:pt x="22838" y="4517"/>
                </a:cubicBezTo>
                <a:cubicBezTo>
                  <a:pt x="5630" y="10327"/>
                  <a:pt x="1" y="19957"/>
                  <a:pt x="1" y="19957"/>
                </a:cubicBezTo>
                <a:lnTo>
                  <a:pt x="43888" y="19957"/>
                </a:lnTo>
                <a:lnTo>
                  <a:pt x="43957" y="488"/>
                </a:lnTo>
                <a:lnTo>
                  <a:pt x="43957" y="488"/>
                </a:lnTo>
                <a:cubicBezTo>
                  <a:pt x="41821" y="640"/>
                  <a:pt x="39782" y="849"/>
                  <a:pt x="37835" y="1106"/>
                </a:cubicBezTo>
                <a:cubicBezTo>
                  <a:pt x="37951" y="781"/>
                  <a:pt x="38140" y="168"/>
                  <a:pt x="37876" y="36"/>
                </a:cubicBezTo>
                <a:cubicBezTo>
                  <a:pt x="37853" y="24"/>
                  <a:pt x="37830" y="19"/>
                  <a:pt x="37808" y="19"/>
                </a:cubicBezTo>
                <a:cubicBezTo>
                  <a:pt x="37527" y="19"/>
                  <a:pt x="37350" y="912"/>
                  <a:pt x="37305" y="1177"/>
                </a:cubicBezTo>
                <a:cubicBezTo>
                  <a:pt x="37298" y="1177"/>
                  <a:pt x="37292" y="1183"/>
                  <a:pt x="37277" y="1183"/>
                </a:cubicBezTo>
                <a:cubicBezTo>
                  <a:pt x="37222" y="919"/>
                  <a:pt x="36991" y="1"/>
                  <a:pt x="366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" name="Google Shape;32;p3"/>
          <p:cNvGrpSpPr/>
          <p:nvPr/>
        </p:nvGrpSpPr>
        <p:grpSpPr>
          <a:xfrm>
            <a:off x="-992930" y="4712033"/>
            <a:ext cx="10575273" cy="1742131"/>
            <a:chOff x="-72875" y="2823335"/>
            <a:chExt cx="6972095" cy="1552332"/>
          </a:xfrm>
        </p:grpSpPr>
        <p:sp>
          <p:nvSpPr>
            <p:cNvPr id="33" name="Google Shape;33;p3"/>
            <p:cNvSpPr/>
            <p:nvPr/>
          </p:nvSpPr>
          <p:spPr>
            <a:xfrm>
              <a:off x="3399960" y="2823335"/>
              <a:ext cx="3499260" cy="1552332"/>
            </a:xfrm>
            <a:custGeom>
              <a:avLst/>
              <a:gdLst/>
              <a:ahLst/>
              <a:cxnLst/>
              <a:rect l="l" t="t" r="r" b="b"/>
              <a:pathLst>
                <a:path w="42175" h="19151" extrusionOk="0">
                  <a:moveTo>
                    <a:pt x="7007" y="1"/>
                  </a:moveTo>
                  <a:cubicBezTo>
                    <a:pt x="6680" y="1"/>
                    <a:pt x="6458" y="884"/>
                    <a:pt x="6403" y="1135"/>
                  </a:cubicBezTo>
                  <a:cubicBezTo>
                    <a:pt x="6395" y="1135"/>
                    <a:pt x="6388" y="1128"/>
                    <a:pt x="6381" y="1128"/>
                  </a:cubicBezTo>
                  <a:cubicBezTo>
                    <a:pt x="6336" y="875"/>
                    <a:pt x="6164" y="14"/>
                    <a:pt x="5899" y="14"/>
                  </a:cubicBezTo>
                  <a:cubicBezTo>
                    <a:pt x="5880" y="14"/>
                    <a:pt x="5859" y="19"/>
                    <a:pt x="5838" y="29"/>
                  </a:cubicBezTo>
                  <a:cubicBezTo>
                    <a:pt x="5581" y="161"/>
                    <a:pt x="5755" y="746"/>
                    <a:pt x="5874" y="1058"/>
                  </a:cubicBezTo>
                  <a:cubicBezTo>
                    <a:pt x="4001" y="814"/>
                    <a:pt x="2046" y="614"/>
                    <a:pt x="0" y="467"/>
                  </a:cubicBezTo>
                  <a:lnTo>
                    <a:pt x="0" y="467"/>
                  </a:lnTo>
                  <a:lnTo>
                    <a:pt x="70" y="19151"/>
                  </a:lnTo>
                  <a:lnTo>
                    <a:pt x="42174" y="19151"/>
                  </a:lnTo>
                  <a:cubicBezTo>
                    <a:pt x="42174" y="19151"/>
                    <a:pt x="36177" y="8887"/>
                    <a:pt x="17508" y="3466"/>
                  </a:cubicBezTo>
                  <a:cubicBezTo>
                    <a:pt x="17709" y="3145"/>
                    <a:pt x="17959" y="2673"/>
                    <a:pt x="17751" y="2631"/>
                  </a:cubicBezTo>
                  <a:cubicBezTo>
                    <a:pt x="17738" y="2628"/>
                    <a:pt x="17726" y="2627"/>
                    <a:pt x="17713" y="2627"/>
                  </a:cubicBezTo>
                  <a:cubicBezTo>
                    <a:pt x="17486" y="2627"/>
                    <a:pt x="17222" y="3083"/>
                    <a:pt x="17091" y="3348"/>
                  </a:cubicBezTo>
                  <a:cubicBezTo>
                    <a:pt x="17063" y="3341"/>
                    <a:pt x="17034" y="3334"/>
                    <a:pt x="17007" y="3327"/>
                  </a:cubicBezTo>
                  <a:cubicBezTo>
                    <a:pt x="17014" y="3000"/>
                    <a:pt x="16994" y="2426"/>
                    <a:pt x="16779" y="2426"/>
                  </a:cubicBezTo>
                  <a:cubicBezTo>
                    <a:pt x="16769" y="2426"/>
                    <a:pt x="16759" y="2427"/>
                    <a:pt x="16749" y="2429"/>
                  </a:cubicBezTo>
                  <a:cubicBezTo>
                    <a:pt x="16540" y="2484"/>
                    <a:pt x="16540" y="2902"/>
                    <a:pt x="16575" y="3202"/>
                  </a:cubicBezTo>
                  <a:cubicBezTo>
                    <a:pt x="13646" y="2394"/>
                    <a:pt x="10424" y="1713"/>
                    <a:pt x="6869" y="1198"/>
                  </a:cubicBezTo>
                  <a:cubicBezTo>
                    <a:pt x="7014" y="829"/>
                    <a:pt x="7300" y="1"/>
                    <a:pt x="70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-72875" y="2825675"/>
              <a:ext cx="3563016" cy="1447504"/>
            </a:xfrm>
            <a:custGeom>
              <a:avLst/>
              <a:gdLst/>
              <a:ahLst/>
              <a:cxnLst/>
              <a:rect l="l" t="t" r="r" b="b"/>
              <a:pathLst>
                <a:path w="43958" h="19958" extrusionOk="0">
                  <a:moveTo>
                    <a:pt x="36651" y="1"/>
                  </a:moveTo>
                  <a:cubicBezTo>
                    <a:pt x="36345" y="1"/>
                    <a:pt x="36644" y="864"/>
                    <a:pt x="36791" y="1253"/>
                  </a:cubicBezTo>
                  <a:cubicBezTo>
                    <a:pt x="31871" y="1963"/>
                    <a:pt x="27549" y="2993"/>
                    <a:pt x="23772" y="4211"/>
                  </a:cubicBezTo>
                  <a:cubicBezTo>
                    <a:pt x="23807" y="3897"/>
                    <a:pt x="23820" y="3424"/>
                    <a:pt x="23590" y="3369"/>
                  </a:cubicBezTo>
                  <a:cubicBezTo>
                    <a:pt x="23577" y="3366"/>
                    <a:pt x="23565" y="3364"/>
                    <a:pt x="23554" y="3364"/>
                  </a:cubicBezTo>
                  <a:cubicBezTo>
                    <a:pt x="23319" y="3364"/>
                    <a:pt x="23313" y="4037"/>
                    <a:pt x="23319" y="4356"/>
                  </a:cubicBezTo>
                  <a:cubicBezTo>
                    <a:pt x="23297" y="4363"/>
                    <a:pt x="23277" y="4371"/>
                    <a:pt x="23264" y="4371"/>
                  </a:cubicBezTo>
                  <a:cubicBezTo>
                    <a:pt x="23130" y="4111"/>
                    <a:pt x="22833" y="3566"/>
                    <a:pt x="22581" y="3566"/>
                  </a:cubicBezTo>
                  <a:cubicBezTo>
                    <a:pt x="22569" y="3566"/>
                    <a:pt x="22557" y="3567"/>
                    <a:pt x="22546" y="3570"/>
                  </a:cubicBezTo>
                  <a:cubicBezTo>
                    <a:pt x="22310" y="3626"/>
                    <a:pt x="22629" y="4183"/>
                    <a:pt x="22838" y="4517"/>
                  </a:cubicBezTo>
                  <a:cubicBezTo>
                    <a:pt x="5630" y="10327"/>
                    <a:pt x="1" y="19957"/>
                    <a:pt x="1" y="19957"/>
                  </a:cubicBezTo>
                  <a:lnTo>
                    <a:pt x="43889" y="19957"/>
                  </a:lnTo>
                  <a:lnTo>
                    <a:pt x="43957" y="488"/>
                  </a:lnTo>
                  <a:lnTo>
                    <a:pt x="43957" y="488"/>
                  </a:lnTo>
                  <a:cubicBezTo>
                    <a:pt x="41821" y="640"/>
                    <a:pt x="39782" y="849"/>
                    <a:pt x="37835" y="1106"/>
                  </a:cubicBezTo>
                  <a:cubicBezTo>
                    <a:pt x="37952" y="781"/>
                    <a:pt x="38140" y="168"/>
                    <a:pt x="37868" y="36"/>
                  </a:cubicBezTo>
                  <a:cubicBezTo>
                    <a:pt x="37846" y="24"/>
                    <a:pt x="37824" y="19"/>
                    <a:pt x="37802" y="19"/>
                  </a:cubicBezTo>
                  <a:cubicBezTo>
                    <a:pt x="37527" y="19"/>
                    <a:pt x="37350" y="912"/>
                    <a:pt x="37305" y="1177"/>
                  </a:cubicBezTo>
                  <a:cubicBezTo>
                    <a:pt x="37299" y="1177"/>
                    <a:pt x="37284" y="1183"/>
                    <a:pt x="37277" y="1183"/>
                  </a:cubicBezTo>
                  <a:cubicBezTo>
                    <a:pt x="37222" y="919"/>
                    <a:pt x="36991" y="1"/>
                    <a:pt x="366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" name="Google Shape;35;p3"/>
          <p:cNvSpPr/>
          <p:nvPr/>
        </p:nvSpPr>
        <p:spPr>
          <a:xfrm>
            <a:off x="-26200" y="6075435"/>
            <a:ext cx="12261048" cy="828195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>
            <a:off x="-26199" y="5781267"/>
            <a:ext cx="3122777" cy="1122376"/>
          </a:xfrm>
          <a:custGeom>
            <a:avLst/>
            <a:gdLst/>
            <a:ahLst/>
            <a:cxnLst/>
            <a:rect l="l" t="t" r="r" b="b"/>
            <a:pathLst>
              <a:path w="42175" h="19151" extrusionOk="0">
                <a:moveTo>
                  <a:pt x="7007" y="1"/>
                </a:moveTo>
                <a:cubicBezTo>
                  <a:pt x="6680" y="1"/>
                  <a:pt x="6458" y="884"/>
                  <a:pt x="6403" y="1135"/>
                </a:cubicBezTo>
                <a:cubicBezTo>
                  <a:pt x="6395" y="1135"/>
                  <a:pt x="6388" y="1128"/>
                  <a:pt x="6381" y="1128"/>
                </a:cubicBezTo>
                <a:cubicBezTo>
                  <a:pt x="6336" y="875"/>
                  <a:pt x="6164" y="14"/>
                  <a:pt x="5899" y="14"/>
                </a:cubicBezTo>
                <a:cubicBezTo>
                  <a:pt x="5880" y="14"/>
                  <a:pt x="5859" y="19"/>
                  <a:pt x="5838" y="29"/>
                </a:cubicBezTo>
                <a:cubicBezTo>
                  <a:pt x="5581" y="161"/>
                  <a:pt x="5755" y="746"/>
                  <a:pt x="5874" y="1058"/>
                </a:cubicBezTo>
                <a:cubicBezTo>
                  <a:pt x="4001" y="814"/>
                  <a:pt x="2046" y="614"/>
                  <a:pt x="0" y="467"/>
                </a:cubicBezTo>
                <a:lnTo>
                  <a:pt x="0" y="467"/>
                </a:lnTo>
                <a:lnTo>
                  <a:pt x="70" y="19151"/>
                </a:lnTo>
                <a:lnTo>
                  <a:pt x="42174" y="19151"/>
                </a:lnTo>
                <a:cubicBezTo>
                  <a:pt x="42174" y="19151"/>
                  <a:pt x="36177" y="8887"/>
                  <a:pt x="17508" y="3466"/>
                </a:cubicBezTo>
                <a:cubicBezTo>
                  <a:pt x="17709" y="3145"/>
                  <a:pt x="17959" y="2673"/>
                  <a:pt x="17751" y="2631"/>
                </a:cubicBezTo>
                <a:cubicBezTo>
                  <a:pt x="17738" y="2628"/>
                  <a:pt x="17726" y="2627"/>
                  <a:pt x="17713" y="2627"/>
                </a:cubicBezTo>
                <a:cubicBezTo>
                  <a:pt x="17486" y="2627"/>
                  <a:pt x="17222" y="3083"/>
                  <a:pt x="17091" y="3348"/>
                </a:cubicBezTo>
                <a:cubicBezTo>
                  <a:pt x="17063" y="3341"/>
                  <a:pt x="17034" y="3334"/>
                  <a:pt x="17007" y="3327"/>
                </a:cubicBezTo>
                <a:cubicBezTo>
                  <a:pt x="17014" y="3000"/>
                  <a:pt x="16994" y="2426"/>
                  <a:pt x="16779" y="2426"/>
                </a:cubicBezTo>
                <a:cubicBezTo>
                  <a:pt x="16769" y="2426"/>
                  <a:pt x="16759" y="2427"/>
                  <a:pt x="16749" y="2429"/>
                </a:cubicBezTo>
                <a:cubicBezTo>
                  <a:pt x="16540" y="2484"/>
                  <a:pt x="16540" y="2902"/>
                  <a:pt x="16575" y="3202"/>
                </a:cubicBezTo>
                <a:cubicBezTo>
                  <a:pt x="13646" y="2394"/>
                  <a:pt x="10424" y="1713"/>
                  <a:pt x="6869" y="1198"/>
                </a:cubicBezTo>
                <a:cubicBezTo>
                  <a:pt x="7014" y="829"/>
                  <a:pt x="7300" y="1"/>
                  <a:pt x="700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" name="Google Shape;37;p3"/>
          <p:cNvGrpSpPr/>
          <p:nvPr/>
        </p:nvGrpSpPr>
        <p:grpSpPr>
          <a:xfrm>
            <a:off x="857955" y="5712743"/>
            <a:ext cx="775236" cy="718807"/>
            <a:chOff x="247670" y="4242199"/>
            <a:chExt cx="638089" cy="591643"/>
          </a:xfrm>
        </p:grpSpPr>
        <p:sp>
          <p:nvSpPr>
            <p:cNvPr id="38" name="Google Shape;38;p3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" name="Google Shape;45;p3"/>
          <p:cNvSpPr/>
          <p:nvPr/>
        </p:nvSpPr>
        <p:spPr>
          <a:xfrm>
            <a:off x="-62833" y="6454168"/>
            <a:ext cx="12297797" cy="505681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>
            <a:off x="-1289634" y="1781668"/>
            <a:ext cx="3472036" cy="1058224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 flipH="1">
            <a:off x="5778798" y="948434"/>
            <a:ext cx="2358364" cy="718804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3"/>
          <p:cNvSpPr/>
          <p:nvPr/>
        </p:nvSpPr>
        <p:spPr>
          <a:xfrm>
            <a:off x="9623365" y="-212799"/>
            <a:ext cx="2358364" cy="718804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" name="Google Shape;49;p3"/>
          <p:cNvGrpSpPr/>
          <p:nvPr/>
        </p:nvGrpSpPr>
        <p:grpSpPr>
          <a:xfrm>
            <a:off x="10888687" y="3427559"/>
            <a:ext cx="673227" cy="624223"/>
            <a:chOff x="247670" y="4242199"/>
            <a:chExt cx="638089" cy="591643"/>
          </a:xfrm>
        </p:grpSpPr>
        <p:sp>
          <p:nvSpPr>
            <p:cNvPr id="50" name="Google Shape;50;p3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" name="Google Shape;57;p3"/>
          <p:cNvGrpSpPr/>
          <p:nvPr/>
        </p:nvGrpSpPr>
        <p:grpSpPr>
          <a:xfrm>
            <a:off x="6377236" y="5712742"/>
            <a:ext cx="545353" cy="505657"/>
            <a:chOff x="247670" y="4242199"/>
            <a:chExt cx="638089" cy="591643"/>
          </a:xfrm>
        </p:grpSpPr>
        <p:sp>
          <p:nvSpPr>
            <p:cNvPr id="58" name="Google Shape;58;p3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5" name="Google Shape;65;p3"/>
          <p:cNvSpPr txBox="1">
            <a:spLocks noGrp="1"/>
          </p:cNvSpPr>
          <p:nvPr>
            <p:ph type="title"/>
          </p:nvPr>
        </p:nvSpPr>
        <p:spPr>
          <a:xfrm>
            <a:off x="1633200" y="2039167"/>
            <a:ext cx="4913600" cy="25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6" name="Google Shape;66;p3"/>
          <p:cNvSpPr txBox="1">
            <a:spLocks noGrp="1"/>
          </p:cNvSpPr>
          <p:nvPr>
            <p:ph type="title" idx="2" hasCustomPrompt="1"/>
          </p:nvPr>
        </p:nvSpPr>
        <p:spPr>
          <a:xfrm>
            <a:off x="3427000" y="681900"/>
            <a:ext cx="132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7" name="Google Shape;67;p3"/>
          <p:cNvSpPr txBox="1">
            <a:spLocks noGrp="1"/>
          </p:cNvSpPr>
          <p:nvPr>
            <p:ph type="subTitle" idx="1"/>
          </p:nvPr>
        </p:nvSpPr>
        <p:spPr>
          <a:xfrm>
            <a:off x="2401200" y="5000051"/>
            <a:ext cx="3377600" cy="9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55951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8"/>
          <p:cNvSpPr/>
          <p:nvPr/>
        </p:nvSpPr>
        <p:spPr>
          <a:xfrm flipH="1">
            <a:off x="11005198" y="3040401"/>
            <a:ext cx="1804953" cy="1675913"/>
          </a:xfrm>
          <a:custGeom>
            <a:avLst/>
            <a:gdLst/>
            <a:ahLst/>
            <a:cxnLst/>
            <a:rect l="l" t="t" r="r" b="b"/>
            <a:pathLst>
              <a:path w="19233" h="17858" extrusionOk="0">
                <a:moveTo>
                  <a:pt x="8776" y="1"/>
                </a:moveTo>
                <a:cubicBezTo>
                  <a:pt x="6682" y="1"/>
                  <a:pt x="4815" y="1497"/>
                  <a:pt x="4426" y="3629"/>
                </a:cubicBezTo>
                <a:cubicBezTo>
                  <a:pt x="4231" y="4701"/>
                  <a:pt x="4439" y="5752"/>
                  <a:pt x="4940" y="6628"/>
                </a:cubicBezTo>
                <a:cubicBezTo>
                  <a:pt x="2769" y="7101"/>
                  <a:pt x="987" y="8834"/>
                  <a:pt x="563" y="11157"/>
                </a:cubicBezTo>
                <a:cubicBezTo>
                  <a:pt x="0" y="14240"/>
                  <a:pt x="2039" y="17198"/>
                  <a:pt x="5129" y="17762"/>
                </a:cubicBezTo>
                <a:cubicBezTo>
                  <a:pt x="5476" y="17826"/>
                  <a:pt x="5822" y="17857"/>
                  <a:pt x="6162" y="17857"/>
                </a:cubicBezTo>
                <a:cubicBezTo>
                  <a:pt x="7999" y="17857"/>
                  <a:pt x="9693" y="16960"/>
                  <a:pt x="10744" y="15521"/>
                </a:cubicBezTo>
                <a:cubicBezTo>
                  <a:pt x="11376" y="16585"/>
                  <a:pt x="12442" y="17387"/>
                  <a:pt x="13756" y="17622"/>
                </a:cubicBezTo>
                <a:cubicBezTo>
                  <a:pt x="14029" y="17673"/>
                  <a:pt x="14300" y="17697"/>
                  <a:pt x="14567" y="17697"/>
                </a:cubicBezTo>
                <a:cubicBezTo>
                  <a:pt x="16662" y="17697"/>
                  <a:pt x="18518" y="16202"/>
                  <a:pt x="18913" y="14067"/>
                </a:cubicBezTo>
                <a:cubicBezTo>
                  <a:pt x="19232" y="12306"/>
                  <a:pt x="18461" y="10601"/>
                  <a:pt x="17083" y="9634"/>
                </a:cubicBezTo>
                <a:cubicBezTo>
                  <a:pt x="17549" y="9070"/>
                  <a:pt x="17883" y="8389"/>
                  <a:pt x="18030" y="7617"/>
                </a:cubicBezTo>
                <a:cubicBezTo>
                  <a:pt x="18467" y="5209"/>
                  <a:pt x="16874" y="2906"/>
                  <a:pt x="14466" y="2467"/>
                </a:cubicBezTo>
                <a:cubicBezTo>
                  <a:pt x="14196" y="2416"/>
                  <a:pt x="13928" y="2391"/>
                  <a:pt x="13663" y="2391"/>
                </a:cubicBezTo>
                <a:cubicBezTo>
                  <a:pt x="13354" y="2391"/>
                  <a:pt x="13050" y="2425"/>
                  <a:pt x="12754" y="2488"/>
                </a:cubicBezTo>
                <a:cubicBezTo>
                  <a:pt x="12163" y="1271"/>
                  <a:pt x="11016" y="337"/>
                  <a:pt x="9575" y="74"/>
                </a:cubicBezTo>
                <a:cubicBezTo>
                  <a:pt x="9306" y="24"/>
                  <a:pt x="9039" y="1"/>
                  <a:pt x="87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8"/>
          <p:cNvSpPr/>
          <p:nvPr/>
        </p:nvSpPr>
        <p:spPr>
          <a:xfrm flipH="1">
            <a:off x="8643768" y="3925659"/>
            <a:ext cx="2792971" cy="2108060"/>
          </a:xfrm>
          <a:custGeom>
            <a:avLst/>
            <a:gdLst/>
            <a:ahLst/>
            <a:cxnLst/>
            <a:rect l="l" t="t" r="r" b="b"/>
            <a:pathLst>
              <a:path w="29761" h="25212" extrusionOk="0">
                <a:moveTo>
                  <a:pt x="18503" y="1"/>
                </a:moveTo>
                <a:cubicBezTo>
                  <a:pt x="16171" y="1"/>
                  <a:pt x="14126" y="1267"/>
                  <a:pt x="13034" y="3145"/>
                </a:cubicBezTo>
                <a:cubicBezTo>
                  <a:pt x="11975" y="2352"/>
                  <a:pt x="10660" y="1879"/>
                  <a:pt x="9234" y="1879"/>
                </a:cubicBezTo>
                <a:cubicBezTo>
                  <a:pt x="5741" y="1879"/>
                  <a:pt x="2902" y="4718"/>
                  <a:pt x="2902" y="8212"/>
                </a:cubicBezTo>
                <a:cubicBezTo>
                  <a:pt x="2902" y="9333"/>
                  <a:pt x="3194" y="10383"/>
                  <a:pt x="3708" y="11295"/>
                </a:cubicBezTo>
                <a:cubicBezTo>
                  <a:pt x="1517" y="12289"/>
                  <a:pt x="1" y="14495"/>
                  <a:pt x="1" y="17057"/>
                </a:cubicBezTo>
                <a:cubicBezTo>
                  <a:pt x="1" y="20549"/>
                  <a:pt x="2831" y="23381"/>
                  <a:pt x="6325" y="23381"/>
                </a:cubicBezTo>
                <a:cubicBezTo>
                  <a:pt x="8977" y="23381"/>
                  <a:pt x="11245" y="21753"/>
                  <a:pt x="12192" y="19443"/>
                </a:cubicBezTo>
                <a:lnTo>
                  <a:pt x="15565" y="23994"/>
                </a:lnTo>
                <a:cubicBezTo>
                  <a:pt x="15677" y="23207"/>
                  <a:pt x="15767" y="22392"/>
                  <a:pt x="15754" y="21592"/>
                </a:cubicBezTo>
                <a:lnTo>
                  <a:pt x="15754" y="21592"/>
                </a:lnTo>
                <a:cubicBezTo>
                  <a:pt x="16512" y="22386"/>
                  <a:pt x="17431" y="23034"/>
                  <a:pt x="18461" y="23471"/>
                </a:cubicBezTo>
                <a:lnTo>
                  <a:pt x="19540" y="25211"/>
                </a:lnTo>
                <a:cubicBezTo>
                  <a:pt x="19456" y="24724"/>
                  <a:pt x="19365" y="24244"/>
                  <a:pt x="19254" y="23763"/>
                </a:cubicBezTo>
                <a:lnTo>
                  <a:pt x="19254" y="23763"/>
                </a:lnTo>
                <a:cubicBezTo>
                  <a:pt x="20013" y="23994"/>
                  <a:pt x="20812" y="24119"/>
                  <a:pt x="21641" y="24119"/>
                </a:cubicBezTo>
                <a:cubicBezTo>
                  <a:pt x="26128" y="24119"/>
                  <a:pt x="29760" y="20487"/>
                  <a:pt x="29760" y="15998"/>
                </a:cubicBezTo>
                <a:cubicBezTo>
                  <a:pt x="29760" y="12519"/>
                  <a:pt x="27569" y="9548"/>
                  <a:pt x="24486" y="8393"/>
                </a:cubicBezTo>
                <a:cubicBezTo>
                  <a:pt x="24709" y="7746"/>
                  <a:pt x="24834" y="7050"/>
                  <a:pt x="24834" y="6327"/>
                </a:cubicBezTo>
                <a:cubicBezTo>
                  <a:pt x="24834" y="2833"/>
                  <a:pt x="22003" y="1"/>
                  <a:pt x="1850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8"/>
          <p:cNvSpPr/>
          <p:nvPr/>
        </p:nvSpPr>
        <p:spPr>
          <a:xfrm>
            <a:off x="-884331" y="3105968"/>
            <a:ext cx="1804953" cy="1675913"/>
          </a:xfrm>
          <a:custGeom>
            <a:avLst/>
            <a:gdLst/>
            <a:ahLst/>
            <a:cxnLst/>
            <a:rect l="l" t="t" r="r" b="b"/>
            <a:pathLst>
              <a:path w="19233" h="17858" extrusionOk="0">
                <a:moveTo>
                  <a:pt x="8776" y="1"/>
                </a:moveTo>
                <a:cubicBezTo>
                  <a:pt x="6682" y="1"/>
                  <a:pt x="4815" y="1497"/>
                  <a:pt x="4426" y="3629"/>
                </a:cubicBezTo>
                <a:cubicBezTo>
                  <a:pt x="4231" y="4701"/>
                  <a:pt x="4439" y="5752"/>
                  <a:pt x="4940" y="6628"/>
                </a:cubicBezTo>
                <a:cubicBezTo>
                  <a:pt x="2769" y="7101"/>
                  <a:pt x="987" y="8834"/>
                  <a:pt x="563" y="11157"/>
                </a:cubicBezTo>
                <a:cubicBezTo>
                  <a:pt x="0" y="14240"/>
                  <a:pt x="2039" y="17198"/>
                  <a:pt x="5129" y="17762"/>
                </a:cubicBezTo>
                <a:cubicBezTo>
                  <a:pt x="5476" y="17826"/>
                  <a:pt x="5822" y="17857"/>
                  <a:pt x="6162" y="17857"/>
                </a:cubicBezTo>
                <a:cubicBezTo>
                  <a:pt x="7999" y="17857"/>
                  <a:pt x="9693" y="16960"/>
                  <a:pt x="10744" y="15521"/>
                </a:cubicBezTo>
                <a:cubicBezTo>
                  <a:pt x="11376" y="16585"/>
                  <a:pt x="12442" y="17387"/>
                  <a:pt x="13756" y="17622"/>
                </a:cubicBezTo>
                <a:cubicBezTo>
                  <a:pt x="14029" y="17673"/>
                  <a:pt x="14300" y="17697"/>
                  <a:pt x="14567" y="17697"/>
                </a:cubicBezTo>
                <a:cubicBezTo>
                  <a:pt x="16662" y="17697"/>
                  <a:pt x="18518" y="16202"/>
                  <a:pt x="18913" y="14067"/>
                </a:cubicBezTo>
                <a:cubicBezTo>
                  <a:pt x="19232" y="12306"/>
                  <a:pt x="18461" y="10601"/>
                  <a:pt x="17083" y="9634"/>
                </a:cubicBezTo>
                <a:cubicBezTo>
                  <a:pt x="17549" y="9070"/>
                  <a:pt x="17883" y="8389"/>
                  <a:pt x="18030" y="7617"/>
                </a:cubicBezTo>
                <a:cubicBezTo>
                  <a:pt x="18467" y="5209"/>
                  <a:pt x="16874" y="2906"/>
                  <a:pt x="14466" y="2467"/>
                </a:cubicBezTo>
                <a:cubicBezTo>
                  <a:pt x="14196" y="2416"/>
                  <a:pt x="13928" y="2391"/>
                  <a:pt x="13663" y="2391"/>
                </a:cubicBezTo>
                <a:cubicBezTo>
                  <a:pt x="13354" y="2391"/>
                  <a:pt x="13050" y="2425"/>
                  <a:pt x="12754" y="2488"/>
                </a:cubicBezTo>
                <a:cubicBezTo>
                  <a:pt x="12163" y="1271"/>
                  <a:pt x="11016" y="337"/>
                  <a:pt x="9575" y="74"/>
                </a:cubicBezTo>
                <a:cubicBezTo>
                  <a:pt x="9306" y="24"/>
                  <a:pt x="9039" y="1"/>
                  <a:pt x="87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8"/>
          <p:cNvSpPr/>
          <p:nvPr/>
        </p:nvSpPr>
        <p:spPr>
          <a:xfrm>
            <a:off x="187480" y="3650293"/>
            <a:ext cx="2792971" cy="2108060"/>
          </a:xfrm>
          <a:custGeom>
            <a:avLst/>
            <a:gdLst/>
            <a:ahLst/>
            <a:cxnLst/>
            <a:rect l="l" t="t" r="r" b="b"/>
            <a:pathLst>
              <a:path w="29761" h="25212" extrusionOk="0">
                <a:moveTo>
                  <a:pt x="18503" y="1"/>
                </a:moveTo>
                <a:cubicBezTo>
                  <a:pt x="16171" y="1"/>
                  <a:pt x="14126" y="1267"/>
                  <a:pt x="13034" y="3145"/>
                </a:cubicBezTo>
                <a:cubicBezTo>
                  <a:pt x="11975" y="2352"/>
                  <a:pt x="10660" y="1879"/>
                  <a:pt x="9234" y="1879"/>
                </a:cubicBezTo>
                <a:cubicBezTo>
                  <a:pt x="5741" y="1879"/>
                  <a:pt x="2902" y="4718"/>
                  <a:pt x="2902" y="8212"/>
                </a:cubicBezTo>
                <a:cubicBezTo>
                  <a:pt x="2902" y="9333"/>
                  <a:pt x="3194" y="10383"/>
                  <a:pt x="3708" y="11295"/>
                </a:cubicBezTo>
                <a:cubicBezTo>
                  <a:pt x="1517" y="12289"/>
                  <a:pt x="1" y="14495"/>
                  <a:pt x="1" y="17057"/>
                </a:cubicBezTo>
                <a:cubicBezTo>
                  <a:pt x="1" y="20549"/>
                  <a:pt x="2831" y="23381"/>
                  <a:pt x="6325" y="23381"/>
                </a:cubicBezTo>
                <a:cubicBezTo>
                  <a:pt x="8977" y="23381"/>
                  <a:pt x="11245" y="21753"/>
                  <a:pt x="12192" y="19443"/>
                </a:cubicBezTo>
                <a:lnTo>
                  <a:pt x="15565" y="23994"/>
                </a:lnTo>
                <a:cubicBezTo>
                  <a:pt x="15677" y="23207"/>
                  <a:pt x="15767" y="22392"/>
                  <a:pt x="15754" y="21592"/>
                </a:cubicBezTo>
                <a:lnTo>
                  <a:pt x="15754" y="21592"/>
                </a:lnTo>
                <a:cubicBezTo>
                  <a:pt x="16512" y="22386"/>
                  <a:pt x="17431" y="23034"/>
                  <a:pt x="18461" y="23471"/>
                </a:cubicBezTo>
                <a:lnTo>
                  <a:pt x="19540" y="25211"/>
                </a:lnTo>
                <a:cubicBezTo>
                  <a:pt x="19456" y="24724"/>
                  <a:pt x="19365" y="24244"/>
                  <a:pt x="19254" y="23763"/>
                </a:cubicBezTo>
                <a:lnTo>
                  <a:pt x="19254" y="23763"/>
                </a:lnTo>
                <a:cubicBezTo>
                  <a:pt x="20013" y="23994"/>
                  <a:pt x="20812" y="24119"/>
                  <a:pt x="21641" y="24119"/>
                </a:cubicBezTo>
                <a:cubicBezTo>
                  <a:pt x="26128" y="24119"/>
                  <a:pt x="29760" y="20487"/>
                  <a:pt x="29760" y="15998"/>
                </a:cubicBezTo>
                <a:cubicBezTo>
                  <a:pt x="29760" y="12519"/>
                  <a:pt x="27569" y="9548"/>
                  <a:pt x="24486" y="8393"/>
                </a:cubicBezTo>
                <a:cubicBezTo>
                  <a:pt x="24709" y="7746"/>
                  <a:pt x="24834" y="7050"/>
                  <a:pt x="24834" y="6327"/>
                </a:cubicBezTo>
                <a:cubicBezTo>
                  <a:pt x="24834" y="2833"/>
                  <a:pt x="22003" y="1"/>
                  <a:pt x="1850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8"/>
          <p:cNvSpPr/>
          <p:nvPr/>
        </p:nvSpPr>
        <p:spPr>
          <a:xfrm>
            <a:off x="7556541" y="4215017"/>
            <a:ext cx="4750727" cy="1959609"/>
          </a:xfrm>
          <a:custGeom>
            <a:avLst/>
            <a:gdLst/>
            <a:ahLst/>
            <a:cxnLst/>
            <a:rect l="l" t="t" r="r" b="b"/>
            <a:pathLst>
              <a:path w="43957" h="19958" extrusionOk="0">
                <a:moveTo>
                  <a:pt x="36650" y="1"/>
                </a:moveTo>
                <a:cubicBezTo>
                  <a:pt x="36345" y="1"/>
                  <a:pt x="36644" y="864"/>
                  <a:pt x="36797" y="1253"/>
                </a:cubicBezTo>
                <a:cubicBezTo>
                  <a:pt x="31878" y="1963"/>
                  <a:pt x="27549" y="2993"/>
                  <a:pt x="23771" y="4211"/>
                </a:cubicBezTo>
                <a:cubicBezTo>
                  <a:pt x="23806" y="3897"/>
                  <a:pt x="23820" y="3424"/>
                  <a:pt x="23589" y="3369"/>
                </a:cubicBezTo>
                <a:cubicBezTo>
                  <a:pt x="23577" y="3366"/>
                  <a:pt x="23565" y="3364"/>
                  <a:pt x="23554" y="3364"/>
                </a:cubicBezTo>
                <a:cubicBezTo>
                  <a:pt x="23318" y="3364"/>
                  <a:pt x="23312" y="4037"/>
                  <a:pt x="23319" y="4356"/>
                </a:cubicBezTo>
                <a:cubicBezTo>
                  <a:pt x="23297" y="4363"/>
                  <a:pt x="23277" y="4371"/>
                  <a:pt x="23264" y="4371"/>
                </a:cubicBezTo>
                <a:cubicBezTo>
                  <a:pt x="23130" y="4111"/>
                  <a:pt x="22833" y="3566"/>
                  <a:pt x="22581" y="3566"/>
                </a:cubicBezTo>
                <a:cubicBezTo>
                  <a:pt x="22569" y="3566"/>
                  <a:pt x="22557" y="3567"/>
                  <a:pt x="22546" y="3570"/>
                </a:cubicBezTo>
                <a:cubicBezTo>
                  <a:pt x="22310" y="3626"/>
                  <a:pt x="22629" y="4183"/>
                  <a:pt x="22838" y="4517"/>
                </a:cubicBezTo>
                <a:cubicBezTo>
                  <a:pt x="5630" y="10327"/>
                  <a:pt x="1" y="19957"/>
                  <a:pt x="1" y="19957"/>
                </a:cubicBezTo>
                <a:lnTo>
                  <a:pt x="43888" y="19957"/>
                </a:lnTo>
                <a:lnTo>
                  <a:pt x="43957" y="488"/>
                </a:lnTo>
                <a:lnTo>
                  <a:pt x="43957" y="488"/>
                </a:lnTo>
                <a:cubicBezTo>
                  <a:pt x="41821" y="640"/>
                  <a:pt x="39782" y="849"/>
                  <a:pt x="37835" y="1106"/>
                </a:cubicBezTo>
                <a:cubicBezTo>
                  <a:pt x="37951" y="781"/>
                  <a:pt x="38140" y="168"/>
                  <a:pt x="37876" y="36"/>
                </a:cubicBezTo>
                <a:cubicBezTo>
                  <a:pt x="37853" y="24"/>
                  <a:pt x="37830" y="19"/>
                  <a:pt x="37808" y="19"/>
                </a:cubicBezTo>
                <a:cubicBezTo>
                  <a:pt x="37527" y="19"/>
                  <a:pt x="37350" y="912"/>
                  <a:pt x="37305" y="1177"/>
                </a:cubicBezTo>
                <a:cubicBezTo>
                  <a:pt x="37298" y="1177"/>
                  <a:pt x="37292" y="1183"/>
                  <a:pt x="37277" y="1183"/>
                </a:cubicBezTo>
                <a:cubicBezTo>
                  <a:pt x="37222" y="919"/>
                  <a:pt x="36991" y="1"/>
                  <a:pt x="366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" name="Google Shape;252;p8"/>
          <p:cNvGrpSpPr/>
          <p:nvPr/>
        </p:nvGrpSpPr>
        <p:grpSpPr>
          <a:xfrm>
            <a:off x="1444833" y="4381723"/>
            <a:ext cx="9296184" cy="1753308"/>
            <a:chOff x="-72875" y="2823347"/>
            <a:chExt cx="6972138" cy="1552332"/>
          </a:xfrm>
        </p:grpSpPr>
        <p:sp>
          <p:nvSpPr>
            <p:cNvPr id="253" name="Google Shape;253;p8"/>
            <p:cNvSpPr/>
            <p:nvPr/>
          </p:nvSpPr>
          <p:spPr>
            <a:xfrm>
              <a:off x="3480663" y="2823347"/>
              <a:ext cx="3418600" cy="1552332"/>
            </a:xfrm>
            <a:custGeom>
              <a:avLst/>
              <a:gdLst/>
              <a:ahLst/>
              <a:cxnLst/>
              <a:rect l="l" t="t" r="r" b="b"/>
              <a:pathLst>
                <a:path w="42175" h="19151" extrusionOk="0">
                  <a:moveTo>
                    <a:pt x="7007" y="1"/>
                  </a:moveTo>
                  <a:cubicBezTo>
                    <a:pt x="6680" y="1"/>
                    <a:pt x="6458" y="884"/>
                    <a:pt x="6403" y="1135"/>
                  </a:cubicBezTo>
                  <a:cubicBezTo>
                    <a:pt x="6395" y="1135"/>
                    <a:pt x="6388" y="1128"/>
                    <a:pt x="6381" y="1128"/>
                  </a:cubicBezTo>
                  <a:cubicBezTo>
                    <a:pt x="6336" y="875"/>
                    <a:pt x="6164" y="14"/>
                    <a:pt x="5899" y="14"/>
                  </a:cubicBezTo>
                  <a:cubicBezTo>
                    <a:pt x="5880" y="14"/>
                    <a:pt x="5859" y="19"/>
                    <a:pt x="5838" y="29"/>
                  </a:cubicBezTo>
                  <a:cubicBezTo>
                    <a:pt x="5581" y="161"/>
                    <a:pt x="5755" y="746"/>
                    <a:pt x="5874" y="1058"/>
                  </a:cubicBezTo>
                  <a:cubicBezTo>
                    <a:pt x="4001" y="814"/>
                    <a:pt x="2046" y="614"/>
                    <a:pt x="0" y="467"/>
                  </a:cubicBezTo>
                  <a:lnTo>
                    <a:pt x="0" y="467"/>
                  </a:lnTo>
                  <a:lnTo>
                    <a:pt x="70" y="19151"/>
                  </a:lnTo>
                  <a:lnTo>
                    <a:pt x="42174" y="19151"/>
                  </a:lnTo>
                  <a:cubicBezTo>
                    <a:pt x="42174" y="19151"/>
                    <a:pt x="36177" y="8887"/>
                    <a:pt x="17508" y="3466"/>
                  </a:cubicBezTo>
                  <a:cubicBezTo>
                    <a:pt x="17709" y="3145"/>
                    <a:pt x="17959" y="2673"/>
                    <a:pt x="17751" y="2631"/>
                  </a:cubicBezTo>
                  <a:cubicBezTo>
                    <a:pt x="17738" y="2628"/>
                    <a:pt x="17726" y="2627"/>
                    <a:pt x="17713" y="2627"/>
                  </a:cubicBezTo>
                  <a:cubicBezTo>
                    <a:pt x="17486" y="2627"/>
                    <a:pt x="17222" y="3083"/>
                    <a:pt x="17091" y="3348"/>
                  </a:cubicBezTo>
                  <a:cubicBezTo>
                    <a:pt x="17063" y="3341"/>
                    <a:pt x="17034" y="3334"/>
                    <a:pt x="17007" y="3327"/>
                  </a:cubicBezTo>
                  <a:cubicBezTo>
                    <a:pt x="17014" y="3000"/>
                    <a:pt x="16994" y="2426"/>
                    <a:pt x="16779" y="2426"/>
                  </a:cubicBezTo>
                  <a:cubicBezTo>
                    <a:pt x="16769" y="2426"/>
                    <a:pt x="16759" y="2427"/>
                    <a:pt x="16749" y="2429"/>
                  </a:cubicBezTo>
                  <a:cubicBezTo>
                    <a:pt x="16540" y="2484"/>
                    <a:pt x="16540" y="2902"/>
                    <a:pt x="16575" y="3202"/>
                  </a:cubicBezTo>
                  <a:cubicBezTo>
                    <a:pt x="13646" y="2394"/>
                    <a:pt x="10424" y="1713"/>
                    <a:pt x="6869" y="1198"/>
                  </a:cubicBezTo>
                  <a:cubicBezTo>
                    <a:pt x="7014" y="829"/>
                    <a:pt x="7300" y="1"/>
                    <a:pt x="70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-72875" y="2825675"/>
              <a:ext cx="3563016" cy="1447504"/>
            </a:xfrm>
            <a:custGeom>
              <a:avLst/>
              <a:gdLst/>
              <a:ahLst/>
              <a:cxnLst/>
              <a:rect l="l" t="t" r="r" b="b"/>
              <a:pathLst>
                <a:path w="43958" h="19958" extrusionOk="0">
                  <a:moveTo>
                    <a:pt x="36651" y="1"/>
                  </a:moveTo>
                  <a:cubicBezTo>
                    <a:pt x="36345" y="1"/>
                    <a:pt x="36644" y="864"/>
                    <a:pt x="36791" y="1253"/>
                  </a:cubicBezTo>
                  <a:cubicBezTo>
                    <a:pt x="31871" y="1963"/>
                    <a:pt x="27549" y="2993"/>
                    <a:pt x="23772" y="4211"/>
                  </a:cubicBezTo>
                  <a:cubicBezTo>
                    <a:pt x="23807" y="3897"/>
                    <a:pt x="23820" y="3424"/>
                    <a:pt x="23590" y="3369"/>
                  </a:cubicBezTo>
                  <a:cubicBezTo>
                    <a:pt x="23577" y="3366"/>
                    <a:pt x="23565" y="3364"/>
                    <a:pt x="23554" y="3364"/>
                  </a:cubicBezTo>
                  <a:cubicBezTo>
                    <a:pt x="23319" y="3364"/>
                    <a:pt x="23313" y="4037"/>
                    <a:pt x="23319" y="4356"/>
                  </a:cubicBezTo>
                  <a:cubicBezTo>
                    <a:pt x="23297" y="4363"/>
                    <a:pt x="23277" y="4371"/>
                    <a:pt x="23264" y="4371"/>
                  </a:cubicBezTo>
                  <a:cubicBezTo>
                    <a:pt x="23130" y="4111"/>
                    <a:pt x="22833" y="3566"/>
                    <a:pt x="22581" y="3566"/>
                  </a:cubicBezTo>
                  <a:cubicBezTo>
                    <a:pt x="22569" y="3566"/>
                    <a:pt x="22557" y="3567"/>
                    <a:pt x="22546" y="3570"/>
                  </a:cubicBezTo>
                  <a:cubicBezTo>
                    <a:pt x="22310" y="3626"/>
                    <a:pt x="22629" y="4183"/>
                    <a:pt x="22838" y="4517"/>
                  </a:cubicBezTo>
                  <a:cubicBezTo>
                    <a:pt x="5630" y="10327"/>
                    <a:pt x="1" y="19957"/>
                    <a:pt x="1" y="19957"/>
                  </a:cubicBezTo>
                  <a:lnTo>
                    <a:pt x="43889" y="19957"/>
                  </a:lnTo>
                  <a:lnTo>
                    <a:pt x="43957" y="488"/>
                  </a:lnTo>
                  <a:lnTo>
                    <a:pt x="43957" y="488"/>
                  </a:lnTo>
                  <a:cubicBezTo>
                    <a:pt x="41821" y="640"/>
                    <a:pt x="39782" y="849"/>
                    <a:pt x="37835" y="1106"/>
                  </a:cubicBezTo>
                  <a:cubicBezTo>
                    <a:pt x="37952" y="781"/>
                    <a:pt x="38140" y="168"/>
                    <a:pt x="37868" y="36"/>
                  </a:cubicBezTo>
                  <a:cubicBezTo>
                    <a:pt x="37846" y="24"/>
                    <a:pt x="37824" y="19"/>
                    <a:pt x="37802" y="19"/>
                  </a:cubicBezTo>
                  <a:cubicBezTo>
                    <a:pt x="37527" y="19"/>
                    <a:pt x="37350" y="912"/>
                    <a:pt x="37305" y="1177"/>
                  </a:cubicBezTo>
                  <a:cubicBezTo>
                    <a:pt x="37299" y="1177"/>
                    <a:pt x="37284" y="1183"/>
                    <a:pt x="37277" y="1183"/>
                  </a:cubicBezTo>
                  <a:cubicBezTo>
                    <a:pt x="37222" y="919"/>
                    <a:pt x="36991" y="1"/>
                    <a:pt x="366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5" name="Google Shape;255;p8"/>
          <p:cNvSpPr/>
          <p:nvPr/>
        </p:nvSpPr>
        <p:spPr>
          <a:xfrm>
            <a:off x="-121399" y="4011201"/>
            <a:ext cx="4558889" cy="1823048"/>
          </a:xfrm>
          <a:custGeom>
            <a:avLst/>
            <a:gdLst/>
            <a:ahLst/>
            <a:cxnLst/>
            <a:rect l="l" t="t" r="r" b="b"/>
            <a:pathLst>
              <a:path w="42182" h="19151" extrusionOk="0">
                <a:moveTo>
                  <a:pt x="7015" y="1"/>
                </a:moveTo>
                <a:cubicBezTo>
                  <a:pt x="6687" y="1"/>
                  <a:pt x="6465" y="884"/>
                  <a:pt x="6410" y="1135"/>
                </a:cubicBezTo>
                <a:cubicBezTo>
                  <a:pt x="6402" y="1135"/>
                  <a:pt x="6395" y="1128"/>
                  <a:pt x="6389" y="1128"/>
                </a:cubicBezTo>
                <a:cubicBezTo>
                  <a:pt x="6343" y="875"/>
                  <a:pt x="6171" y="14"/>
                  <a:pt x="5907" y="14"/>
                </a:cubicBezTo>
                <a:cubicBezTo>
                  <a:pt x="5887" y="14"/>
                  <a:pt x="5867" y="19"/>
                  <a:pt x="5846" y="29"/>
                </a:cubicBezTo>
                <a:cubicBezTo>
                  <a:pt x="5589" y="161"/>
                  <a:pt x="5762" y="746"/>
                  <a:pt x="5881" y="1058"/>
                </a:cubicBezTo>
                <a:cubicBezTo>
                  <a:pt x="4009" y="814"/>
                  <a:pt x="2053" y="614"/>
                  <a:pt x="1" y="467"/>
                </a:cubicBezTo>
                <a:lnTo>
                  <a:pt x="1" y="467"/>
                </a:lnTo>
                <a:lnTo>
                  <a:pt x="71" y="19151"/>
                </a:lnTo>
                <a:lnTo>
                  <a:pt x="42182" y="19151"/>
                </a:lnTo>
                <a:cubicBezTo>
                  <a:pt x="42182" y="19151"/>
                  <a:pt x="36185" y="8887"/>
                  <a:pt x="17516" y="3466"/>
                </a:cubicBezTo>
                <a:cubicBezTo>
                  <a:pt x="17716" y="3145"/>
                  <a:pt x="17967" y="2673"/>
                  <a:pt x="17758" y="2631"/>
                </a:cubicBezTo>
                <a:cubicBezTo>
                  <a:pt x="17746" y="2628"/>
                  <a:pt x="17733" y="2627"/>
                  <a:pt x="17721" y="2627"/>
                </a:cubicBezTo>
                <a:cubicBezTo>
                  <a:pt x="17493" y="2627"/>
                  <a:pt x="17230" y="3083"/>
                  <a:pt x="17098" y="3348"/>
                </a:cubicBezTo>
                <a:cubicBezTo>
                  <a:pt x="17070" y="3341"/>
                  <a:pt x="17041" y="3334"/>
                  <a:pt x="17015" y="3327"/>
                </a:cubicBezTo>
                <a:cubicBezTo>
                  <a:pt x="17021" y="3000"/>
                  <a:pt x="17002" y="2426"/>
                  <a:pt x="16786" y="2426"/>
                </a:cubicBezTo>
                <a:cubicBezTo>
                  <a:pt x="16776" y="2426"/>
                  <a:pt x="16766" y="2427"/>
                  <a:pt x="16756" y="2429"/>
                </a:cubicBezTo>
                <a:cubicBezTo>
                  <a:pt x="16540" y="2484"/>
                  <a:pt x="16547" y="2902"/>
                  <a:pt x="16582" y="3202"/>
                </a:cubicBezTo>
                <a:cubicBezTo>
                  <a:pt x="13653" y="2394"/>
                  <a:pt x="10425" y="1713"/>
                  <a:pt x="6876" y="1198"/>
                </a:cubicBezTo>
                <a:cubicBezTo>
                  <a:pt x="7021" y="829"/>
                  <a:pt x="7307" y="1"/>
                  <a:pt x="70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8"/>
          <p:cNvSpPr/>
          <p:nvPr/>
        </p:nvSpPr>
        <p:spPr>
          <a:xfrm>
            <a:off x="-121399" y="4889168"/>
            <a:ext cx="12428668" cy="2069785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7" name="Google Shape;257;p8"/>
          <p:cNvGrpSpPr/>
          <p:nvPr/>
        </p:nvGrpSpPr>
        <p:grpSpPr>
          <a:xfrm>
            <a:off x="-6767" y="5279752"/>
            <a:ext cx="3652992" cy="1753257"/>
            <a:chOff x="-5071" y="3769221"/>
            <a:chExt cx="2952628" cy="1417117"/>
          </a:xfrm>
        </p:grpSpPr>
        <p:sp>
          <p:nvSpPr>
            <p:cNvPr id="258" name="Google Shape;258;p8"/>
            <p:cNvSpPr/>
            <p:nvPr/>
          </p:nvSpPr>
          <p:spPr>
            <a:xfrm>
              <a:off x="1268451" y="4375682"/>
              <a:ext cx="1679106" cy="810656"/>
            </a:xfrm>
            <a:custGeom>
              <a:avLst/>
              <a:gdLst/>
              <a:ahLst/>
              <a:cxnLst/>
              <a:rect l="l" t="t" r="r" b="b"/>
              <a:pathLst>
                <a:path w="20715" h="10001" extrusionOk="0">
                  <a:moveTo>
                    <a:pt x="12769" y="1"/>
                  </a:moveTo>
                  <a:cubicBezTo>
                    <a:pt x="12044" y="1"/>
                    <a:pt x="11363" y="168"/>
                    <a:pt x="10750" y="467"/>
                  </a:cubicBezTo>
                  <a:cubicBezTo>
                    <a:pt x="9930" y="864"/>
                    <a:pt x="9255" y="1504"/>
                    <a:pt x="8796" y="2290"/>
                  </a:cubicBezTo>
                  <a:cubicBezTo>
                    <a:pt x="8030" y="1713"/>
                    <a:pt x="7069" y="1365"/>
                    <a:pt x="6041" y="1365"/>
                  </a:cubicBezTo>
                  <a:cubicBezTo>
                    <a:pt x="3500" y="1365"/>
                    <a:pt x="1440" y="3424"/>
                    <a:pt x="1440" y="5964"/>
                  </a:cubicBezTo>
                  <a:cubicBezTo>
                    <a:pt x="1440" y="6779"/>
                    <a:pt x="1657" y="7538"/>
                    <a:pt x="2024" y="8206"/>
                  </a:cubicBezTo>
                  <a:cubicBezTo>
                    <a:pt x="1182" y="8588"/>
                    <a:pt x="479" y="9214"/>
                    <a:pt x="0" y="10001"/>
                  </a:cubicBezTo>
                  <a:lnTo>
                    <a:pt x="20715" y="10001"/>
                  </a:lnTo>
                  <a:cubicBezTo>
                    <a:pt x="20201" y="8199"/>
                    <a:pt x="18849" y="6744"/>
                    <a:pt x="17111" y="6096"/>
                  </a:cubicBezTo>
                  <a:cubicBezTo>
                    <a:pt x="17278" y="5624"/>
                    <a:pt x="17362" y="5123"/>
                    <a:pt x="17362" y="4593"/>
                  </a:cubicBezTo>
                  <a:cubicBezTo>
                    <a:pt x="17362" y="2053"/>
                    <a:pt x="15309" y="1"/>
                    <a:pt x="127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-5071" y="3769221"/>
              <a:ext cx="1834980" cy="1388758"/>
            </a:xfrm>
            <a:custGeom>
              <a:avLst/>
              <a:gdLst/>
              <a:ahLst/>
              <a:cxnLst/>
              <a:rect l="l" t="t" r="r" b="b"/>
              <a:pathLst>
                <a:path w="22638" h="17133" extrusionOk="0">
                  <a:moveTo>
                    <a:pt x="4586" y="0"/>
                  </a:moveTo>
                  <a:cubicBezTo>
                    <a:pt x="2764" y="0"/>
                    <a:pt x="1128" y="787"/>
                    <a:pt x="0" y="2039"/>
                  </a:cubicBezTo>
                  <a:cubicBezTo>
                    <a:pt x="15" y="10112"/>
                    <a:pt x="42" y="17133"/>
                    <a:pt x="42" y="17133"/>
                  </a:cubicBezTo>
                  <a:lnTo>
                    <a:pt x="22616" y="17133"/>
                  </a:lnTo>
                  <a:cubicBezTo>
                    <a:pt x="22629" y="16966"/>
                    <a:pt x="22637" y="16806"/>
                    <a:pt x="22637" y="16639"/>
                  </a:cubicBezTo>
                  <a:cubicBezTo>
                    <a:pt x="22637" y="14140"/>
                    <a:pt x="21154" y="11991"/>
                    <a:pt x="19018" y="11016"/>
                  </a:cubicBezTo>
                  <a:cubicBezTo>
                    <a:pt x="19519" y="10126"/>
                    <a:pt x="19805" y="9102"/>
                    <a:pt x="19805" y="8010"/>
                  </a:cubicBezTo>
                  <a:cubicBezTo>
                    <a:pt x="19805" y="7871"/>
                    <a:pt x="19798" y="7732"/>
                    <a:pt x="19790" y="7599"/>
                  </a:cubicBezTo>
                  <a:cubicBezTo>
                    <a:pt x="19581" y="4377"/>
                    <a:pt x="16903" y="1837"/>
                    <a:pt x="13633" y="1837"/>
                  </a:cubicBezTo>
                  <a:cubicBezTo>
                    <a:pt x="12242" y="1837"/>
                    <a:pt x="10954" y="2296"/>
                    <a:pt x="9924" y="3076"/>
                  </a:cubicBezTo>
                  <a:cubicBezTo>
                    <a:pt x="8851" y="1233"/>
                    <a:pt x="6869" y="0"/>
                    <a:pt x="45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0" name="Google Shape;260;p8"/>
          <p:cNvGrpSpPr/>
          <p:nvPr/>
        </p:nvGrpSpPr>
        <p:grpSpPr>
          <a:xfrm>
            <a:off x="1182561" y="5355800"/>
            <a:ext cx="850785" cy="788857"/>
            <a:chOff x="247670" y="4242199"/>
            <a:chExt cx="638089" cy="591643"/>
          </a:xfrm>
        </p:grpSpPr>
        <p:sp>
          <p:nvSpPr>
            <p:cNvPr id="261" name="Google Shape;261;p8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8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8" name="Google Shape;268;p8"/>
          <p:cNvGrpSpPr/>
          <p:nvPr/>
        </p:nvGrpSpPr>
        <p:grpSpPr>
          <a:xfrm>
            <a:off x="8932282" y="5923505"/>
            <a:ext cx="625837" cy="580283"/>
            <a:chOff x="247670" y="4242199"/>
            <a:chExt cx="638089" cy="591643"/>
          </a:xfrm>
        </p:grpSpPr>
        <p:sp>
          <p:nvSpPr>
            <p:cNvPr id="269" name="Google Shape;269;p8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6" name="Google Shape;276;p8"/>
          <p:cNvSpPr/>
          <p:nvPr/>
        </p:nvSpPr>
        <p:spPr>
          <a:xfrm>
            <a:off x="-1094136" y="1368366"/>
            <a:ext cx="3429685" cy="1045437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8"/>
          <p:cNvSpPr/>
          <p:nvPr/>
        </p:nvSpPr>
        <p:spPr>
          <a:xfrm flipH="1">
            <a:off x="10300903" y="946635"/>
            <a:ext cx="2587933" cy="788855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8" name="Google Shape;278;p8"/>
          <p:cNvGrpSpPr/>
          <p:nvPr/>
        </p:nvGrpSpPr>
        <p:grpSpPr>
          <a:xfrm>
            <a:off x="6729299" y="5307214"/>
            <a:ext cx="502304" cy="465741"/>
            <a:chOff x="247670" y="4242199"/>
            <a:chExt cx="638089" cy="591643"/>
          </a:xfrm>
        </p:grpSpPr>
        <p:sp>
          <p:nvSpPr>
            <p:cNvPr id="279" name="Google Shape;279;p8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8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8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6" name="Google Shape;286;p8"/>
          <p:cNvGrpSpPr/>
          <p:nvPr/>
        </p:nvGrpSpPr>
        <p:grpSpPr>
          <a:xfrm>
            <a:off x="3752699" y="5923514"/>
            <a:ext cx="502304" cy="465741"/>
            <a:chOff x="247670" y="4242199"/>
            <a:chExt cx="638089" cy="591643"/>
          </a:xfrm>
        </p:grpSpPr>
        <p:sp>
          <p:nvSpPr>
            <p:cNvPr id="287" name="Google Shape;287;p8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8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8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4" name="Google Shape;294;p8"/>
          <p:cNvSpPr txBox="1">
            <a:spLocks noGrp="1"/>
          </p:cNvSpPr>
          <p:nvPr>
            <p:ph type="title"/>
          </p:nvPr>
        </p:nvSpPr>
        <p:spPr>
          <a:xfrm>
            <a:off x="1850800" y="465733"/>
            <a:ext cx="8507200" cy="3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31895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9"/>
          <p:cNvSpPr/>
          <p:nvPr/>
        </p:nvSpPr>
        <p:spPr>
          <a:xfrm>
            <a:off x="8341933" y="2811934"/>
            <a:ext cx="3905872" cy="1959609"/>
          </a:xfrm>
          <a:custGeom>
            <a:avLst/>
            <a:gdLst/>
            <a:ahLst/>
            <a:cxnLst/>
            <a:rect l="l" t="t" r="r" b="b"/>
            <a:pathLst>
              <a:path w="43957" h="19958" extrusionOk="0">
                <a:moveTo>
                  <a:pt x="36650" y="1"/>
                </a:moveTo>
                <a:cubicBezTo>
                  <a:pt x="36345" y="1"/>
                  <a:pt x="36644" y="864"/>
                  <a:pt x="36797" y="1253"/>
                </a:cubicBezTo>
                <a:cubicBezTo>
                  <a:pt x="31878" y="1963"/>
                  <a:pt x="27549" y="2993"/>
                  <a:pt x="23771" y="4211"/>
                </a:cubicBezTo>
                <a:cubicBezTo>
                  <a:pt x="23806" y="3897"/>
                  <a:pt x="23820" y="3424"/>
                  <a:pt x="23589" y="3369"/>
                </a:cubicBezTo>
                <a:cubicBezTo>
                  <a:pt x="23577" y="3366"/>
                  <a:pt x="23565" y="3364"/>
                  <a:pt x="23554" y="3364"/>
                </a:cubicBezTo>
                <a:cubicBezTo>
                  <a:pt x="23318" y="3364"/>
                  <a:pt x="23312" y="4037"/>
                  <a:pt x="23319" y="4356"/>
                </a:cubicBezTo>
                <a:cubicBezTo>
                  <a:pt x="23297" y="4363"/>
                  <a:pt x="23277" y="4371"/>
                  <a:pt x="23264" y="4371"/>
                </a:cubicBezTo>
                <a:cubicBezTo>
                  <a:pt x="23130" y="4111"/>
                  <a:pt x="22833" y="3566"/>
                  <a:pt x="22581" y="3566"/>
                </a:cubicBezTo>
                <a:cubicBezTo>
                  <a:pt x="22569" y="3566"/>
                  <a:pt x="22557" y="3567"/>
                  <a:pt x="22546" y="3570"/>
                </a:cubicBezTo>
                <a:cubicBezTo>
                  <a:pt x="22310" y="3626"/>
                  <a:pt x="22629" y="4183"/>
                  <a:pt x="22838" y="4517"/>
                </a:cubicBezTo>
                <a:cubicBezTo>
                  <a:pt x="5630" y="10327"/>
                  <a:pt x="1" y="19957"/>
                  <a:pt x="1" y="19957"/>
                </a:cubicBezTo>
                <a:lnTo>
                  <a:pt x="43888" y="19957"/>
                </a:lnTo>
                <a:lnTo>
                  <a:pt x="43957" y="488"/>
                </a:lnTo>
                <a:lnTo>
                  <a:pt x="43957" y="488"/>
                </a:lnTo>
                <a:cubicBezTo>
                  <a:pt x="41821" y="640"/>
                  <a:pt x="39782" y="849"/>
                  <a:pt x="37835" y="1106"/>
                </a:cubicBezTo>
                <a:cubicBezTo>
                  <a:pt x="37951" y="781"/>
                  <a:pt x="38140" y="168"/>
                  <a:pt x="37876" y="36"/>
                </a:cubicBezTo>
                <a:cubicBezTo>
                  <a:pt x="37853" y="24"/>
                  <a:pt x="37830" y="19"/>
                  <a:pt x="37808" y="19"/>
                </a:cubicBezTo>
                <a:cubicBezTo>
                  <a:pt x="37527" y="19"/>
                  <a:pt x="37350" y="912"/>
                  <a:pt x="37305" y="1177"/>
                </a:cubicBezTo>
                <a:cubicBezTo>
                  <a:pt x="37298" y="1177"/>
                  <a:pt x="37292" y="1183"/>
                  <a:pt x="37277" y="1183"/>
                </a:cubicBezTo>
                <a:cubicBezTo>
                  <a:pt x="37222" y="919"/>
                  <a:pt x="36991" y="1"/>
                  <a:pt x="366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9"/>
          <p:cNvSpPr/>
          <p:nvPr/>
        </p:nvSpPr>
        <p:spPr>
          <a:xfrm>
            <a:off x="-121400" y="2608133"/>
            <a:ext cx="3905912" cy="1823048"/>
          </a:xfrm>
          <a:custGeom>
            <a:avLst/>
            <a:gdLst/>
            <a:ahLst/>
            <a:cxnLst/>
            <a:rect l="l" t="t" r="r" b="b"/>
            <a:pathLst>
              <a:path w="42182" h="19151" extrusionOk="0">
                <a:moveTo>
                  <a:pt x="7015" y="1"/>
                </a:moveTo>
                <a:cubicBezTo>
                  <a:pt x="6687" y="1"/>
                  <a:pt x="6465" y="884"/>
                  <a:pt x="6410" y="1135"/>
                </a:cubicBezTo>
                <a:cubicBezTo>
                  <a:pt x="6402" y="1135"/>
                  <a:pt x="6395" y="1128"/>
                  <a:pt x="6389" y="1128"/>
                </a:cubicBezTo>
                <a:cubicBezTo>
                  <a:pt x="6343" y="875"/>
                  <a:pt x="6171" y="14"/>
                  <a:pt x="5907" y="14"/>
                </a:cubicBezTo>
                <a:cubicBezTo>
                  <a:pt x="5887" y="14"/>
                  <a:pt x="5867" y="19"/>
                  <a:pt x="5846" y="29"/>
                </a:cubicBezTo>
                <a:cubicBezTo>
                  <a:pt x="5589" y="161"/>
                  <a:pt x="5762" y="746"/>
                  <a:pt x="5881" y="1058"/>
                </a:cubicBezTo>
                <a:cubicBezTo>
                  <a:pt x="4009" y="814"/>
                  <a:pt x="2053" y="614"/>
                  <a:pt x="1" y="467"/>
                </a:cubicBezTo>
                <a:lnTo>
                  <a:pt x="1" y="467"/>
                </a:lnTo>
                <a:lnTo>
                  <a:pt x="71" y="19151"/>
                </a:lnTo>
                <a:lnTo>
                  <a:pt x="42182" y="19151"/>
                </a:lnTo>
                <a:cubicBezTo>
                  <a:pt x="42182" y="19151"/>
                  <a:pt x="36185" y="8887"/>
                  <a:pt x="17516" y="3466"/>
                </a:cubicBezTo>
                <a:cubicBezTo>
                  <a:pt x="17716" y="3145"/>
                  <a:pt x="17967" y="2673"/>
                  <a:pt x="17758" y="2631"/>
                </a:cubicBezTo>
                <a:cubicBezTo>
                  <a:pt x="17746" y="2628"/>
                  <a:pt x="17733" y="2627"/>
                  <a:pt x="17721" y="2627"/>
                </a:cubicBezTo>
                <a:cubicBezTo>
                  <a:pt x="17493" y="2627"/>
                  <a:pt x="17230" y="3083"/>
                  <a:pt x="17098" y="3348"/>
                </a:cubicBezTo>
                <a:cubicBezTo>
                  <a:pt x="17070" y="3341"/>
                  <a:pt x="17041" y="3334"/>
                  <a:pt x="17015" y="3327"/>
                </a:cubicBezTo>
                <a:cubicBezTo>
                  <a:pt x="17021" y="3000"/>
                  <a:pt x="17002" y="2426"/>
                  <a:pt x="16786" y="2426"/>
                </a:cubicBezTo>
                <a:cubicBezTo>
                  <a:pt x="16776" y="2426"/>
                  <a:pt x="16766" y="2427"/>
                  <a:pt x="16756" y="2429"/>
                </a:cubicBezTo>
                <a:cubicBezTo>
                  <a:pt x="16540" y="2484"/>
                  <a:pt x="16547" y="2902"/>
                  <a:pt x="16582" y="3202"/>
                </a:cubicBezTo>
                <a:cubicBezTo>
                  <a:pt x="13653" y="2394"/>
                  <a:pt x="10425" y="1713"/>
                  <a:pt x="6876" y="1198"/>
                </a:cubicBezTo>
                <a:cubicBezTo>
                  <a:pt x="7021" y="829"/>
                  <a:pt x="7307" y="1"/>
                  <a:pt x="70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" name="Google Shape;298;p9"/>
          <p:cNvSpPr/>
          <p:nvPr/>
        </p:nvSpPr>
        <p:spPr>
          <a:xfrm>
            <a:off x="-121399" y="3586677"/>
            <a:ext cx="12428668" cy="3372287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9" name="Google Shape;299;p9"/>
          <p:cNvGrpSpPr/>
          <p:nvPr/>
        </p:nvGrpSpPr>
        <p:grpSpPr>
          <a:xfrm>
            <a:off x="8465665" y="4878960"/>
            <a:ext cx="3905951" cy="2080016"/>
            <a:chOff x="6705057" y="3790702"/>
            <a:chExt cx="2603042" cy="1386184"/>
          </a:xfrm>
        </p:grpSpPr>
        <p:sp>
          <p:nvSpPr>
            <p:cNvPr id="300" name="Google Shape;300;p9"/>
            <p:cNvSpPr/>
            <p:nvPr/>
          </p:nvSpPr>
          <p:spPr>
            <a:xfrm>
              <a:off x="6705057" y="4233701"/>
              <a:ext cx="1746789" cy="943185"/>
            </a:xfrm>
            <a:custGeom>
              <a:avLst/>
              <a:gdLst/>
              <a:ahLst/>
              <a:cxnLst/>
              <a:rect l="l" t="t" r="r" b="b"/>
              <a:pathLst>
                <a:path w="21550" h="11636" extrusionOk="0">
                  <a:moveTo>
                    <a:pt x="8175" y="1"/>
                  </a:moveTo>
                  <a:cubicBezTo>
                    <a:pt x="5636" y="1"/>
                    <a:pt x="3575" y="2053"/>
                    <a:pt x="3575" y="4593"/>
                  </a:cubicBezTo>
                  <a:cubicBezTo>
                    <a:pt x="3575" y="5116"/>
                    <a:pt x="3666" y="5624"/>
                    <a:pt x="3833" y="6090"/>
                  </a:cubicBezTo>
                  <a:cubicBezTo>
                    <a:pt x="1593" y="6931"/>
                    <a:pt x="0" y="9089"/>
                    <a:pt x="0" y="11614"/>
                  </a:cubicBezTo>
                  <a:lnTo>
                    <a:pt x="0" y="11636"/>
                  </a:lnTo>
                  <a:lnTo>
                    <a:pt x="21550" y="11636"/>
                  </a:lnTo>
                  <a:cubicBezTo>
                    <a:pt x="21299" y="10098"/>
                    <a:pt x="20291" y="8824"/>
                    <a:pt x="18920" y="8197"/>
                  </a:cubicBezTo>
                  <a:cubicBezTo>
                    <a:pt x="19289" y="7538"/>
                    <a:pt x="19497" y="6771"/>
                    <a:pt x="19497" y="5958"/>
                  </a:cubicBezTo>
                  <a:cubicBezTo>
                    <a:pt x="19497" y="3424"/>
                    <a:pt x="17443" y="1365"/>
                    <a:pt x="14905" y="1365"/>
                  </a:cubicBezTo>
                  <a:cubicBezTo>
                    <a:pt x="13868" y="1365"/>
                    <a:pt x="12914" y="1706"/>
                    <a:pt x="12149" y="2284"/>
                  </a:cubicBezTo>
                  <a:cubicBezTo>
                    <a:pt x="11495" y="1163"/>
                    <a:pt x="10381" y="342"/>
                    <a:pt x="9066" y="84"/>
                  </a:cubicBezTo>
                  <a:cubicBezTo>
                    <a:pt x="8774" y="29"/>
                    <a:pt x="8482" y="1"/>
                    <a:pt x="81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9"/>
            <p:cNvSpPr/>
            <p:nvPr/>
          </p:nvSpPr>
          <p:spPr>
            <a:xfrm>
              <a:off x="7509271" y="3790702"/>
              <a:ext cx="1798828" cy="1367278"/>
            </a:xfrm>
            <a:custGeom>
              <a:avLst/>
              <a:gdLst/>
              <a:ahLst/>
              <a:cxnLst/>
              <a:rect l="l" t="t" r="r" b="b"/>
              <a:pathLst>
                <a:path w="22192" h="16868" extrusionOk="0">
                  <a:moveTo>
                    <a:pt x="18050" y="1"/>
                  </a:moveTo>
                  <a:cubicBezTo>
                    <a:pt x="15775" y="1"/>
                    <a:pt x="13785" y="1232"/>
                    <a:pt x="12714" y="3075"/>
                  </a:cubicBezTo>
                  <a:cubicBezTo>
                    <a:pt x="11684" y="2297"/>
                    <a:pt x="10396" y="1838"/>
                    <a:pt x="9005" y="1838"/>
                  </a:cubicBezTo>
                  <a:cubicBezTo>
                    <a:pt x="6562" y="1838"/>
                    <a:pt x="4454" y="3257"/>
                    <a:pt x="3452" y="5316"/>
                  </a:cubicBezTo>
                  <a:cubicBezTo>
                    <a:pt x="3055" y="6131"/>
                    <a:pt x="2833" y="7042"/>
                    <a:pt x="2833" y="8010"/>
                  </a:cubicBezTo>
                  <a:cubicBezTo>
                    <a:pt x="2833" y="9102"/>
                    <a:pt x="3118" y="10131"/>
                    <a:pt x="3619" y="11023"/>
                  </a:cubicBezTo>
                  <a:cubicBezTo>
                    <a:pt x="1484" y="11990"/>
                    <a:pt x="1" y="14139"/>
                    <a:pt x="1" y="16637"/>
                  </a:cubicBezTo>
                  <a:cubicBezTo>
                    <a:pt x="1" y="16714"/>
                    <a:pt x="1" y="16791"/>
                    <a:pt x="7" y="16868"/>
                  </a:cubicBezTo>
                  <a:lnTo>
                    <a:pt x="22192" y="16868"/>
                  </a:lnTo>
                  <a:lnTo>
                    <a:pt x="22192" y="1594"/>
                  </a:lnTo>
                  <a:cubicBezTo>
                    <a:pt x="21098" y="599"/>
                    <a:pt x="19645" y="1"/>
                    <a:pt x="180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2" name="Google Shape;302;p9"/>
          <p:cNvGrpSpPr/>
          <p:nvPr/>
        </p:nvGrpSpPr>
        <p:grpSpPr>
          <a:xfrm>
            <a:off x="450248" y="4198622"/>
            <a:ext cx="558200" cy="517569"/>
            <a:chOff x="247670" y="4242199"/>
            <a:chExt cx="638089" cy="591643"/>
          </a:xfrm>
        </p:grpSpPr>
        <p:sp>
          <p:nvSpPr>
            <p:cNvPr id="303" name="Google Shape;303;p9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9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9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9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9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9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9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0" name="Google Shape;310;p9"/>
          <p:cNvGrpSpPr/>
          <p:nvPr/>
        </p:nvGrpSpPr>
        <p:grpSpPr>
          <a:xfrm>
            <a:off x="11052554" y="5752345"/>
            <a:ext cx="668972" cy="620279"/>
            <a:chOff x="247670" y="4242199"/>
            <a:chExt cx="638089" cy="591643"/>
          </a:xfrm>
        </p:grpSpPr>
        <p:sp>
          <p:nvSpPr>
            <p:cNvPr id="311" name="Google Shape;311;p9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9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9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9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8" name="Google Shape;318;p9"/>
          <p:cNvGrpSpPr/>
          <p:nvPr/>
        </p:nvGrpSpPr>
        <p:grpSpPr>
          <a:xfrm>
            <a:off x="9125009" y="5997960"/>
            <a:ext cx="437304" cy="405472"/>
            <a:chOff x="247670" y="4242199"/>
            <a:chExt cx="638089" cy="591643"/>
          </a:xfrm>
        </p:grpSpPr>
        <p:sp>
          <p:nvSpPr>
            <p:cNvPr id="319" name="Google Shape;319;p9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9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9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9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9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9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9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6" name="Google Shape;326;p9"/>
          <p:cNvGrpSpPr/>
          <p:nvPr/>
        </p:nvGrpSpPr>
        <p:grpSpPr>
          <a:xfrm>
            <a:off x="11107948" y="4016693"/>
            <a:ext cx="558200" cy="517569"/>
            <a:chOff x="247670" y="4242199"/>
            <a:chExt cx="638089" cy="591643"/>
          </a:xfrm>
        </p:grpSpPr>
        <p:sp>
          <p:nvSpPr>
            <p:cNvPr id="327" name="Google Shape;327;p9"/>
            <p:cNvSpPr/>
            <p:nvPr/>
          </p:nvSpPr>
          <p:spPr>
            <a:xfrm>
              <a:off x="535347" y="4508152"/>
              <a:ext cx="308019" cy="252899"/>
            </a:xfrm>
            <a:custGeom>
              <a:avLst/>
              <a:gdLst/>
              <a:ahLst/>
              <a:cxnLst/>
              <a:rect l="l" t="t" r="r" b="b"/>
              <a:pathLst>
                <a:path w="3800" h="3120" extrusionOk="0">
                  <a:moveTo>
                    <a:pt x="925" y="1"/>
                  </a:moveTo>
                  <a:lnTo>
                    <a:pt x="0" y="752"/>
                  </a:lnTo>
                  <a:cubicBezTo>
                    <a:pt x="31" y="789"/>
                    <a:pt x="1005" y="3119"/>
                    <a:pt x="1986" y="3119"/>
                  </a:cubicBezTo>
                  <a:cubicBezTo>
                    <a:pt x="2125" y="3119"/>
                    <a:pt x="2265" y="3072"/>
                    <a:pt x="2402" y="2965"/>
                  </a:cubicBezTo>
                  <a:cubicBezTo>
                    <a:pt x="3799" y="1865"/>
                    <a:pt x="925" y="1"/>
                    <a:pt x="925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9"/>
            <p:cNvSpPr/>
            <p:nvPr/>
          </p:nvSpPr>
          <p:spPr>
            <a:xfrm>
              <a:off x="515569" y="4242199"/>
              <a:ext cx="263518" cy="263194"/>
            </a:xfrm>
            <a:custGeom>
              <a:avLst/>
              <a:gdLst/>
              <a:ahLst/>
              <a:cxnLst/>
              <a:rect l="l" t="t" r="r" b="b"/>
              <a:pathLst>
                <a:path w="3251" h="3247" extrusionOk="0">
                  <a:moveTo>
                    <a:pt x="1544" y="0"/>
                  </a:moveTo>
                  <a:cubicBezTo>
                    <a:pt x="305" y="0"/>
                    <a:pt x="0" y="2752"/>
                    <a:pt x="0" y="2752"/>
                  </a:cubicBezTo>
                  <a:lnTo>
                    <a:pt x="1086" y="3247"/>
                  </a:lnTo>
                  <a:cubicBezTo>
                    <a:pt x="1107" y="3198"/>
                    <a:pt x="3250" y="700"/>
                    <a:pt x="1991" y="109"/>
                  </a:cubicBezTo>
                  <a:cubicBezTo>
                    <a:pt x="1830" y="34"/>
                    <a:pt x="1681" y="0"/>
                    <a:pt x="1544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9"/>
            <p:cNvSpPr/>
            <p:nvPr/>
          </p:nvSpPr>
          <p:spPr>
            <a:xfrm>
              <a:off x="247670" y="4464218"/>
              <a:ext cx="294482" cy="170950"/>
            </a:xfrm>
            <a:custGeom>
              <a:avLst/>
              <a:gdLst/>
              <a:ahLst/>
              <a:cxnLst/>
              <a:rect l="l" t="t" r="r" b="b"/>
              <a:pathLst>
                <a:path w="3633" h="2109" extrusionOk="0">
                  <a:moveTo>
                    <a:pt x="3340" y="119"/>
                  </a:moveTo>
                  <a:cubicBezTo>
                    <a:pt x="3292" y="132"/>
                    <a:pt x="0" y="0"/>
                    <a:pt x="321" y="1356"/>
                  </a:cubicBezTo>
                  <a:cubicBezTo>
                    <a:pt x="454" y="1918"/>
                    <a:pt x="846" y="2108"/>
                    <a:pt x="1317" y="2108"/>
                  </a:cubicBezTo>
                  <a:cubicBezTo>
                    <a:pt x="2303" y="2108"/>
                    <a:pt x="3633" y="1273"/>
                    <a:pt x="3633" y="1273"/>
                  </a:cubicBezTo>
                  <a:lnTo>
                    <a:pt x="3340" y="119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9"/>
            <p:cNvSpPr/>
            <p:nvPr/>
          </p:nvSpPr>
          <p:spPr>
            <a:xfrm>
              <a:off x="542075" y="4336146"/>
              <a:ext cx="343684" cy="244794"/>
            </a:xfrm>
            <a:custGeom>
              <a:avLst/>
              <a:gdLst/>
              <a:ahLst/>
              <a:cxnLst/>
              <a:rect l="l" t="t" r="r" b="b"/>
              <a:pathLst>
                <a:path w="4240" h="3020" extrusionOk="0">
                  <a:moveTo>
                    <a:pt x="2928" y="1"/>
                  </a:moveTo>
                  <a:cubicBezTo>
                    <a:pt x="2084" y="1"/>
                    <a:pt x="1" y="1600"/>
                    <a:pt x="1" y="1600"/>
                  </a:cubicBezTo>
                  <a:lnTo>
                    <a:pt x="231" y="2624"/>
                  </a:lnTo>
                  <a:cubicBezTo>
                    <a:pt x="231" y="2624"/>
                    <a:pt x="1622" y="3020"/>
                    <a:pt x="2640" y="3020"/>
                  </a:cubicBezTo>
                  <a:cubicBezTo>
                    <a:pt x="2978" y="3020"/>
                    <a:pt x="3275" y="2976"/>
                    <a:pt x="3466" y="2859"/>
                  </a:cubicBezTo>
                  <a:cubicBezTo>
                    <a:pt x="4239" y="2400"/>
                    <a:pt x="2506" y="1600"/>
                    <a:pt x="2506" y="1600"/>
                  </a:cubicBezTo>
                  <a:cubicBezTo>
                    <a:pt x="2506" y="1600"/>
                    <a:pt x="3646" y="807"/>
                    <a:pt x="3222" y="132"/>
                  </a:cubicBezTo>
                  <a:cubicBezTo>
                    <a:pt x="3163" y="40"/>
                    <a:pt x="3061" y="1"/>
                    <a:pt x="2928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9"/>
            <p:cNvSpPr/>
            <p:nvPr/>
          </p:nvSpPr>
          <p:spPr>
            <a:xfrm>
              <a:off x="267935" y="4254601"/>
              <a:ext cx="324473" cy="302101"/>
            </a:xfrm>
            <a:custGeom>
              <a:avLst/>
              <a:gdLst/>
              <a:ahLst/>
              <a:cxnLst/>
              <a:rect l="l" t="t" r="r" b="b"/>
              <a:pathLst>
                <a:path w="4003" h="3727" extrusionOk="0">
                  <a:moveTo>
                    <a:pt x="2471" y="0"/>
                  </a:moveTo>
                  <a:cubicBezTo>
                    <a:pt x="1944" y="0"/>
                    <a:pt x="2033" y="1507"/>
                    <a:pt x="2033" y="1507"/>
                  </a:cubicBezTo>
                  <a:cubicBezTo>
                    <a:pt x="2033" y="1507"/>
                    <a:pt x="1519" y="1243"/>
                    <a:pt x="1049" y="1243"/>
                  </a:cubicBezTo>
                  <a:cubicBezTo>
                    <a:pt x="790" y="1243"/>
                    <a:pt x="545" y="1323"/>
                    <a:pt x="405" y="1569"/>
                  </a:cubicBezTo>
                  <a:cubicBezTo>
                    <a:pt x="1" y="2265"/>
                    <a:pt x="3209" y="3727"/>
                    <a:pt x="3209" y="3727"/>
                  </a:cubicBezTo>
                  <a:lnTo>
                    <a:pt x="4002" y="3045"/>
                  </a:lnTo>
                  <a:cubicBezTo>
                    <a:pt x="4002" y="3045"/>
                    <a:pt x="3466" y="540"/>
                    <a:pt x="2695" y="74"/>
                  </a:cubicBezTo>
                  <a:cubicBezTo>
                    <a:pt x="2610" y="23"/>
                    <a:pt x="2536" y="0"/>
                    <a:pt x="2471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9"/>
            <p:cNvSpPr/>
            <p:nvPr/>
          </p:nvSpPr>
          <p:spPr>
            <a:xfrm>
              <a:off x="331971" y="4518366"/>
              <a:ext cx="260438" cy="315476"/>
            </a:xfrm>
            <a:custGeom>
              <a:avLst/>
              <a:gdLst/>
              <a:ahLst/>
              <a:cxnLst/>
              <a:rect l="l" t="t" r="r" b="b"/>
              <a:pathLst>
                <a:path w="3213" h="3892" extrusionOk="0">
                  <a:moveTo>
                    <a:pt x="2272" y="0"/>
                  </a:moveTo>
                  <a:cubicBezTo>
                    <a:pt x="2272" y="0"/>
                    <a:pt x="171" y="1468"/>
                    <a:pt x="46" y="2358"/>
                  </a:cubicBezTo>
                  <a:cubicBezTo>
                    <a:pt x="0" y="2667"/>
                    <a:pt x="175" y="2767"/>
                    <a:pt x="423" y="2767"/>
                  </a:cubicBezTo>
                  <a:cubicBezTo>
                    <a:pt x="893" y="2767"/>
                    <a:pt x="1626" y="2407"/>
                    <a:pt x="1626" y="2407"/>
                  </a:cubicBezTo>
                  <a:lnTo>
                    <a:pt x="1626" y="2407"/>
                  </a:lnTo>
                  <a:cubicBezTo>
                    <a:pt x="1626" y="2407"/>
                    <a:pt x="1520" y="3793"/>
                    <a:pt x="2314" y="3890"/>
                  </a:cubicBezTo>
                  <a:cubicBezTo>
                    <a:pt x="2324" y="3891"/>
                    <a:pt x="2335" y="3891"/>
                    <a:pt x="2346" y="3891"/>
                  </a:cubicBezTo>
                  <a:cubicBezTo>
                    <a:pt x="3110" y="3891"/>
                    <a:pt x="3212" y="459"/>
                    <a:pt x="3212" y="459"/>
                  </a:cubicBezTo>
                  <a:lnTo>
                    <a:pt x="2272" y="0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9"/>
            <p:cNvSpPr/>
            <p:nvPr/>
          </p:nvSpPr>
          <p:spPr>
            <a:xfrm>
              <a:off x="476661" y="4431957"/>
              <a:ext cx="172166" cy="172166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058" y="1"/>
                  </a:moveTo>
                  <a:cubicBezTo>
                    <a:pt x="474" y="1"/>
                    <a:pt x="1" y="482"/>
                    <a:pt x="1" y="1066"/>
                  </a:cubicBezTo>
                  <a:cubicBezTo>
                    <a:pt x="1" y="1651"/>
                    <a:pt x="474" y="2123"/>
                    <a:pt x="1058" y="2123"/>
                  </a:cubicBezTo>
                  <a:cubicBezTo>
                    <a:pt x="1643" y="2123"/>
                    <a:pt x="2124" y="1651"/>
                    <a:pt x="2124" y="1066"/>
                  </a:cubicBezTo>
                  <a:cubicBezTo>
                    <a:pt x="2124" y="482"/>
                    <a:pt x="1643" y="1"/>
                    <a:pt x="105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34" name="Google Shape;334;p9"/>
          <p:cNvSpPr/>
          <p:nvPr/>
        </p:nvSpPr>
        <p:spPr>
          <a:xfrm>
            <a:off x="9768001" y="949701"/>
            <a:ext cx="3273644" cy="997873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9"/>
          <p:cNvSpPr/>
          <p:nvPr/>
        </p:nvSpPr>
        <p:spPr>
          <a:xfrm flipH="1">
            <a:off x="-422033" y="924902"/>
            <a:ext cx="2302733" cy="701895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9"/>
          <p:cNvSpPr/>
          <p:nvPr/>
        </p:nvSpPr>
        <p:spPr>
          <a:xfrm>
            <a:off x="4404688" y="289300"/>
            <a:ext cx="1698000" cy="517560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9"/>
          <p:cNvSpPr txBox="1">
            <a:spLocks noGrp="1"/>
          </p:cNvSpPr>
          <p:nvPr>
            <p:ph type="title"/>
          </p:nvPr>
        </p:nvSpPr>
        <p:spPr>
          <a:xfrm>
            <a:off x="2424000" y="1305600"/>
            <a:ext cx="7344000" cy="20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38" name="Google Shape;338;p9"/>
          <p:cNvSpPr txBox="1">
            <a:spLocks noGrp="1"/>
          </p:cNvSpPr>
          <p:nvPr>
            <p:ph type="subTitle" idx="1"/>
          </p:nvPr>
        </p:nvSpPr>
        <p:spPr>
          <a:xfrm>
            <a:off x="3966000" y="4016700"/>
            <a:ext cx="4260000" cy="1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0693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0"/>
          <p:cNvSpPr/>
          <p:nvPr/>
        </p:nvSpPr>
        <p:spPr>
          <a:xfrm flipH="1">
            <a:off x="11085065" y="4651129"/>
            <a:ext cx="2078639" cy="1930033"/>
          </a:xfrm>
          <a:custGeom>
            <a:avLst/>
            <a:gdLst/>
            <a:ahLst/>
            <a:cxnLst/>
            <a:rect l="l" t="t" r="r" b="b"/>
            <a:pathLst>
              <a:path w="19233" h="17858" extrusionOk="0">
                <a:moveTo>
                  <a:pt x="8776" y="1"/>
                </a:moveTo>
                <a:cubicBezTo>
                  <a:pt x="6682" y="1"/>
                  <a:pt x="4815" y="1497"/>
                  <a:pt x="4426" y="3629"/>
                </a:cubicBezTo>
                <a:cubicBezTo>
                  <a:pt x="4231" y="4701"/>
                  <a:pt x="4439" y="5752"/>
                  <a:pt x="4940" y="6628"/>
                </a:cubicBezTo>
                <a:cubicBezTo>
                  <a:pt x="2769" y="7101"/>
                  <a:pt x="987" y="8834"/>
                  <a:pt x="563" y="11157"/>
                </a:cubicBezTo>
                <a:cubicBezTo>
                  <a:pt x="0" y="14240"/>
                  <a:pt x="2039" y="17198"/>
                  <a:pt x="5129" y="17762"/>
                </a:cubicBezTo>
                <a:cubicBezTo>
                  <a:pt x="5476" y="17826"/>
                  <a:pt x="5822" y="17857"/>
                  <a:pt x="6162" y="17857"/>
                </a:cubicBezTo>
                <a:cubicBezTo>
                  <a:pt x="7999" y="17857"/>
                  <a:pt x="9693" y="16960"/>
                  <a:pt x="10744" y="15521"/>
                </a:cubicBezTo>
                <a:cubicBezTo>
                  <a:pt x="11376" y="16585"/>
                  <a:pt x="12442" y="17387"/>
                  <a:pt x="13756" y="17622"/>
                </a:cubicBezTo>
                <a:cubicBezTo>
                  <a:pt x="14029" y="17673"/>
                  <a:pt x="14300" y="17697"/>
                  <a:pt x="14567" y="17697"/>
                </a:cubicBezTo>
                <a:cubicBezTo>
                  <a:pt x="16662" y="17697"/>
                  <a:pt x="18518" y="16202"/>
                  <a:pt x="18913" y="14067"/>
                </a:cubicBezTo>
                <a:cubicBezTo>
                  <a:pt x="19232" y="12306"/>
                  <a:pt x="18461" y="10601"/>
                  <a:pt x="17083" y="9634"/>
                </a:cubicBezTo>
                <a:cubicBezTo>
                  <a:pt x="17549" y="9070"/>
                  <a:pt x="17883" y="8389"/>
                  <a:pt x="18030" y="7617"/>
                </a:cubicBezTo>
                <a:cubicBezTo>
                  <a:pt x="18467" y="5209"/>
                  <a:pt x="16874" y="2906"/>
                  <a:pt x="14466" y="2467"/>
                </a:cubicBezTo>
                <a:cubicBezTo>
                  <a:pt x="14196" y="2416"/>
                  <a:pt x="13928" y="2391"/>
                  <a:pt x="13663" y="2391"/>
                </a:cubicBezTo>
                <a:cubicBezTo>
                  <a:pt x="13354" y="2391"/>
                  <a:pt x="13050" y="2425"/>
                  <a:pt x="12754" y="2488"/>
                </a:cubicBezTo>
                <a:cubicBezTo>
                  <a:pt x="12163" y="1271"/>
                  <a:pt x="11016" y="337"/>
                  <a:pt x="9575" y="74"/>
                </a:cubicBezTo>
                <a:cubicBezTo>
                  <a:pt x="9306" y="24"/>
                  <a:pt x="9039" y="1"/>
                  <a:pt x="87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0"/>
          <p:cNvSpPr/>
          <p:nvPr/>
        </p:nvSpPr>
        <p:spPr>
          <a:xfrm flipH="1">
            <a:off x="9208694" y="5111684"/>
            <a:ext cx="3216469" cy="2427664"/>
          </a:xfrm>
          <a:custGeom>
            <a:avLst/>
            <a:gdLst/>
            <a:ahLst/>
            <a:cxnLst/>
            <a:rect l="l" t="t" r="r" b="b"/>
            <a:pathLst>
              <a:path w="29761" h="25212" extrusionOk="0">
                <a:moveTo>
                  <a:pt x="18503" y="1"/>
                </a:moveTo>
                <a:cubicBezTo>
                  <a:pt x="16171" y="1"/>
                  <a:pt x="14126" y="1267"/>
                  <a:pt x="13034" y="3145"/>
                </a:cubicBezTo>
                <a:cubicBezTo>
                  <a:pt x="11975" y="2352"/>
                  <a:pt x="10660" y="1879"/>
                  <a:pt x="9234" y="1879"/>
                </a:cubicBezTo>
                <a:cubicBezTo>
                  <a:pt x="5741" y="1879"/>
                  <a:pt x="2902" y="4718"/>
                  <a:pt x="2902" y="8212"/>
                </a:cubicBezTo>
                <a:cubicBezTo>
                  <a:pt x="2902" y="9333"/>
                  <a:pt x="3194" y="10383"/>
                  <a:pt x="3708" y="11295"/>
                </a:cubicBezTo>
                <a:cubicBezTo>
                  <a:pt x="1517" y="12289"/>
                  <a:pt x="1" y="14495"/>
                  <a:pt x="1" y="17057"/>
                </a:cubicBezTo>
                <a:cubicBezTo>
                  <a:pt x="1" y="20549"/>
                  <a:pt x="2831" y="23381"/>
                  <a:pt x="6325" y="23381"/>
                </a:cubicBezTo>
                <a:cubicBezTo>
                  <a:pt x="8977" y="23381"/>
                  <a:pt x="11245" y="21753"/>
                  <a:pt x="12192" y="19443"/>
                </a:cubicBezTo>
                <a:lnTo>
                  <a:pt x="15565" y="23994"/>
                </a:lnTo>
                <a:cubicBezTo>
                  <a:pt x="15677" y="23207"/>
                  <a:pt x="15767" y="22392"/>
                  <a:pt x="15754" y="21592"/>
                </a:cubicBezTo>
                <a:lnTo>
                  <a:pt x="15754" y="21592"/>
                </a:lnTo>
                <a:cubicBezTo>
                  <a:pt x="16512" y="22386"/>
                  <a:pt x="17431" y="23034"/>
                  <a:pt x="18461" y="23471"/>
                </a:cubicBezTo>
                <a:lnTo>
                  <a:pt x="19540" y="25211"/>
                </a:lnTo>
                <a:cubicBezTo>
                  <a:pt x="19456" y="24724"/>
                  <a:pt x="19365" y="24244"/>
                  <a:pt x="19254" y="23763"/>
                </a:cubicBezTo>
                <a:lnTo>
                  <a:pt x="19254" y="23763"/>
                </a:lnTo>
                <a:cubicBezTo>
                  <a:pt x="20013" y="23994"/>
                  <a:pt x="20812" y="24119"/>
                  <a:pt x="21641" y="24119"/>
                </a:cubicBezTo>
                <a:cubicBezTo>
                  <a:pt x="26128" y="24119"/>
                  <a:pt x="29760" y="20487"/>
                  <a:pt x="29760" y="15998"/>
                </a:cubicBezTo>
                <a:cubicBezTo>
                  <a:pt x="29760" y="12519"/>
                  <a:pt x="27569" y="9548"/>
                  <a:pt x="24486" y="8393"/>
                </a:cubicBezTo>
                <a:cubicBezTo>
                  <a:pt x="24709" y="7746"/>
                  <a:pt x="24834" y="7050"/>
                  <a:pt x="24834" y="6327"/>
                </a:cubicBezTo>
                <a:cubicBezTo>
                  <a:pt x="24834" y="2833"/>
                  <a:pt x="22003" y="1"/>
                  <a:pt x="1850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0"/>
          <p:cNvSpPr/>
          <p:nvPr/>
        </p:nvSpPr>
        <p:spPr>
          <a:xfrm>
            <a:off x="-60200" y="3363767"/>
            <a:ext cx="10826151" cy="3684716"/>
          </a:xfrm>
          <a:custGeom>
            <a:avLst/>
            <a:gdLst/>
            <a:ahLst/>
            <a:cxnLst/>
            <a:rect l="l" t="t" r="r" b="b"/>
            <a:pathLst>
              <a:path w="42182" h="19151" extrusionOk="0">
                <a:moveTo>
                  <a:pt x="7015" y="1"/>
                </a:moveTo>
                <a:cubicBezTo>
                  <a:pt x="6687" y="1"/>
                  <a:pt x="6465" y="884"/>
                  <a:pt x="6410" y="1135"/>
                </a:cubicBezTo>
                <a:cubicBezTo>
                  <a:pt x="6402" y="1135"/>
                  <a:pt x="6395" y="1128"/>
                  <a:pt x="6389" y="1128"/>
                </a:cubicBezTo>
                <a:cubicBezTo>
                  <a:pt x="6343" y="875"/>
                  <a:pt x="6171" y="14"/>
                  <a:pt x="5907" y="14"/>
                </a:cubicBezTo>
                <a:cubicBezTo>
                  <a:pt x="5887" y="14"/>
                  <a:pt x="5867" y="19"/>
                  <a:pt x="5846" y="29"/>
                </a:cubicBezTo>
                <a:cubicBezTo>
                  <a:pt x="5589" y="161"/>
                  <a:pt x="5762" y="746"/>
                  <a:pt x="5881" y="1058"/>
                </a:cubicBezTo>
                <a:cubicBezTo>
                  <a:pt x="4009" y="814"/>
                  <a:pt x="2053" y="614"/>
                  <a:pt x="1" y="467"/>
                </a:cubicBezTo>
                <a:lnTo>
                  <a:pt x="1" y="467"/>
                </a:lnTo>
                <a:lnTo>
                  <a:pt x="71" y="19151"/>
                </a:lnTo>
                <a:lnTo>
                  <a:pt x="42182" y="19151"/>
                </a:lnTo>
                <a:cubicBezTo>
                  <a:pt x="42182" y="19151"/>
                  <a:pt x="36185" y="8887"/>
                  <a:pt x="17516" y="3466"/>
                </a:cubicBezTo>
                <a:cubicBezTo>
                  <a:pt x="17716" y="3145"/>
                  <a:pt x="17967" y="2673"/>
                  <a:pt x="17758" y="2631"/>
                </a:cubicBezTo>
                <a:cubicBezTo>
                  <a:pt x="17746" y="2628"/>
                  <a:pt x="17733" y="2627"/>
                  <a:pt x="17721" y="2627"/>
                </a:cubicBezTo>
                <a:cubicBezTo>
                  <a:pt x="17493" y="2627"/>
                  <a:pt x="17230" y="3083"/>
                  <a:pt x="17098" y="3348"/>
                </a:cubicBezTo>
                <a:cubicBezTo>
                  <a:pt x="17070" y="3341"/>
                  <a:pt x="17041" y="3334"/>
                  <a:pt x="17015" y="3327"/>
                </a:cubicBezTo>
                <a:cubicBezTo>
                  <a:pt x="17021" y="3000"/>
                  <a:pt x="17002" y="2426"/>
                  <a:pt x="16786" y="2426"/>
                </a:cubicBezTo>
                <a:cubicBezTo>
                  <a:pt x="16776" y="2426"/>
                  <a:pt x="16766" y="2427"/>
                  <a:pt x="16756" y="2429"/>
                </a:cubicBezTo>
                <a:cubicBezTo>
                  <a:pt x="16540" y="2484"/>
                  <a:pt x="16547" y="2902"/>
                  <a:pt x="16582" y="3202"/>
                </a:cubicBezTo>
                <a:cubicBezTo>
                  <a:pt x="13653" y="2394"/>
                  <a:pt x="10425" y="1713"/>
                  <a:pt x="6876" y="1198"/>
                </a:cubicBezTo>
                <a:cubicBezTo>
                  <a:pt x="7021" y="829"/>
                  <a:pt x="7307" y="1"/>
                  <a:pt x="701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3" name="Google Shape;343;p10"/>
          <p:cNvGrpSpPr/>
          <p:nvPr/>
        </p:nvGrpSpPr>
        <p:grpSpPr>
          <a:xfrm>
            <a:off x="10167498" y="5630864"/>
            <a:ext cx="843221" cy="692669"/>
            <a:chOff x="8226523" y="3797510"/>
            <a:chExt cx="632416" cy="519502"/>
          </a:xfrm>
        </p:grpSpPr>
        <p:sp>
          <p:nvSpPr>
            <p:cNvPr id="344" name="Google Shape;344;p10"/>
            <p:cNvSpPr/>
            <p:nvPr/>
          </p:nvSpPr>
          <p:spPr>
            <a:xfrm>
              <a:off x="8440275" y="4064842"/>
              <a:ext cx="247144" cy="252170"/>
            </a:xfrm>
            <a:custGeom>
              <a:avLst/>
              <a:gdLst/>
              <a:ahLst/>
              <a:cxnLst/>
              <a:rect l="l" t="t" r="r" b="b"/>
              <a:pathLst>
                <a:path w="3049" h="3111" extrusionOk="0">
                  <a:moveTo>
                    <a:pt x="891" y="1"/>
                  </a:moveTo>
                  <a:cubicBezTo>
                    <a:pt x="891" y="49"/>
                    <a:pt x="1" y="3090"/>
                    <a:pt x="1343" y="3110"/>
                  </a:cubicBezTo>
                  <a:cubicBezTo>
                    <a:pt x="1349" y="3110"/>
                    <a:pt x="1355" y="3110"/>
                    <a:pt x="1361" y="3110"/>
                  </a:cubicBezTo>
                  <a:cubicBezTo>
                    <a:pt x="3048" y="3110"/>
                    <a:pt x="2040" y="1"/>
                    <a:pt x="2040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0"/>
            <p:cNvSpPr/>
            <p:nvPr/>
          </p:nvSpPr>
          <p:spPr>
            <a:xfrm>
              <a:off x="8561052" y="3872733"/>
              <a:ext cx="297886" cy="204508"/>
            </a:xfrm>
            <a:custGeom>
              <a:avLst/>
              <a:gdLst/>
              <a:ahLst/>
              <a:cxnLst/>
              <a:rect l="l" t="t" r="r" b="b"/>
              <a:pathLst>
                <a:path w="3675" h="2523" extrusionOk="0">
                  <a:moveTo>
                    <a:pt x="2355" y="0"/>
                  </a:moveTo>
                  <a:cubicBezTo>
                    <a:pt x="1375" y="0"/>
                    <a:pt x="0" y="1494"/>
                    <a:pt x="0" y="1494"/>
                  </a:cubicBezTo>
                  <a:lnTo>
                    <a:pt x="508" y="2522"/>
                  </a:lnTo>
                  <a:cubicBezTo>
                    <a:pt x="556" y="2496"/>
                    <a:pt x="3674" y="1709"/>
                    <a:pt x="3090" y="498"/>
                  </a:cubicBezTo>
                  <a:cubicBezTo>
                    <a:pt x="2915" y="138"/>
                    <a:pt x="2653" y="0"/>
                    <a:pt x="2355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0"/>
            <p:cNvSpPr/>
            <p:nvPr/>
          </p:nvSpPr>
          <p:spPr>
            <a:xfrm>
              <a:off x="8253597" y="3881893"/>
              <a:ext cx="304695" cy="204427"/>
            </a:xfrm>
            <a:custGeom>
              <a:avLst/>
              <a:gdLst/>
              <a:ahLst/>
              <a:cxnLst/>
              <a:rect l="l" t="t" r="r" b="b"/>
              <a:pathLst>
                <a:path w="3759" h="2522" extrusionOk="0">
                  <a:moveTo>
                    <a:pt x="1302" y="0"/>
                  </a:moveTo>
                  <a:cubicBezTo>
                    <a:pt x="1064" y="0"/>
                    <a:pt x="867" y="100"/>
                    <a:pt x="746" y="350"/>
                  </a:cubicBezTo>
                  <a:cubicBezTo>
                    <a:pt x="1" y="1895"/>
                    <a:pt x="3271" y="2521"/>
                    <a:pt x="3271" y="2521"/>
                  </a:cubicBezTo>
                  <a:lnTo>
                    <a:pt x="3758" y="1478"/>
                  </a:lnTo>
                  <a:cubicBezTo>
                    <a:pt x="3720" y="1462"/>
                    <a:pt x="2215" y="0"/>
                    <a:pt x="1302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0"/>
            <p:cNvSpPr/>
            <p:nvPr/>
          </p:nvSpPr>
          <p:spPr>
            <a:xfrm>
              <a:off x="8544111" y="4010127"/>
              <a:ext cx="310774" cy="247631"/>
            </a:xfrm>
            <a:custGeom>
              <a:avLst/>
              <a:gdLst/>
              <a:ahLst/>
              <a:cxnLst/>
              <a:rect l="l" t="t" r="r" b="b"/>
              <a:pathLst>
                <a:path w="3834" h="3055" extrusionOk="0">
                  <a:moveTo>
                    <a:pt x="445" y="1"/>
                  </a:moveTo>
                  <a:lnTo>
                    <a:pt x="1" y="904"/>
                  </a:lnTo>
                  <a:cubicBezTo>
                    <a:pt x="1" y="904"/>
                    <a:pt x="1420" y="2923"/>
                    <a:pt x="2275" y="3049"/>
                  </a:cubicBezTo>
                  <a:cubicBezTo>
                    <a:pt x="2305" y="3053"/>
                    <a:pt x="2332" y="3055"/>
                    <a:pt x="2358" y="3055"/>
                  </a:cubicBezTo>
                  <a:cubicBezTo>
                    <a:pt x="3077" y="3055"/>
                    <a:pt x="2317" y="1524"/>
                    <a:pt x="2317" y="1524"/>
                  </a:cubicBezTo>
                  <a:lnTo>
                    <a:pt x="2317" y="1524"/>
                  </a:lnTo>
                  <a:cubicBezTo>
                    <a:pt x="2317" y="1524"/>
                    <a:pt x="2371" y="1528"/>
                    <a:pt x="2459" y="1528"/>
                  </a:cubicBezTo>
                  <a:cubicBezTo>
                    <a:pt x="2806" y="1528"/>
                    <a:pt x="3671" y="1466"/>
                    <a:pt x="3743" y="856"/>
                  </a:cubicBezTo>
                  <a:cubicBezTo>
                    <a:pt x="3833" y="91"/>
                    <a:pt x="445" y="1"/>
                    <a:pt x="445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0"/>
            <p:cNvSpPr/>
            <p:nvPr/>
          </p:nvSpPr>
          <p:spPr>
            <a:xfrm>
              <a:off x="8392369" y="3797510"/>
              <a:ext cx="294482" cy="271867"/>
            </a:xfrm>
            <a:custGeom>
              <a:avLst/>
              <a:gdLst/>
              <a:ahLst/>
              <a:cxnLst/>
              <a:rect l="l" t="t" r="r" b="b"/>
              <a:pathLst>
                <a:path w="3633" h="3354" extrusionOk="0">
                  <a:moveTo>
                    <a:pt x="933" y="1"/>
                  </a:moveTo>
                  <a:cubicBezTo>
                    <a:pt x="863" y="1"/>
                    <a:pt x="791" y="13"/>
                    <a:pt x="717" y="42"/>
                  </a:cubicBezTo>
                  <a:cubicBezTo>
                    <a:pt x="1" y="319"/>
                    <a:pt x="1510" y="3354"/>
                    <a:pt x="1510" y="3354"/>
                  </a:cubicBezTo>
                  <a:lnTo>
                    <a:pt x="2519" y="3325"/>
                  </a:lnTo>
                  <a:cubicBezTo>
                    <a:pt x="2519" y="3325"/>
                    <a:pt x="3633" y="1128"/>
                    <a:pt x="3341" y="313"/>
                  </a:cubicBezTo>
                  <a:cubicBezTo>
                    <a:pt x="3278" y="138"/>
                    <a:pt x="3179" y="69"/>
                    <a:pt x="3063" y="69"/>
                  </a:cubicBezTo>
                  <a:cubicBezTo>
                    <a:pt x="2637" y="69"/>
                    <a:pt x="1976" y="987"/>
                    <a:pt x="1976" y="987"/>
                  </a:cubicBezTo>
                  <a:cubicBezTo>
                    <a:pt x="1976" y="987"/>
                    <a:pt x="1544" y="1"/>
                    <a:pt x="93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0"/>
            <p:cNvSpPr/>
            <p:nvPr/>
          </p:nvSpPr>
          <p:spPr>
            <a:xfrm>
              <a:off x="8226523" y="4031203"/>
              <a:ext cx="336794" cy="246415"/>
            </a:xfrm>
            <a:custGeom>
              <a:avLst/>
              <a:gdLst/>
              <a:ahLst/>
              <a:cxnLst/>
              <a:rect l="l" t="t" r="r" b="b"/>
              <a:pathLst>
                <a:path w="4155" h="3040" extrusionOk="0">
                  <a:moveTo>
                    <a:pt x="2942" y="1"/>
                  </a:moveTo>
                  <a:cubicBezTo>
                    <a:pt x="2164" y="1"/>
                    <a:pt x="1039" y="70"/>
                    <a:pt x="640" y="442"/>
                  </a:cubicBezTo>
                  <a:cubicBezTo>
                    <a:pt x="1" y="1027"/>
                    <a:pt x="1789" y="1438"/>
                    <a:pt x="1789" y="1438"/>
                  </a:cubicBezTo>
                  <a:cubicBezTo>
                    <a:pt x="1789" y="1438"/>
                    <a:pt x="871" y="2405"/>
                    <a:pt x="1405" y="2962"/>
                  </a:cubicBezTo>
                  <a:cubicBezTo>
                    <a:pt x="1457" y="3015"/>
                    <a:pt x="1524" y="3039"/>
                    <a:pt x="1604" y="3039"/>
                  </a:cubicBezTo>
                  <a:cubicBezTo>
                    <a:pt x="2348" y="3039"/>
                    <a:pt x="4154" y="943"/>
                    <a:pt x="4154" y="943"/>
                  </a:cubicBezTo>
                  <a:lnTo>
                    <a:pt x="3737" y="25"/>
                  </a:lnTo>
                  <a:cubicBezTo>
                    <a:pt x="3737" y="25"/>
                    <a:pt x="3399" y="1"/>
                    <a:pt x="294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0"/>
            <p:cNvSpPr/>
            <p:nvPr/>
          </p:nvSpPr>
          <p:spPr>
            <a:xfrm>
              <a:off x="8470753" y="3978758"/>
              <a:ext cx="186189" cy="165682"/>
            </a:xfrm>
            <a:custGeom>
              <a:avLst/>
              <a:gdLst/>
              <a:ahLst/>
              <a:cxnLst/>
              <a:rect l="l" t="t" r="r" b="b"/>
              <a:pathLst>
                <a:path w="2297" h="2044" extrusionOk="0">
                  <a:moveTo>
                    <a:pt x="1153" y="0"/>
                  </a:moveTo>
                  <a:cubicBezTo>
                    <a:pt x="854" y="0"/>
                    <a:pt x="557" y="130"/>
                    <a:pt x="354" y="379"/>
                  </a:cubicBezTo>
                  <a:cubicBezTo>
                    <a:pt x="0" y="819"/>
                    <a:pt x="71" y="1458"/>
                    <a:pt x="508" y="1814"/>
                  </a:cubicBezTo>
                  <a:cubicBezTo>
                    <a:pt x="699" y="1968"/>
                    <a:pt x="928" y="2043"/>
                    <a:pt x="1154" y="2043"/>
                  </a:cubicBezTo>
                  <a:cubicBezTo>
                    <a:pt x="1449" y="2043"/>
                    <a:pt x="1741" y="1915"/>
                    <a:pt x="1941" y="1667"/>
                  </a:cubicBezTo>
                  <a:cubicBezTo>
                    <a:pt x="2297" y="1230"/>
                    <a:pt x="2233" y="582"/>
                    <a:pt x="1796" y="228"/>
                  </a:cubicBezTo>
                  <a:cubicBezTo>
                    <a:pt x="1607" y="74"/>
                    <a:pt x="1379" y="0"/>
                    <a:pt x="1153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1" name="Google Shape;351;p10"/>
          <p:cNvGrpSpPr/>
          <p:nvPr/>
        </p:nvGrpSpPr>
        <p:grpSpPr>
          <a:xfrm>
            <a:off x="276872" y="3981013"/>
            <a:ext cx="676600" cy="555867"/>
            <a:chOff x="8226523" y="3797510"/>
            <a:chExt cx="632416" cy="519502"/>
          </a:xfrm>
        </p:grpSpPr>
        <p:sp>
          <p:nvSpPr>
            <p:cNvPr id="352" name="Google Shape;352;p10"/>
            <p:cNvSpPr/>
            <p:nvPr/>
          </p:nvSpPr>
          <p:spPr>
            <a:xfrm>
              <a:off x="8440275" y="4064842"/>
              <a:ext cx="247144" cy="252170"/>
            </a:xfrm>
            <a:custGeom>
              <a:avLst/>
              <a:gdLst/>
              <a:ahLst/>
              <a:cxnLst/>
              <a:rect l="l" t="t" r="r" b="b"/>
              <a:pathLst>
                <a:path w="3049" h="3111" extrusionOk="0">
                  <a:moveTo>
                    <a:pt x="891" y="1"/>
                  </a:moveTo>
                  <a:cubicBezTo>
                    <a:pt x="891" y="49"/>
                    <a:pt x="1" y="3090"/>
                    <a:pt x="1343" y="3110"/>
                  </a:cubicBezTo>
                  <a:cubicBezTo>
                    <a:pt x="1349" y="3110"/>
                    <a:pt x="1355" y="3110"/>
                    <a:pt x="1361" y="3110"/>
                  </a:cubicBezTo>
                  <a:cubicBezTo>
                    <a:pt x="3048" y="3110"/>
                    <a:pt x="2040" y="1"/>
                    <a:pt x="2040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0"/>
            <p:cNvSpPr/>
            <p:nvPr/>
          </p:nvSpPr>
          <p:spPr>
            <a:xfrm>
              <a:off x="8561052" y="3872733"/>
              <a:ext cx="297886" cy="204508"/>
            </a:xfrm>
            <a:custGeom>
              <a:avLst/>
              <a:gdLst/>
              <a:ahLst/>
              <a:cxnLst/>
              <a:rect l="l" t="t" r="r" b="b"/>
              <a:pathLst>
                <a:path w="3675" h="2523" extrusionOk="0">
                  <a:moveTo>
                    <a:pt x="2355" y="0"/>
                  </a:moveTo>
                  <a:cubicBezTo>
                    <a:pt x="1375" y="0"/>
                    <a:pt x="0" y="1494"/>
                    <a:pt x="0" y="1494"/>
                  </a:cubicBezTo>
                  <a:lnTo>
                    <a:pt x="508" y="2522"/>
                  </a:lnTo>
                  <a:cubicBezTo>
                    <a:pt x="556" y="2496"/>
                    <a:pt x="3674" y="1709"/>
                    <a:pt x="3090" y="498"/>
                  </a:cubicBezTo>
                  <a:cubicBezTo>
                    <a:pt x="2915" y="138"/>
                    <a:pt x="2653" y="0"/>
                    <a:pt x="2355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0"/>
            <p:cNvSpPr/>
            <p:nvPr/>
          </p:nvSpPr>
          <p:spPr>
            <a:xfrm>
              <a:off x="8253597" y="3881893"/>
              <a:ext cx="304695" cy="204427"/>
            </a:xfrm>
            <a:custGeom>
              <a:avLst/>
              <a:gdLst/>
              <a:ahLst/>
              <a:cxnLst/>
              <a:rect l="l" t="t" r="r" b="b"/>
              <a:pathLst>
                <a:path w="3759" h="2522" extrusionOk="0">
                  <a:moveTo>
                    <a:pt x="1302" y="0"/>
                  </a:moveTo>
                  <a:cubicBezTo>
                    <a:pt x="1064" y="0"/>
                    <a:pt x="867" y="100"/>
                    <a:pt x="746" y="350"/>
                  </a:cubicBezTo>
                  <a:cubicBezTo>
                    <a:pt x="1" y="1895"/>
                    <a:pt x="3271" y="2521"/>
                    <a:pt x="3271" y="2521"/>
                  </a:cubicBezTo>
                  <a:lnTo>
                    <a:pt x="3758" y="1478"/>
                  </a:lnTo>
                  <a:cubicBezTo>
                    <a:pt x="3720" y="1462"/>
                    <a:pt x="2215" y="0"/>
                    <a:pt x="1302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0"/>
            <p:cNvSpPr/>
            <p:nvPr/>
          </p:nvSpPr>
          <p:spPr>
            <a:xfrm>
              <a:off x="8544111" y="4010127"/>
              <a:ext cx="310774" cy="247631"/>
            </a:xfrm>
            <a:custGeom>
              <a:avLst/>
              <a:gdLst/>
              <a:ahLst/>
              <a:cxnLst/>
              <a:rect l="l" t="t" r="r" b="b"/>
              <a:pathLst>
                <a:path w="3834" h="3055" extrusionOk="0">
                  <a:moveTo>
                    <a:pt x="445" y="1"/>
                  </a:moveTo>
                  <a:lnTo>
                    <a:pt x="1" y="904"/>
                  </a:lnTo>
                  <a:cubicBezTo>
                    <a:pt x="1" y="904"/>
                    <a:pt x="1420" y="2923"/>
                    <a:pt x="2275" y="3049"/>
                  </a:cubicBezTo>
                  <a:cubicBezTo>
                    <a:pt x="2305" y="3053"/>
                    <a:pt x="2332" y="3055"/>
                    <a:pt x="2358" y="3055"/>
                  </a:cubicBezTo>
                  <a:cubicBezTo>
                    <a:pt x="3077" y="3055"/>
                    <a:pt x="2317" y="1524"/>
                    <a:pt x="2317" y="1524"/>
                  </a:cubicBezTo>
                  <a:lnTo>
                    <a:pt x="2317" y="1524"/>
                  </a:lnTo>
                  <a:cubicBezTo>
                    <a:pt x="2317" y="1524"/>
                    <a:pt x="2371" y="1528"/>
                    <a:pt x="2459" y="1528"/>
                  </a:cubicBezTo>
                  <a:cubicBezTo>
                    <a:pt x="2806" y="1528"/>
                    <a:pt x="3671" y="1466"/>
                    <a:pt x="3743" y="856"/>
                  </a:cubicBezTo>
                  <a:cubicBezTo>
                    <a:pt x="3833" y="91"/>
                    <a:pt x="445" y="1"/>
                    <a:pt x="445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0"/>
            <p:cNvSpPr/>
            <p:nvPr/>
          </p:nvSpPr>
          <p:spPr>
            <a:xfrm>
              <a:off x="8392369" y="3797510"/>
              <a:ext cx="294482" cy="271867"/>
            </a:xfrm>
            <a:custGeom>
              <a:avLst/>
              <a:gdLst/>
              <a:ahLst/>
              <a:cxnLst/>
              <a:rect l="l" t="t" r="r" b="b"/>
              <a:pathLst>
                <a:path w="3633" h="3354" extrusionOk="0">
                  <a:moveTo>
                    <a:pt x="933" y="1"/>
                  </a:moveTo>
                  <a:cubicBezTo>
                    <a:pt x="863" y="1"/>
                    <a:pt x="791" y="13"/>
                    <a:pt x="717" y="42"/>
                  </a:cubicBezTo>
                  <a:cubicBezTo>
                    <a:pt x="1" y="319"/>
                    <a:pt x="1510" y="3354"/>
                    <a:pt x="1510" y="3354"/>
                  </a:cubicBezTo>
                  <a:lnTo>
                    <a:pt x="2519" y="3325"/>
                  </a:lnTo>
                  <a:cubicBezTo>
                    <a:pt x="2519" y="3325"/>
                    <a:pt x="3633" y="1128"/>
                    <a:pt x="3341" y="313"/>
                  </a:cubicBezTo>
                  <a:cubicBezTo>
                    <a:pt x="3278" y="138"/>
                    <a:pt x="3179" y="69"/>
                    <a:pt x="3063" y="69"/>
                  </a:cubicBezTo>
                  <a:cubicBezTo>
                    <a:pt x="2637" y="69"/>
                    <a:pt x="1976" y="987"/>
                    <a:pt x="1976" y="987"/>
                  </a:cubicBezTo>
                  <a:cubicBezTo>
                    <a:pt x="1976" y="987"/>
                    <a:pt x="1544" y="1"/>
                    <a:pt x="93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0"/>
            <p:cNvSpPr/>
            <p:nvPr/>
          </p:nvSpPr>
          <p:spPr>
            <a:xfrm>
              <a:off x="8226523" y="4031203"/>
              <a:ext cx="336794" cy="246415"/>
            </a:xfrm>
            <a:custGeom>
              <a:avLst/>
              <a:gdLst/>
              <a:ahLst/>
              <a:cxnLst/>
              <a:rect l="l" t="t" r="r" b="b"/>
              <a:pathLst>
                <a:path w="4155" h="3040" extrusionOk="0">
                  <a:moveTo>
                    <a:pt x="2942" y="1"/>
                  </a:moveTo>
                  <a:cubicBezTo>
                    <a:pt x="2164" y="1"/>
                    <a:pt x="1039" y="70"/>
                    <a:pt x="640" y="442"/>
                  </a:cubicBezTo>
                  <a:cubicBezTo>
                    <a:pt x="1" y="1027"/>
                    <a:pt x="1789" y="1438"/>
                    <a:pt x="1789" y="1438"/>
                  </a:cubicBezTo>
                  <a:cubicBezTo>
                    <a:pt x="1789" y="1438"/>
                    <a:pt x="871" y="2405"/>
                    <a:pt x="1405" y="2962"/>
                  </a:cubicBezTo>
                  <a:cubicBezTo>
                    <a:pt x="1457" y="3015"/>
                    <a:pt x="1524" y="3039"/>
                    <a:pt x="1604" y="3039"/>
                  </a:cubicBezTo>
                  <a:cubicBezTo>
                    <a:pt x="2348" y="3039"/>
                    <a:pt x="4154" y="943"/>
                    <a:pt x="4154" y="943"/>
                  </a:cubicBezTo>
                  <a:lnTo>
                    <a:pt x="3737" y="25"/>
                  </a:lnTo>
                  <a:cubicBezTo>
                    <a:pt x="3737" y="25"/>
                    <a:pt x="3399" y="1"/>
                    <a:pt x="294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0"/>
            <p:cNvSpPr/>
            <p:nvPr/>
          </p:nvSpPr>
          <p:spPr>
            <a:xfrm>
              <a:off x="8470753" y="3978758"/>
              <a:ext cx="186189" cy="165682"/>
            </a:xfrm>
            <a:custGeom>
              <a:avLst/>
              <a:gdLst/>
              <a:ahLst/>
              <a:cxnLst/>
              <a:rect l="l" t="t" r="r" b="b"/>
              <a:pathLst>
                <a:path w="2297" h="2044" extrusionOk="0">
                  <a:moveTo>
                    <a:pt x="1153" y="0"/>
                  </a:moveTo>
                  <a:cubicBezTo>
                    <a:pt x="854" y="0"/>
                    <a:pt x="557" y="130"/>
                    <a:pt x="354" y="379"/>
                  </a:cubicBezTo>
                  <a:cubicBezTo>
                    <a:pt x="0" y="819"/>
                    <a:pt x="71" y="1458"/>
                    <a:pt x="508" y="1814"/>
                  </a:cubicBezTo>
                  <a:cubicBezTo>
                    <a:pt x="699" y="1968"/>
                    <a:pt x="928" y="2043"/>
                    <a:pt x="1154" y="2043"/>
                  </a:cubicBezTo>
                  <a:cubicBezTo>
                    <a:pt x="1449" y="2043"/>
                    <a:pt x="1741" y="1915"/>
                    <a:pt x="1941" y="1667"/>
                  </a:cubicBezTo>
                  <a:cubicBezTo>
                    <a:pt x="2297" y="1230"/>
                    <a:pt x="2233" y="582"/>
                    <a:pt x="1796" y="228"/>
                  </a:cubicBezTo>
                  <a:cubicBezTo>
                    <a:pt x="1607" y="74"/>
                    <a:pt x="1379" y="0"/>
                    <a:pt x="1153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9" name="Google Shape;359;p10"/>
          <p:cNvGrpSpPr/>
          <p:nvPr/>
        </p:nvGrpSpPr>
        <p:grpSpPr>
          <a:xfrm>
            <a:off x="11646451" y="4713225"/>
            <a:ext cx="485020" cy="398492"/>
            <a:chOff x="8226523" y="3797510"/>
            <a:chExt cx="632416" cy="519502"/>
          </a:xfrm>
        </p:grpSpPr>
        <p:sp>
          <p:nvSpPr>
            <p:cNvPr id="360" name="Google Shape;360;p10"/>
            <p:cNvSpPr/>
            <p:nvPr/>
          </p:nvSpPr>
          <p:spPr>
            <a:xfrm>
              <a:off x="8440275" y="4064842"/>
              <a:ext cx="247144" cy="252170"/>
            </a:xfrm>
            <a:custGeom>
              <a:avLst/>
              <a:gdLst/>
              <a:ahLst/>
              <a:cxnLst/>
              <a:rect l="l" t="t" r="r" b="b"/>
              <a:pathLst>
                <a:path w="3049" h="3111" extrusionOk="0">
                  <a:moveTo>
                    <a:pt x="891" y="1"/>
                  </a:moveTo>
                  <a:cubicBezTo>
                    <a:pt x="891" y="49"/>
                    <a:pt x="1" y="3090"/>
                    <a:pt x="1343" y="3110"/>
                  </a:cubicBezTo>
                  <a:cubicBezTo>
                    <a:pt x="1349" y="3110"/>
                    <a:pt x="1355" y="3110"/>
                    <a:pt x="1361" y="3110"/>
                  </a:cubicBezTo>
                  <a:cubicBezTo>
                    <a:pt x="3048" y="3110"/>
                    <a:pt x="2040" y="1"/>
                    <a:pt x="2040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0"/>
            <p:cNvSpPr/>
            <p:nvPr/>
          </p:nvSpPr>
          <p:spPr>
            <a:xfrm>
              <a:off x="8561052" y="3872733"/>
              <a:ext cx="297886" cy="204508"/>
            </a:xfrm>
            <a:custGeom>
              <a:avLst/>
              <a:gdLst/>
              <a:ahLst/>
              <a:cxnLst/>
              <a:rect l="l" t="t" r="r" b="b"/>
              <a:pathLst>
                <a:path w="3675" h="2523" extrusionOk="0">
                  <a:moveTo>
                    <a:pt x="2355" y="0"/>
                  </a:moveTo>
                  <a:cubicBezTo>
                    <a:pt x="1375" y="0"/>
                    <a:pt x="0" y="1494"/>
                    <a:pt x="0" y="1494"/>
                  </a:cubicBezTo>
                  <a:lnTo>
                    <a:pt x="508" y="2522"/>
                  </a:lnTo>
                  <a:cubicBezTo>
                    <a:pt x="556" y="2496"/>
                    <a:pt x="3674" y="1709"/>
                    <a:pt x="3090" y="498"/>
                  </a:cubicBezTo>
                  <a:cubicBezTo>
                    <a:pt x="2915" y="138"/>
                    <a:pt x="2653" y="0"/>
                    <a:pt x="2355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0"/>
            <p:cNvSpPr/>
            <p:nvPr/>
          </p:nvSpPr>
          <p:spPr>
            <a:xfrm>
              <a:off x="8253597" y="3881893"/>
              <a:ext cx="304695" cy="204427"/>
            </a:xfrm>
            <a:custGeom>
              <a:avLst/>
              <a:gdLst/>
              <a:ahLst/>
              <a:cxnLst/>
              <a:rect l="l" t="t" r="r" b="b"/>
              <a:pathLst>
                <a:path w="3759" h="2522" extrusionOk="0">
                  <a:moveTo>
                    <a:pt x="1302" y="0"/>
                  </a:moveTo>
                  <a:cubicBezTo>
                    <a:pt x="1064" y="0"/>
                    <a:pt x="867" y="100"/>
                    <a:pt x="746" y="350"/>
                  </a:cubicBezTo>
                  <a:cubicBezTo>
                    <a:pt x="1" y="1895"/>
                    <a:pt x="3271" y="2521"/>
                    <a:pt x="3271" y="2521"/>
                  </a:cubicBezTo>
                  <a:lnTo>
                    <a:pt x="3758" y="1478"/>
                  </a:lnTo>
                  <a:cubicBezTo>
                    <a:pt x="3720" y="1462"/>
                    <a:pt x="2215" y="0"/>
                    <a:pt x="1302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0"/>
            <p:cNvSpPr/>
            <p:nvPr/>
          </p:nvSpPr>
          <p:spPr>
            <a:xfrm>
              <a:off x="8544111" y="4010127"/>
              <a:ext cx="310774" cy="247631"/>
            </a:xfrm>
            <a:custGeom>
              <a:avLst/>
              <a:gdLst/>
              <a:ahLst/>
              <a:cxnLst/>
              <a:rect l="l" t="t" r="r" b="b"/>
              <a:pathLst>
                <a:path w="3834" h="3055" extrusionOk="0">
                  <a:moveTo>
                    <a:pt x="445" y="1"/>
                  </a:moveTo>
                  <a:lnTo>
                    <a:pt x="1" y="904"/>
                  </a:lnTo>
                  <a:cubicBezTo>
                    <a:pt x="1" y="904"/>
                    <a:pt x="1420" y="2923"/>
                    <a:pt x="2275" y="3049"/>
                  </a:cubicBezTo>
                  <a:cubicBezTo>
                    <a:pt x="2305" y="3053"/>
                    <a:pt x="2332" y="3055"/>
                    <a:pt x="2358" y="3055"/>
                  </a:cubicBezTo>
                  <a:cubicBezTo>
                    <a:pt x="3077" y="3055"/>
                    <a:pt x="2317" y="1524"/>
                    <a:pt x="2317" y="1524"/>
                  </a:cubicBezTo>
                  <a:lnTo>
                    <a:pt x="2317" y="1524"/>
                  </a:lnTo>
                  <a:cubicBezTo>
                    <a:pt x="2317" y="1524"/>
                    <a:pt x="2371" y="1528"/>
                    <a:pt x="2459" y="1528"/>
                  </a:cubicBezTo>
                  <a:cubicBezTo>
                    <a:pt x="2806" y="1528"/>
                    <a:pt x="3671" y="1466"/>
                    <a:pt x="3743" y="856"/>
                  </a:cubicBezTo>
                  <a:cubicBezTo>
                    <a:pt x="3833" y="91"/>
                    <a:pt x="445" y="1"/>
                    <a:pt x="445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0"/>
            <p:cNvSpPr/>
            <p:nvPr/>
          </p:nvSpPr>
          <p:spPr>
            <a:xfrm>
              <a:off x="8392369" y="3797510"/>
              <a:ext cx="294482" cy="271867"/>
            </a:xfrm>
            <a:custGeom>
              <a:avLst/>
              <a:gdLst/>
              <a:ahLst/>
              <a:cxnLst/>
              <a:rect l="l" t="t" r="r" b="b"/>
              <a:pathLst>
                <a:path w="3633" h="3354" extrusionOk="0">
                  <a:moveTo>
                    <a:pt x="933" y="1"/>
                  </a:moveTo>
                  <a:cubicBezTo>
                    <a:pt x="863" y="1"/>
                    <a:pt x="791" y="13"/>
                    <a:pt x="717" y="42"/>
                  </a:cubicBezTo>
                  <a:cubicBezTo>
                    <a:pt x="1" y="319"/>
                    <a:pt x="1510" y="3354"/>
                    <a:pt x="1510" y="3354"/>
                  </a:cubicBezTo>
                  <a:lnTo>
                    <a:pt x="2519" y="3325"/>
                  </a:lnTo>
                  <a:cubicBezTo>
                    <a:pt x="2519" y="3325"/>
                    <a:pt x="3633" y="1128"/>
                    <a:pt x="3341" y="313"/>
                  </a:cubicBezTo>
                  <a:cubicBezTo>
                    <a:pt x="3278" y="138"/>
                    <a:pt x="3179" y="69"/>
                    <a:pt x="3063" y="69"/>
                  </a:cubicBezTo>
                  <a:cubicBezTo>
                    <a:pt x="2637" y="69"/>
                    <a:pt x="1976" y="987"/>
                    <a:pt x="1976" y="987"/>
                  </a:cubicBezTo>
                  <a:cubicBezTo>
                    <a:pt x="1976" y="987"/>
                    <a:pt x="1544" y="1"/>
                    <a:pt x="93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0"/>
            <p:cNvSpPr/>
            <p:nvPr/>
          </p:nvSpPr>
          <p:spPr>
            <a:xfrm>
              <a:off x="8226523" y="4031203"/>
              <a:ext cx="336794" cy="246415"/>
            </a:xfrm>
            <a:custGeom>
              <a:avLst/>
              <a:gdLst/>
              <a:ahLst/>
              <a:cxnLst/>
              <a:rect l="l" t="t" r="r" b="b"/>
              <a:pathLst>
                <a:path w="4155" h="3040" extrusionOk="0">
                  <a:moveTo>
                    <a:pt x="2942" y="1"/>
                  </a:moveTo>
                  <a:cubicBezTo>
                    <a:pt x="2164" y="1"/>
                    <a:pt x="1039" y="70"/>
                    <a:pt x="640" y="442"/>
                  </a:cubicBezTo>
                  <a:cubicBezTo>
                    <a:pt x="1" y="1027"/>
                    <a:pt x="1789" y="1438"/>
                    <a:pt x="1789" y="1438"/>
                  </a:cubicBezTo>
                  <a:cubicBezTo>
                    <a:pt x="1789" y="1438"/>
                    <a:pt x="871" y="2405"/>
                    <a:pt x="1405" y="2962"/>
                  </a:cubicBezTo>
                  <a:cubicBezTo>
                    <a:pt x="1457" y="3015"/>
                    <a:pt x="1524" y="3039"/>
                    <a:pt x="1604" y="3039"/>
                  </a:cubicBezTo>
                  <a:cubicBezTo>
                    <a:pt x="2348" y="3039"/>
                    <a:pt x="4154" y="943"/>
                    <a:pt x="4154" y="943"/>
                  </a:cubicBezTo>
                  <a:lnTo>
                    <a:pt x="3737" y="25"/>
                  </a:lnTo>
                  <a:cubicBezTo>
                    <a:pt x="3737" y="25"/>
                    <a:pt x="3399" y="1"/>
                    <a:pt x="294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10"/>
            <p:cNvSpPr/>
            <p:nvPr/>
          </p:nvSpPr>
          <p:spPr>
            <a:xfrm>
              <a:off x="8470753" y="3978758"/>
              <a:ext cx="186189" cy="165682"/>
            </a:xfrm>
            <a:custGeom>
              <a:avLst/>
              <a:gdLst/>
              <a:ahLst/>
              <a:cxnLst/>
              <a:rect l="l" t="t" r="r" b="b"/>
              <a:pathLst>
                <a:path w="2297" h="2044" extrusionOk="0">
                  <a:moveTo>
                    <a:pt x="1153" y="0"/>
                  </a:moveTo>
                  <a:cubicBezTo>
                    <a:pt x="854" y="0"/>
                    <a:pt x="557" y="130"/>
                    <a:pt x="354" y="379"/>
                  </a:cubicBezTo>
                  <a:cubicBezTo>
                    <a:pt x="0" y="819"/>
                    <a:pt x="71" y="1458"/>
                    <a:pt x="508" y="1814"/>
                  </a:cubicBezTo>
                  <a:cubicBezTo>
                    <a:pt x="699" y="1968"/>
                    <a:pt x="928" y="2043"/>
                    <a:pt x="1154" y="2043"/>
                  </a:cubicBezTo>
                  <a:cubicBezTo>
                    <a:pt x="1449" y="2043"/>
                    <a:pt x="1741" y="1915"/>
                    <a:pt x="1941" y="1667"/>
                  </a:cubicBezTo>
                  <a:cubicBezTo>
                    <a:pt x="2297" y="1230"/>
                    <a:pt x="2233" y="582"/>
                    <a:pt x="1796" y="228"/>
                  </a:cubicBezTo>
                  <a:cubicBezTo>
                    <a:pt x="1607" y="74"/>
                    <a:pt x="1379" y="0"/>
                    <a:pt x="1153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7" name="Google Shape;367;p10"/>
          <p:cNvGrpSpPr/>
          <p:nvPr/>
        </p:nvGrpSpPr>
        <p:grpSpPr>
          <a:xfrm>
            <a:off x="7614635" y="6323525"/>
            <a:ext cx="485020" cy="398492"/>
            <a:chOff x="8226523" y="3797510"/>
            <a:chExt cx="632416" cy="519502"/>
          </a:xfrm>
        </p:grpSpPr>
        <p:sp>
          <p:nvSpPr>
            <p:cNvPr id="368" name="Google Shape;368;p10"/>
            <p:cNvSpPr/>
            <p:nvPr/>
          </p:nvSpPr>
          <p:spPr>
            <a:xfrm>
              <a:off x="8440275" y="4064842"/>
              <a:ext cx="247144" cy="252170"/>
            </a:xfrm>
            <a:custGeom>
              <a:avLst/>
              <a:gdLst/>
              <a:ahLst/>
              <a:cxnLst/>
              <a:rect l="l" t="t" r="r" b="b"/>
              <a:pathLst>
                <a:path w="3049" h="3111" extrusionOk="0">
                  <a:moveTo>
                    <a:pt x="891" y="1"/>
                  </a:moveTo>
                  <a:cubicBezTo>
                    <a:pt x="891" y="49"/>
                    <a:pt x="1" y="3090"/>
                    <a:pt x="1343" y="3110"/>
                  </a:cubicBezTo>
                  <a:cubicBezTo>
                    <a:pt x="1349" y="3110"/>
                    <a:pt x="1355" y="3110"/>
                    <a:pt x="1361" y="3110"/>
                  </a:cubicBezTo>
                  <a:cubicBezTo>
                    <a:pt x="3048" y="3110"/>
                    <a:pt x="2040" y="1"/>
                    <a:pt x="2040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10"/>
            <p:cNvSpPr/>
            <p:nvPr/>
          </p:nvSpPr>
          <p:spPr>
            <a:xfrm>
              <a:off x="8561052" y="3872733"/>
              <a:ext cx="297886" cy="204508"/>
            </a:xfrm>
            <a:custGeom>
              <a:avLst/>
              <a:gdLst/>
              <a:ahLst/>
              <a:cxnLst/>
              <a:rect l="l" t="t" r="r" b="b"/>
              <a:pathLst>
                <a:path w="3675" h="2523" extrusionOk="0">
                  <a:moveTo>
                    <a:pt x="2355" y="0"/>
                  </a:moveTo>
                  <a:cubicBezTo>
                    <a:pt x="1375" y="0"/>
                    <a:pt x="0" y="1494"/>
                    <a:pt x="0" y="1494"/>
                  </a:cubicBezTo>
                  <a:lnTo>
                    <a:pt x="508" y="2522"/>
                  </a:lnTo>
                  <a:cubicBezTo>
                    <a:pt x="556" y="2496"/>
                    <a:pt x="3674" y="1709"/>
                    <a:pt x="3090" y="498"/>
                  </a:cubicBezTo>
                  <a:cubicBezTo>
                    <a:pt x="2915" y="138"/>
                    <a:pt x="2653" y="0"/>
                    <a:pt x="2355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10"/>
            <p:cNvSpPr/>
            <p:nvPr/>
          </p:nvSpPr>
          <p:spPr>
            <a:xfrm>
              <a:off x="8253597" y="3881893"/>
              <a:ext cx="304695" cy="204427"/>
            </a:xfrm>
            <a:custGeom>
              <a:avLst/>
              <a:gdLst/>
              <a:ahLst/>
              <a:cxnLst/>
              <a:rect l="l" t="t" r="r" b="b"/>
              <a:pathLst>
                <a:path w="3759" h="2522" extrusionOk="0">
                  <a:moveTo>
                    <a:pt x="1302" y="0"/>
                  </a:moveTo>
                  <a:cubicBezTo>
                    <a:pt x="1064" y="0"/>
                    <a:pt x="867" y="100"/>
                    <a:pt x="746" y="350"/>
                  </a:cubicBezTo>
                  <a:cubicBezTo>
                    <a:pt x="1" y="1895"/>
                    <a:pt x="3271" y="2521"/>
                    <a:pt x="3271" y="2521"/>
                  </a:cubicBezTo>
                  <a:lnTo>
                    <a:pt x="3758" y="1478"/>
                  </a:lnTo>
                  <a:cubicBezTo>
                    <a:pt x="3720" y="1462"/>
                    <a:pt x="2215" y="0"/>
                    <a:pt x="1302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10"/>
            <p:cNvSpPr/>
            <p:nvPr/>
          </p:nvSpPr>
          <p:spPr>
            <a:xfrm>
              <a:off x="8544111" y="4010127"/>
              <a:ext cx="310774" cy="247631"/>
            </a:xfrm>
            <a:custGeom>
              <a:avLst/>
              <a:gdLst/>
              <a:ahLst/>
              <a:cxnLst/>
              <a:rect l="l" t="t" r="r" b="b"/>
              <a:pathLst>
                <a:path w="3834" h="3055" extrusionOk="0">
                  <a:moveTo>
                    <a:pt x="445" y="1"/>
                  </a:moveTo>
                  <a:lnTo>
                    <a:pt x="1" y="904"/>
                  </a:lnTo>
                  <a:cubicBezTo>
                    <a:pt x="1" y="904"/>
                    <a:pt x="1420" y="2923"/>
                    <a:pt x="2275" y="3049"/>
                  </a:cubicBezTo>
                  <a:cubicBezTo>
                    <a:pt x="2305" y="3053"/>
                    <a:pt x="2332" y="3055"/>
                    <a:pt x="2358" y="3055"/>
                  </a:cubicBezTo>
                  <a:cubicBezTo>
                    <a:pt x="3077" y="3055"/>
                    <a:pt x="2317" y="1524"/>
                    <a:pt x="2317" y="1524"/>
                  </a:cubicBezTo>
                  <a:lnTo>
                    <a:pt x="2317" y="1524"/>
                  </a:lnTo>
                  <a:cubicBezTo>
                    <a:pt x="2317" y="1524"/>
                    <a:pt x="2371" y="1528"/>
                    <a:pt x="2459" y="1528"/>
                  </a:cubicBezTo>
                  <a:cubicBezTo>
                    <a:pt x="2806" y="1528"/>
                    <a:pt x="3671" y="1466"/>
                    <a:pt x="3743" y="856"/>
                  </a:cubicBezTo>
                  <a:cubicBezTo>
                    <a:pt x="3833" y="91"/>
                    <a:pt x="445" y="1"/>
                    <a:pt x="445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0"/>
            <p:cNvSpPr/>
            <p:nvPr/>
          </p:nvSpPr>
          <p:spPr>
            <a:xfrm>
              <a:off x="8392369" y="3797510"/>
              <a:ext cx="294482" cy="271867"/>
            </a:xfrm>
            <a:custGeom>
              <a:avLst/>
              <a:gdLst/>
              <a:ahLst/>
              <a:cxnLst/>
              <a:rect l="l" t="t" r="r" b="b"/>
              <a:pathLst>
                <a:path w="3633" h="3354" extrusionOk="0">
                  <a:moveTo>
                    <a:pt x="933" y="1"/>
                  </a:moveTo>
                  <a:cubicBezTo>
                    <a:pt x="863" y="1"/>
                    <a:pt x="791" y="13"/>
                    <a:pt x="717" y="42"/>
                  </a:cubicBezTo>
                  <a:cubicBezTo>
                    <a:pt x="1" y="319"/>
                    <a:pt x="1510" y="3354"/>
                    <a:pt x="1510" y="3354"/>
                  </a:cubicBezTo>
                  <a:lnTo>
                    <a:pt x="2519" y="3325"/>
                  </a:lnTo>
                  <a:cubicBezTo>
                    <a:pt x="2519" y="3325"/>
                    <a:pt x="3633" y="1128"/>
                    <a:pt x="3341" y="313"/>
                  </a:cubicBezTo>
                  <a:cubicBezTo>
                    <a:pt x="3278" y="138"/>
                    <a:pt x="3179" y="69"/>
                    <a:pt x="3063" y="69"/>
                  </a:cubicBezTo>
                  <a:cubicBezTo>
                    <a:pt x="2637" y="69"/>
                    <a:pt x="1976" y="987"/>
                    <a:pt x="1976" y="987"/>
                  </a:cubicBezTo>
                  <a:cubicBezTo>
                    <a:pt x="1976" y="987"/>
                    <a:pt x="1544" y="1"/>
                    <a:pt x="93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0"/>
            <p:cNvSpPr/>
            <p:nvPr/>
          </p:nvSpPr>
          <p:spPr>
            <a:xfrm>
              <a:off x="8226523" y="4031203"/>
              <a:ext cx="336794" cy="246415"/>
            </a:xfrm>
            <a:custGeom>
              <a:avLst/>
              <a:gdLst/>
              <a:ahLst/>
              <a:cxnLst/>
              <a:rect l="l" t="t" r="r" b="b"/>
              <a:pathLst>
                <a:path w="4155" h="3040" extrusionOk="0">
                  <a:moveTo>
                    <a:pt x="2942" y="1"/>
                  </a:moveTo>
                  <a:cubicBezTo>
                    <a:pt x="2164" y="1"/>
                    <a:pt x="1039" y="70"/>
                    <a:pt x="640" y="442"/>
                  </a:cubicBezTo>
                  <a:cubicBezTo>
                    <a:pt x="1" y="1027"/>
                    <a:pt x="1789" y="1438"/>
                    <a:pt x="1789" y="1438"/>
                  </a:cubicBezTo>
                  <a:cubicBezTo>
                    <a:pt x="1789" y="1438"/>
                    <a:pt x="871" y="2405"/>
                    <a:pt x="1405" y="2962"/>
                  </a:cubicBezTo>
                  <a:cubicBezTo>
                    <a:pt x="1457" y="3015"/>
                    <a:pt x="1524" y="3039"/>
                    <a:pt x="1604" y="3039"/>
                  </a:cubicBezTo>
                  <a:cubicBezTo>
                    <a:pt x="2348" y="3039"/>
                    <a:pt x="4154" y="943"/>
                    <a:pt x="4154" y="943"/>
                  </a:cubicBezTo>
                  <a:lnTo>
                    <a:pt x="3737" y="25"/>
                  </a:lnTo>
                  <a:cubicBezTo>
                    <a:pt x="3737" y="25"/>
                    <a:pt x="3399" y="1"/>
                    <a:pt x="294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10"/>
            <p:cNvSpPr/>
            <p:nvPr/>
          </p:nvSpPr>
          <p:spPr>
            <a:xfrm>
              <a:off x="8470753" y="3978758"/>
              <a:ext cx="186189" cy="165682"/>
            </a:xfrm>
            <a:custGeom>
              <a:avLst/>
              <a:gdLst/>
              <a:ahLst/>
              <a:cxnLst/>
              <a:rect l="l" t="t" r="r" b="b"/>
              <a:pathLst>
                <a:path w="2297" h="2044" extrusionOk="0">
                  <a:moveTo>
                    <a:pt x="1153" y="0"/>
                  </a:moveTo>
                  <a:cubicBezTo>
                    <a:pt x="854" y="0"/>
                    <a:pt x="557" y="130"/>
                    <a:pt x="354" y="379"/>
                  </a:cubicBezTo>
                  <a:cubicBezTo>
                    <a:pt x="0" y="819"/>
                    <a:pt x="71" y="1458"/>
                    <a:pt x="508" y="1814"/>
                  </a:cubicBezTo>
                  <a:cubicBezTo>
                    <a:pt x="699" y="1968"/>
                    <a:pt x="928" y="2043"/>
                    <a:pt x="1154" y="2043"/>
                  </a:cubicBezTo>
                  <a:cubicBezTo>
                    <a:pt x="1449" y="2043"/>
                    <a:pt x="1741" y="1915"/>
                    <a:pt x="1941" y="1667"/>
                  </a:cubicBezTo>
                  <a:cubicBezTo>
                    <a:pt x="2297" y="1230"/>
                    <a:pt x="2233" y="582"/>
                    <a:pt x="1796" y="228"/>
                  </a:cubicBezTo>
                  <a:cubicBezTo>
                    <a:pt x="1607" y="74"/>
                    <a:pt x="1379" y="0"/>
                    <a:pt x="1153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5" name="Google Shape;375;p10"/>
          <p:cNvSpPr txBox="1">
            <a:spLocks noGrp="1"/>
          </p:cNvSpPr>
          <p:nvPr>
            <p:ph type="title"/>
          </p:nvPr>
        </p:nvSpPr>
        <p:spPr>
          <a:xfrm>
            <a:off x="953467" y="4651133"/>
            <a:ext cx="5786800" cy="16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6369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14027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25698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13"/>
          <p:cNvSpPr/>
          <p:nvPr/>
        </p:nvSpPr>
        <p:spPr>
          <a:xfrm flipH="1">
            <a:off x="10910640" y="3889217"/>
            <a:ext cx="2527984" cy="2141339"/>
          </a:xfrm>
          <a:custGeom>
            <a:avLst/>
            <a:gdLst/>
            <a:ahLst/>
            <a:cxnLst/>
            <a:rect l="l" t="t" r="r" b="b"/>
            <a:pathLst>
              <a:path w="29762" h="25211" extrusionOk="0">
                <a:moveTo>
                  <a:pt x="11253" y="0"/>
                </a:moveTo>
                <a:cubicBezTo>
                  <a:pt x="7759" y="0"/>
                  <a:pt x="4927" y="2833"/>
                  <a:pt x="4927" y="6326"/>
                </a:cubicBezTo>
                <a:cubicBezTo>
                  <a:pt x="4927" y="7056"/>
                  <a:pt x="5046" y="7746"/>
                  <a:pt x="5274" y="8399"/>
                </a:cubicBezTo>
                <a:cubicBezTo>
                  <a:pt x="2193" y="9548"/>
                  <a:pt x="1" y="12519"/>
                  <a:pt x="1" y="16006"/>
                </a:cubicBezTo>
                <a:cubicBezTo>
                  <a:pt x="1" y="20486"/>
                  <a:pt x="3633" y="24119"/>
                  <a:pt x="8113" y="24119"/>
                </a:cubicBezTo>
                <a:cubicBezTo>
                  <a:pt x="8948" y="24119"/>
                  <a:pt x="9750" y="23993"/>
                  <a:pt x="10508" y="23763"/>
                </a:cubicBezTo>
                <a:lnTo>
                  <a:pt x="10508" y="23763"/>
                </a:lnTo>
                <a:cubicBezTo>
                  <a:pt x="10396" y="24244"/>
                  <a:pt x="10299" y="24732"/>
                  <a:pt x="10223" y="25211"/>
                </a:cubicBezTo>
                <a:lnTo>
                  <a:pt x="11301" y="23471"/>
                </a:lnTo>
                <a:cubicBezTo>
                  <a:pt x="12324" y="23033"/>
                  <a:pt x="13242" y="22394"/>
                  <a:pt x="14000" y="21592"/>
                </a:cubicBezTo>
                <a:lnTo>
                  <a:pt x="14000" y="21592"/>
                </a:lnTo>
                <a:cubicBezTo>
                  <a:pt x="13994" y="22394"/>
                  <a:pt x="14077" y="23207"/>
                  <a:pt x="14196" y="24000"/>
                </a:cubicBezTo>
                <a:lnTo>
                  <a:pt x="17571" y="19449"/>
                </a:lnTo>
                <a:cubicBezTo>
                  <a:pt x="18509" y="21759"/>
                  <a:pt x="20779" y="23387"/>
                  <a:pt x="23429" y="23387"/>
                </a:cubicBezTo>
                <a:cubicBezTo>
                  <a:pt x="26929" y="23387"/>
                  <a:pt x="29762" y="20557"/>
                  <a:pt x="29762" y="17056"/>
                </a:cubicBezTo>
                <a:cubicBezTo>
                  <a:pt x="29762" y="14503"/>
                  <a:pt x="28237" y="12297"/>
                  <a:pt x="26053" y="11295"/>
                </a:cubicBezTo>
                <a:cubicBezTo>
                  <a:pt x="26560" y="10383"/>
                  <a:pt x="26853" y="9332"/>
                  <a:pt x="26853" y="8212"/>
                </a:cubicBezTo>
                <a:cubicBezTo>
                  <a:pt x="26853" y="4718"/>
                  <a:pt x="24020" y="1886"/>
                  <a:pt x="20528" y="1886"/>
                </a:cubicBezTo>
                <a:cubicBezTo>
                  <a:pt x="19102" y="1886"/>
                  <a:pt x="17786" y="2360"/>
                  <a:pt x="16729" y="3153"/>
                </a:cubicBezTo>
                <a:cubicBezTo>
                  <a:pt x="15628" y="1268"/>
                  <a:pt x="13591" y="0"/>
                  <a:pt x="11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13"/>
          <p:cNvSpPr/>
          <p:nvPr/>
        </p:nvSpPr>
        <p:spPr>
          <a:xfrm>
            <a:off x="-759723" y="2886252"/>
            <a:ext cx="3216577" cy="2724721"/>
          </a:xfrm>
          <a:custGeom>
            <a:avLst/>
            <a:gdLst/>
            <a:ahLst/>
            <a:cxnLst/>
            <a:rect l="l" t="t" r="r" b="b"/>
            <a:pathLst>
              <a:path w="29762" h="25211" extrusionOk="0">
                <a:moveTo>
                  <a:pt x="11253" y="0"/>
                </a:moveTo>
                <a:cubicBezTo>
                  <a:pt x="7759" y="0"/>
                  <a:pt x="4927" y="2833"/>
                  <a:pt x="4927" y="6326"/>
                </a:cubicBezTo>
                <a:cubicBezTo>
                  <a:pt x="4927" y="7056"/>
                  <a:pt x="5046" y="7746"/>
                  <a:pt x="5274" y="8399"/>
                </a:cubicBezTo>
                <a:cubicBezTo>
                  <a:pt x="2193" y="9548"/>
                  <a:pt x="1" y="12519"/>
                  <a:pt x="1" y="16006"/>
                </a:cubicBezTo>
                <a:cubicBezTo>
                  <a:pt x="1" y="20486"/>
                  <a:pt x="3633" y="24119"/>
                  <a:pt x="8113" y="24119"/>
                </a:cubicBezTo>
                <a:cubicBezTo>
                  <a:pt x="8948" y="24119"/>
                  <a:pt x="9750" y="23993"/>
                  <a:pt x="10508" y="23763"/>
                </a:cubicBezTo>
                <a:lnTo>
                  <a:pt x="10508" y="23763"/>
                </a:lnTo>
                <a:cubicBezTo>
                  <a:pt x="10396" y="24244"/>
                  <a:pt x="10299" y="24732"/>
                  <a:pt x="10223" y="25211"/>
                </a:cubicBezTo>
                <a:lnTo>
                  <a:pt x="11301" y="23471"/>
                </a:lnTo>
                <a:cubicBezTo>
                  <a:pt x="12324" y="23033"/>
                  <a:pt x="13242" y="22394"/>
                  <a:pt x="14000" y="21592"/>
                </a:cubicBezTo>
                <a:lnTo>
                  <a:pt x="14000" y="21592"/>
                </a:lnTo>
                <a:cubicBezTo>
                  <a:pt x="13994" y="22394"/>
                  <a:pt x="14077" y="23207"/>
                  <a:pt x="14196" y="24000"/>
                </a:cubicBezTo>
                <a:lnTo>
                  <a:pt x="17571" y="19449"/>
                </a:lnTo>
                <a:cubicBezTo>
                  <a:pt x="18509" y="21759"/>
                  <a:pt x="20779" y="23387"/>
                  <a:pt x="23429" y="23387"/>
                </a:cubicBezTo>
                <a:cubicBezTo>
                  <a:pt x="26929" y="23387"/>
                  <a:pt x="29762" y="20557"/>
                  <a:pt x="29762" y="17056"/>
                </a:cubicBezTo>
                <a:cubicBezTo>
                  <a:pt x="29762" y="14503"/>
                  <a:pt x="28237" y="12297"/>
                  <a:pt x="26053" y="11295"/>
                </a:cubicBezTo>
                <a:cubicBezTo>
                  <a:pt x="26560" y="10383"/>
                  <a:pt x="26853" y="9332"/>
                  <a:pt x="26853" y="8212"/>
                </a:cubicBezTo>
                <a:cubicBezTo>
                  <a:pt x="26853" y="4718"/>
                  <a:pt x="24020" y="1886"/>
                  <a:pt x="20528" y="1886"/>
                </a:cubicBezTo>
                <a:cubicBezTo>
                  <a:pt x="19102" y="1886"/>
                  <a:pt x="17786" y="2360"/>
                  <a:pt x="16729" y="3153"/>
                </a:cubicBezTo>
                <a:cubicBezTo>
                  <a:pt x="15628" y="1268"/>
                  <a:pt x="13591" y="0"/>
                  <a:pt x="11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9" name="Google Shape;429;p13"/>
          <p:cNvSpPr/>
          <p:nvPr/>
        </p:nvSpPr>
        <p:spPr>
          <a:xfrm>
            <a:off x="1286077" y="3805726"/>
            <a:ext cx="2078747" cy="1929925"/>
          </a:xfrm>
          <a:custGeom>
            <a:avLst/>
            <a:gdLst/>
            <a:ahLst/>
            <a:cxnLst/>
            <a:rect l="l" t="t" r="r" b="b"/>
            <a:pathLst>
              <a:path w="19234" h="17857" extrusionOk="0">
                <a:moveTo>
                  <a:pt x="8771" y="1"/>
                </a:moveTo>
                <a:cubicBezTo>
                  <a:pt x="6677" y="1"/>
                  <a:pt x="4821" y="1495"/>
                  <a:pt x="4426" y="3631"/>
                </a:cubicBezTo>
                <a:cubicBezTo>
                  <a:pt x="4230" y="4703"/>
                  <a:pt x="4439" y="5754"/>
                  <a:pt x="4940" y="6624"/>
                </a:cubicBezTo>
                <a:cubicBezTo>
                  <a:pt x="2769" y="7103"/>
                  <a:pt x="989" y="8828"/>
                  <a:pt x="565" y="11153"/>
                </a:cubicBezTo>
                <a:cubicBezTo>
                  <a:pt x="0" y="14236"/>
                  <a:pt x="2046" y="17200"/>
                  <a:pt x="5129" y="17763"/>
                </a:cubicBezTo>
                <a:cubicBezTo>
                  <a:pt x="5474" y="17826"/>
                  <a:pt x="5818" y="17856"/>
                  <a:pt x="6157" y="17856"/>
                </a:cubicBezTo>
                <a:cubicBezTo>
                  <a:pt x="7998" y="17856"/>
                  <a:pt x="9700" y="16962"/>
                  <a:pt x="10752" y="15517"/>
                </a:cubicBezTo>
                <a:cubicBezTo>
                  <a:pt x="11378" y="16580"/>
                  <a:pt x="12448" y="17380"/>
                  <a:pt x="13764" y="17624"/>
                </a:cubicBezTo>
                <a:cubicBezTo>
                  <a:pt x="14032" y="17673"/>
                  <a:pt x="14299" y="17697"/>
                  <a:pt x="14563" y="17697"/>
                </a:cubicBezTo>
                <a:cubicBezTo>
                  <a:pt x="16657" y="17697"/>
                  <a:pt x="18524" y="16200"/>
                  <a:pt x="18913" y="14062"/>
                </a:cubicBezTo>
                <a:cubicBezTo>
                  <a:pt x="19234" y="12302"/>
                  <a:pt x="18467" y="10597"/>
                  <a:pt x="17089" y="9636"/>
                </a:cubicBezTo>
                <a:cubicBezTo>
                  <a:pt x="17557" y="9072"/>
                  <a:pt x="17891" y="8384"/>
                  <a:pt x="18029" y="7611"/>
                </a:cubicBezTo>
                <a:cubicBezTo>
                  <a:pt x="18467" y="5211"/>
                  <a:pt x="16874" y="2900"/>
                  <a:pt x="14474" y="2462"/>
                </a:cubicBezTo>
                <a:cubicBezTo>
                  <a:pt x="14205" y="2414"/>
                  <a:pt x="13937" y="2391"/>
                  <a:pt x="13672" y="2391"/>
                </a:cubicBezTo>
                <a:cubicBezTo>
                  <a:pt x="13361" y="2391"/>
                  <a:pt x="13056" y="2423"/>
                  <a:pt x="12762" y="2482"/>
                </a:cubicBezTo>
                <a:cubicBezTo>
                  <a:pt x="12163" y="1265"/>
                  <a:pt x="11015" y="333"/>
                  <a:pt x="9583" y="76"/>
                </a:cubicBezTo>
                <a:cubicBezTo>
                  <a:pt x="9310" y="25"/>
                  <a:pt x="9039" y="1"/>
                  <a:pt x="877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0" name="Google Shape;430;p13"/>
          <p:cNvSpPr/>
          <p:nvPr/>
        </p:nvSpPr>
        <p:spPr>
          <a:xfrm>
            <a:off x="-121400" y="4817567"/>
            <a:ext cx="12858407" cy="2141373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1" name="Google Shape;431;p13"/>
          <p:cNvSpPr/>
          <p:nvPr/>
        </p:nvSpPr>
        <p:spPr>
          <a:xfrm>
            <a:off x="-121399" y="5735617"/>
            <a:ext cx="4558889" cy="1823048"/>
          </a:xfrm>
          <a:custGeom>
            <a:avLst/>
            <a:gdLst/>
            <a:ahLst/>
            <a:cxnLst/>
            <a:rect l="l" t="t" r="r" b="b"/>
            <a:pathLst>
              <a:path w="42182" h="19151" extrusionOk="0">
                <a:moveTo>
                  <a:pt x="7015" y="1"/>
                </a:moveTo>
                <a:cubicBezTo>
                  <a:pt x="6687" y="1"/>
                  <a:pt x="6465" y="884"/>
                  <a:pt x="6410" y="1135"/>
                </a:cubicBezTo>
                <a:cubicBezTo>
                  <a:pt x="6402" y="1135"/>
                  <a:pt x="6395" y="1128"/>
                  <a:pt x="6389" y="1128"/>
                </a:cubicBezTo>
                <a:cubicBezTo>
                  <a:pt x="6343" y="875"/>
                  <a:pt x="6171" y="14"/>
                  <a:pt x="5907" y="14"/>
                </a:cubicBezTo>
                <a:cubicBezTo>
                  <a:pt x="5887" y="14"/>
                  <a:pt x="5867" y="19"/>
                  <a:pt x="5846" y="29"/>
                </a:cubicBezTo>
                <a:cubicBezTo>
                  <a:pt x="5589" y="161"/>
                  <a:pt x="5762" y="746"/>
                  <a:pt x="5881" y="1058"/>
                </a:cubicBezTo>
                <a:cubicBezTo>
                  <a:pt x="4009" y="814"/>
                  <a:pt x="2053" y="614"/>
                  <a:pt x="1" y="467"/>
                </a:cubicBezTo>
                <a:lnTo>
                  <a:pt x="1" y="467"/>
                </a:lnTo>
                <a:lnTo>
                  <a:pt x="71" y="19151"/>
                </a:lnTo>
                <a:lnTo>
                  <a:pt x="42182" y="19151"/>
                </a:lnTo>
                <a:cubicBezTo>
                  <a:pt x="42182" y="19151"/>
                  <a:pt x="36185" y="8887"/>
                  <a:pt x="17516" y="3466"/>
                </a:cubicBezTo>
                <a:cubicBezTo>
                  <a:pt x="17716" y="3145"/>
                  <a:pt x="17967" y="2673"/>
                  <a:pt x="17758" y="2631"/>
                </a:cubicBezTo>
                <a:cubicBezTo>
                  <a:pt x="17746" y="2628"/>
                  <a:pt x="17733" y="2627"/>
                  <a:pt x="17721" y="2627"/>
                </a:cubicBezTo>
                <a:cubicBezTo>
                  <a:pt x="17493" y="2627"/>
                  <a:pt x="17230" y="3083"/>
                  <a:pt x="17098" y="3348"/>
                </a:cubicBezTo>
                <a:cubicBezTo>
                  <a:pt x="17070" y="3341"/>
                  <a:pt x="17041" y="3334"/>
                  <a:pt x="17015" y="3327"/>
                </a:cubicBezTo>
                <a:cubicBezTo>
                  <a:pt x="17021" y="3000"/>
                  <a:pt x="17002" y="2426"/>
                  <a:pt x="16786" y="2426"/>
                </a:cubicBezTo>
                <a:cubicBezTo>
                  <a:pt x="16776" y="2426"/>
                  <a:pt x="16766" y="2427"/>
                  <a:pt x="16756" y="2429"/>
                </a:cubicBezTo>
                <a:cubicBezTo>
                  <a:pt x="16540" y="2484"/>
                  <a:pt x="16547" y="2902"/>
                  <a:pt x="16582" y="3202"/>
                </a:cubicBezTo>
                <a:cubicBezTo>
                  <a:pt x="13653" y="2394"/>
                  <a:pt x="10425" y="1713"/>
                  <a:pt x="6876" y="1198"/>
                </a:cubicBezTo>
                <a:cubicBezTo>
                  <a:pt x="7021" y="829"/>
                  <a:pt x="7307" y="1"/>
                  <a:pt x="70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2" name="Google Shape;432;p13"/>
          <p:cNvGrpSpPr/>
          <p:nvPr/>
        </p:nvGrpSpPr>
        <p:grpSpPr>
          <a:xfrm>
            <a:off x="468565" y="3530148"/>
            <a:ext cx="660132" cy="611617"/>
            <a:chOff x="1098868" y="3880677"/>
            <a:chExt cx="424177" cy="392970"/>
          </a:xfrm>
        </p:grpSpPr>
        <p:sp>
          <p:nvSpPr>
            <p:cNvPr id="433" name="Google Shape;433;p13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3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3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3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3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3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3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3"/>
          <p:cNvSpPr/>
          <p:nvPr/>
        </p:nvSpPr>
        <p:spPr>
          <a:xfrm>
            <a:off x="2302033" y="1929464"/>
            <a:ext cx="3138980" cy="956800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41" name="Google Shape;441;p13"/>
          <p:cNvGrpSpPr/>
          <p:nvPr/>
        </p:nvGrpSpPr>
        <p:grpSpPr>
          <a:xfrm>
            <a:off x="1648624" y="4151449"/>
            <a:ext cx="395729" cy="366615"/>
            <a:chOff x="1098868" y="3880677"/>
            <a:chExt cx="424177" cy="392970"/>
          </a:xfrm>
        </p:grpSpPr>
        <p:sp>
          <p:nvSpPr>
            <p:cNvPr id="442" name="Google Shape;442;p13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13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3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13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13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13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13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9" name="Google Shape;449;p13"/>
          <p:cNvGrpSpPr/>
          <p:nvPr/>
        </p:nvGrpSpPr>
        <p:grpSpPr>
          <a:xfrm>
            <a:off x="612835" y="6190963"/>
            <a:ext cx="579143" cy="536587"/>
            <a:chOff x="1098868" y="3880677"/>
            <a:chExt cx="424177" cy="392970"/>
          </a:xfrm>
        </p:grpSpPr>
        <p:sp>
          <p:nvSpPr>
            <p:cNvPr id="450" name="Google Shape;450;p13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13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13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13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13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13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3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7" name="Google Shape;457;p13"/>
          <p:cNvGrpSpPr/>
          <p:nvPr/>
        </p:nvGrpSpPr>
        <p:grpSpPr>
          <a:xfrm>
            <a:off x="5831700" y="6087158"/>
            <a:ext cx="493233" cy="456997"/>
            <a:chOff x="1098868" y="3880677"/>
            <a:chExt cx="424177" cy="392970"/>
          </a:xfrm>
        </p:grpSpPr>
        <p:sp>
          <p:nvSpPr>
            <p:cNvPr id="458" name="Google Shape;458;p13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3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13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13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13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13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13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5" name="Google Shape;465;p13"/>
          <p:cNvGrpSpPr/>
          <p:nvPr/>
        </p:nvGrpSpPr>
        <p:grpSpPr>
          <a:xfrm>
            <a:off x="11384097" y="5484681"/>
            <a:ext cx="350540" cy="324855"/>
            <a:chOff x="1098868" y="3880677"/>
            <a:chExt cx="424177" cy="392970"/>
          </a:xfrm>
        </p:grpSpPr>
        <p:sp>
          <p:nvSpPr>
            <p:cNvPr id="466" name="Google Shape;466;p13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13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13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13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13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13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3" name="Google Shape;473;p13"/>
          <p:cNvSpPr/>
          <p:nvPr/>
        </p:nvSpPr>
        <p:spPr>
          <a:xfrm flipH="1">
            <a:off x="-319454" y="500003"/>
            <a:ext cx="2236171" cy="681605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13"/>
          <p:cNvSpPr/>
          <p:nvPr/>
        </p:nvSpPr>
        <p:spPr>
          <a:xfrm flipH="1">
            <a:off x="5519391" y="320735"/>
            <a:ext cx="1760352" cy="536567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5" name="Google Shape;475;p13"/>
          <p:cNvSpPr/>
          <p:nvPr/>
        </p:nvSpPr>
        <p:spPr>
          <a:xfrm>
            <a:off x="10792601" y="1136367"/>
            <a:ext cx="2236171" cy="681605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6" name="Google Shape;476;p13"/>
          <p:cNvSpPr txBox="1">
            <a:spLocks noGrp="1"/>
          </p:cNvSpPr>
          <p:nvPr>
            <p:ph type="title"/>
          </p:nvPr>
        </p:nvSpPr>
        <p:spPr>
          <a:xfrm>
            <a:off x="6324933" y="2273217"/>
            <a:ext cx="4913600" cy="23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title" idx="2" hasCustomPrompt="1"/>
          </p:nvPr>
        </p:nvSpPr>
        <p:spPr>
          <a:xfrm>
            <a:off x="8118733" y="915951"/>
            <a:ext cx="132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78" name="Google Shape;478;p13"/>
          <p:cNvSpPr txBox="1">
            <a:spLocks noGrp="1"/>
          </p:cNvSpPr>
          <p:nvPr>
            <p:ph type="subTitle" idx="1"/>
          </p:nvPr>
        </p:nvSpPr>
        <p:spPr>
          <a:xfrm>
            <a:off x="7092933" y="4958500"/>
            <a:ext cx="3377600" cy="9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78157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p32"/>
          <p:cNvSpPr/>
          <p:nvPr/>
        </p:nvSpPr>
        <p:spPr>
          <a:xfrm>
            <a:off x="11150100" y="5327467"/>
            <a:ext cx="1588504" cy="1207412"/>
          </a:xfrm>
          <a:custGeom>
            <a:avLst/>
            <a:gdLst/>
            <a:ahLst/>
            <a:cxnLst/>
            <a:rect l="l" t="t" r="r" b="b"/>
            <a:pathLst>
              <a:path w="22192" h="16868" extrusionOk="0">
                <a:moveTo>
                  <a:pt x="18050" y="1"/>
                </a:moveTo>
                <a:cubicBezTo>
                  <a:pt x="15775" y="1"/>
                  <a:pt x="13785" y="1232"/>
                  <a:pt x="12714" y="3075"/>
                </a:cubicBezTo>
                <a:cubicBezTo>
                  <a:pt x="11684" y="2297"/>
                  <a:pt x="10396" y="1838"/>
                  <a:pt x="9005" y="1838"/>
                </a:cubicBezTo>
                <a:cubicBezTo>
                  <a:pt x="6562" y="1838"/>
                  <a:pt x="4454" y="3257"/>
                  <a:pt x="3452" y="5316"/>
                </a:cubicBezTo>
                <a:cubicBezTo>
                  <a:pt x="3055" y="6131"/>
                  <a:pt x="2833" y="7042"/>
                  <a:pt x="2833" y="8010"/>
                </a:cubicBezTo>
                <a:cubicBezTo>
                  <a:pt x="2833" y="9102"/>
                  <a:pt x="3118" y="10131"/>
                  <a:pt x="3619" y="11023"/>
                </a:cubicBezTo>
                <a:cubicBezTo>
                  <a:pt x="1484" y="11990"/>
                  <a:pt x="1" y="14139"/>
                  <a:pt x="1" y="16637"/>
                </a:cubicBezTo>
                <a:cubicBezTo>
                  <a:pt x="1" y="16714"/>
                  <a:pt x="1" y="16791"/>
                  <a:pt x="7" y="16868"/>
                </a:cubicBezTo>
                <a:lnTo>
                  <a:pt x="22192" y="16868"/>
                </a:lnTo>
                <a:lnTo>
                  <a:pt x="22192" y="1594"/>
                </a:lnTo>
                <a:cubicBezTo>
                  <a:pt x="21098" y="599"/>
                  <a:pt x="19645" y="1"/>
                  <a:pt x="180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2" name="Google Shape;1192;p32"/>
          <p:cNvSpPr/>
          <p:nvPr/>
        </p:nvSpPr>
        <p:spPr>
          <a:xfrm>
            <a:off x="-973833" y="5453976"/>
            <a:ext cx="2238808" cy="1080875"/>
          </a:xfrm>
          <a:custGeom>
            <a:avLst/>
            <a:gdLst/>
            <a:ahLst/>
            <a:cxnLst/>
            <a:rect l="l" t="t" r="r" b="b"/>
            <a:pathLst>
              <a:path w="20715" h="10001" extrusionOk="0">
                <a:moveTo>
                  <a:pt x="12769" y="1"/>
                </a:moveTo>
                <a:cubicBezTo>
                  <a:pt x="12044" y="1"/>
                  <a:pt x="11363" y="168"/>
                  <a:pt x="10750" y="467"/>
                </a:cubicBezTo>
                <a:cubicBezTo>
                  <a:pt x="9930" y="864"/>
                  <a:pt x="9255" y="1504"/>
                  <a:pt x="8796" y="2290"/>
                </a:cubicBezTo>
                <a:cubicBezTo>
                  <a:pt x="8030" y="1713"/>
                  <a:pt x="7069" y="1365"/>
                  <a:pt x="6041" y="1365"/>
                </a:cubicBezTo>
                <a:cubicBezTo>
                  <a:pt x="3500" y="1365"/>
                  <a:pt x="1440" y="3424"/>
                  <a:pt x="1440" y="5964"/>
                </a:cubicBezTo>
                <a:cubicBezTo>
                  <a:pt x="1440" y="6779"/>
                  <a:pt x="1657" y="7538"/>
                  <a:pt x="2024" y="8206"/>
                </a:cubicBezTo>
                <a:cubicBezTo>
                  <a:pt x="1182" y="8588"/>
                  <a:pt x="479" y="9214"/>
                  <a:pt x="0" y="10001"/>
                </a:cubicBezTo>
                <a:lnTo>
                  <a:pt x="20715" y="10001"/>
                </a:lnTo>
                <a:cubicBezTo>
                  <a:pt x="20201" y="8199"/>
                  <a:pt x="18849" y="6744"/>
                  <a:pt x="17111" y="6096"/>
                </a:cubicBezTo>
                <a:cubicBezTo>
                  <a:pt x="17278" y="5624"/>
                  <a:pt x="17362" y="5123"/>
                  <a:pt x="17362" y="4593"/>
                </a:cubicBezTo>
                <a:cubicBezTo>
                  <a:pt x="17362" y="2053"/>
                  <a:pt x="15309" y="1"/>
                  <a:pt x="127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3" name="Google Shape;1193;p32"/>
          <p:cNvSpPr/>
          <p:nvPr/>
        </p:nvSpPr>
        <p:spPr>
          <a:xfrm>
            <a:off x="-121399" y="6261703"/>
            <a:ext cx="12428668" cy="697319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4" name="Google Shape;1194;p32"/>
          <p:cNvSpPr/>
          <p:nvPr/>
        </p:nvSpPr>
        <p:spPr>
          <a:xfrm>
            <a:off x="-687668" y="306900"/>
            <a:ext cx="2889491" cy="880776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5" name="Google Shape;1195;p32"/>
          <p:cNvSpPr/>
          <p:nvPr/>
        </p:nvSpPr>
        <p:spPr>
          <a:xfrm>
            <a:off x="10284633" y="3611200"/>
            <a:ext cx="2500640" cy="762221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6" name="Google Shape;1196;p32"/>
          <p:cNvSpPr/>
          <p:nvPr/>
        </p:nvSpPr>
        <p:spPr>
          <a:xfrm>
            <a:off x="8583067" y="205184"/>
            <a:ext cx="1588519" cy="484213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97" name="Google Shape;1197;p32"/>
          <p:cNvGrpSpPr/>
          <p:nvPr/>
        </p:nvGrpSpPr>
        <p:grpSpPr>
          <a:xfrm>
            <a:off x="11586303" y="5750757"/>
            <a:ext cx="388552" cy="360825"/>
            <a:chOff x="7806882" y="4508558"/>
            <a:chExt cx="423690" cy="393456"/>
          </a:xfrm>
        </p:grpSpPr>
        <p:sp>
          <p:nvSpPr>
            <p:cNvPr id="1198" name="Google Shape;1198;p32"/>
            <p:cNvSpPr/>
            <p:nvPr/>
          </p:nvSpPr>
          <p:spPr>
            <a:xfrm>
              <a:off x="7997532" y="4685266"/>
              <a:ext cx="204832" cy="168113"/>
            </a:xfrm>
            <a:custGeom>
              <a:avLst/>
              <a:gdLst/>
              <a:ahLst/>
              <a:cxnLst/>
              <a:rect l="l" t="t" r="r" b="b"/>
              <a:pathLst>
                <a:path w="2527" h="2074" extrusionOk="0">
                  <a:moveTo>
                    <a:pt x="620" y="0"/>
                  </a:moveTo>
                  <a:lnTo>
                    <a:pt x="0" y="501"/>
                  </a:lnTo>
                  <a:cubicBezTo>
                    <a:pt x="25" y="526"/>
                    <a:pt x="672" y="2073"/>
                    <a:pt x="1318" y="2073"/>
                  </a:cubicBezTo>
                  <a:cubicBezTo>
                    <a:pt x="1410" y="2073"/>
                    <a:pt x="1503" y="2041"/>
                    <a:pt x="1593" y="1969"/>
                  </a:cubicBezTo>
                  <a:cubicBezTo>
                    <a:pt x="2527" y="1239"/>
                    <a:pt x="620" y="0"/>
                    <a:pt x="620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2"/>
            <p:cNvSpPr/>
            <p:nvPr/>
          </p:nvSpPr>
          <p:spPr>
            <a:xfrm>
              <a:off x="7984482" y="4508558"/>
              <a:ext cx="175571" cy="175165"/>
            </a:xfrm>
            <a:custGeom>
              <a:avLst/>
              <a:gdLst/>
              <a:ahLst/>
              <a:cxnLst/>
              <a:rect l="l" t="t" r="r" b="b"/>
              <a:pathLst>
                <a:path w="2166" h="2161" extrusionOk="0">
                  <a:moveTo>
                    <a:pt x="1027" y="0"/>
                  </a:moveTo>
                  <a:cubicBezTo>
                    <a:pt x="204" y="0"/>
                    <a:pt x="1" y="1833"/>
                    <a:pt x="1" y="1833"/>
                  </a:cubicBezTo>
                  <a:lnTo>
                    <a:pt x="726" y="2160"/>
                  </a:lnTo>
                  <a:cubicBezTo>
                    <a:pt x="739" y="2125"/>
                    <a:pt x="2165" y="468"/>
                    <a:pt x="1323" y="73"/>
                  </a:cubicBezTo>
                  <a:cubicBezTo>
                    <a:pt x="1216" y="23"/>
                    <a:pt x="1118" y="0"/>
                    <a:pt x="1027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2"/>
            <p:cNvSpPr/>
            <p:nvPr/>
          </p:nvSpPr>
          <p:spPr>
            <a:xfrm>
              <a:off x="7806882" y="4656571"/>
              <a:ext cx="195186" cy="113237"/>
            </a:xfrm>
            <a:custGeom>
              <a:avLst/>
              <a:gdLst/>
              <a:ahLst/>
              <a:cxnLst/>
              <a:rect l="l" t="t" r="r" b="b"/>
              <a:pathLst>
                <a:path w="2408" h="1397" extrusionOk="0">
                  <a:moveTo>
                    <a:pt x="2220" y="75"/>
                  </a:moveTo>
                  <a:cubicBezTo>
                    <a:pt x="2185" y="84"/>
                    <a:pt x="1" y="0"/>
                    <a:pt x="209" y="897"/>
                  </a:cubicBezTo>
                  <a:cubicBezTo>
                    <a:pt x="297" y="1270"/>
                    <a:pt x="557" y="1397"/>
                    <a:pt x="870" y="1397"/>
                  </a:cubicBezTo>
                  <a:cubicBezTo>
                    <a:pt x="1524" y="1397"/>
                    <a:pt x="2407" y="842"/>
                    <a:pt x="2407" y="842"/>
                  </a:cubicBezTo>
                  <a:lnTo>
                    <a:pt x="2220" y="75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2"/>
            <p:cNvSpPr/>
            <p:nvPr/>
          </p:nvSpPr>
          <p:spPr>
            <a:xfrm>
              <a:off x="8001990" y="4571054"/>
              <a:ext cx="228582" cy="162763"/>
            </a:xfrm>
            <a:custGeom>
              <a:avLst/>
              <a:gdLst/>
              <a:ahLst/>
              <a:cxnLst/>
              <a:rect l="l" t="t" r="r" b="b"/>
              <a:pathLst>
                <a:path w="2820" h="2008" extrusionOk="0">
                  <a:moveTo>
                    <a:pt x="1952" y="1"/>
                  </a:moveTo>
                  <a:cubicBezTo>
                    <a:pt x="1392" y="1"/>
                    <a:pt x="0" y="1069"/>
                    <a:pt x="0" y="1069"/>
                  </a:cubicBezTo>
                  <a:lnTo>
                    <a:pt x="161" y="1743"/>
                  </a:lnTo>
                  <a:cubicBezTo>
                    <a:pt x="161" y="1743"/>
                    <a:pt x="1088" y="2007"/>
                    <a:pt x="1766" y="2007"/>
                  </a:cubicBezTo>
                  <a:cubicBezTo>
                    <a:pt x="1988" y="2007"/>
                    <a:pt x="2184" y="1979"/>
                    <a:pt x="2312" y="1904"/>
                  </a:cubicBezTo>
                  <a:cubicBezTo>
                    <a:pt x="2819" y="1598"/>
                    <a:pt x="1670" y="1069"/>
                    <a:pt x="1670" y="1069"/>
                  </a:cubicBezTo>
                  <a:cubicBezTo>
                    <a:pt x="1670" y="1069"/>
                    <a:pt x="2430" y="539"/>
                    <a:pt x="2145" y="87"/>
                  </a:cubicBezTo>
                  <a:cubicBezTo>
                    <a:pt x="2106" y="27"/>
                    <a:pt x="2039" y="1"/>
                    <a:pt x="195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2"/>
            <p:cNvSpPr/>
            <p:nvPr/>
          </p:nvSpPr>
          <p:spPr>
            <a:xfrm>
              <a:off x="7820419" y="4516663"/>
              <a:ext cx="214964" cy="201428"/>
            </a:xfrm>
            <a:custGeom>
              <a:avLst/>
              <a:gdLst/>
              <a:ahLst/>
              <a:cxnLst/>
              <a:rect l="l" t="t" r="r" b="b"/>
              <a:pathLst>
                <a:path w="2652" h="2485" extrusionOk="0">
                  <a:moveTo>
                    <a:pt x="1642" y="0"/>
                  </a:moveTo>
                  <a:cubicBezTo>
                    <a:pt x="1289" y="0"/>
                    <a:pt x="1350" y="1008"/>
                    <a:pt x="1350" y="1008"/>
                  </a:cubicBezTo>
                  <a:cubicBezTo>
                    <a:pt x="1350" y="1008"/>
                    <a:pt x="1004" y="830"/>
                    <a:pt x="689" y="830"/>
                  </a:cubicBezTo>
                  <a:cubicBezTo>
                    <a:pt x="519" y="830"/>
                    <a:pt x="357" y="882"/>
                    <a:pt x="265" y="1043"/>
                  </a:cubicBezTo>
                  <a:cubicBezTo>
                    <a:pt x="1" y="1509"/>
                    <a:pt x="2130" y="2484"/>
                    <a:pt x="2130" y="2484"/>
                  </a:cubicBezTo>
                  <a:lnTo>
                    <a:pt x="2651" y="2025"/>
                  </a:lnTo>
                  <a:cubicBezTo>
                    <a:pt x="2651" y="2025"/>
                    <a:pt x="2297" y="362"/>
                    <a:pt x="1789" y="48"/>
                  </a:cubicBezTo>
                  <a:cubicBezTo>
                    <a:pt x="1734" y="15"/>
                    <a:pt x="1685" y="0"/>
                    <a:pt x="1642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2"/>
            <p:cNvSpPr/>
            <p:nvPr/>
          </p:nvSpPr>
          <p:spPr>
            <a:xfrm>
              <a:off x="7862650" y="4691993"/>
              <a:ext cx="172734" cy="210020"/>
            </a:xfrm>
            <a:custGeom>
              <a:avLst/>
              <a:gdLst/>
              <a:ahLst/>
              <a:cxnLst/>
              <a:rect l="l" t="t" r="r" b="b"/>
              <a:pathLst>
                <a:path w="2131" h="2591" extrusionOk="0">
                  <a:moveTo>
                    <a:pt x="1510" y="1"/>
                  </a:moveTo>
                  <a:cubicBezTo>
                    <a:pt x="1510" y="1"/>
                    <a:pt x="113" y="974"/>
                    <a:pt x="29" y="1567"/>
                  </a:cubicBezTo>
                  <a:cubicBezTo>
                    <a:pt x="0" y="1772"/>
                    <a:pt x="117" y="1839"/>
                    <a:pt x="283" y="1839"/>
                  </a:cubicBezTo>
                  <a:cubicBezTo>
                    <a:pt x="595" y="1839"/>
                    <a:pt x="1079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09" y="2519"/>
                    <a:pt x="1539" y="2589"/>
                  </a:cubicBezTo>
                  <a:cubicBezTo>
                    <a:pt x="1546" y="2590"/>
                    <a:pt x="1553" y="2590"/>
                    <a:pt x="1560" y="2590"/>
                  </a:cubicBezTo>
                  <a:cubicBezTo>
                    <a:pt x="2070" y="2590"/>
                    <a:pt x="2130" y="306"/>
                    <a:pt x="2130" y="306"/>
                  </a:cubicBezTo>
                  <a:lnTo>
                    <a:pt x="1510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2"/>
            <p:cNvSpPr/>
            <p:nvPr/>
          </p:nvSpPr>
          <p:spPr>
            <a:xfrm>
              <a:off x="7958624" y="4635009"/>
              <a:ext cx="114453" cy="114048"/>
            </a:xfrm>
            <a:custGeom>
              <a:avLst/>
              <a:gdLst/>
              <a:ahLst/>
              <a:cxnLst/>
              <a:rect l="l" t="t" r="r" b="b"/>
              <a:pathLst>
                <a:path w="1412" h="1407" extrusionOk="0">
                  <a:moveTo>
                    <a:pt x="702" y="1"/>
                  </a:moveTo>
                  <a:cubicBezTo>
                    <a:pt x="313" y="1"/>
                    <a:pt x="1" y="315"/>
                    <a:pt x="1" y="704"/>
                  </a:cubicBezTo>
                  <a:cubicBezTo>
                    <a:pt x="1" y="1093"/>
                    <a:pt x="313" y="1407"/>
                    <a:pt x="702" y="1407"/>
                  </a:cubicBezTo>
                  <a:cubicBezTo>
                    <a:pt x="1093" y="1407"/>
                    <a:pt x="1412" y="1093"/>
                    <a:pt x="1412" y="704"/>
                  </a:cubicBezTo>
                  <a:cubicBezTo>
                    <a:pt x="1412" y="315"/>
                    <a:pt x="1093" y="1"/>
                    <a:pt x="702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05" name="Google Shape;1205;p32"/>
          <p:cNvGrpSpPr/>
          <p:nvPr/>
        </p:nvGrpSpPr>
        <p:grpSpPr>
          <a:xfrm>
            <a:off x="257107" y="6138911"/>
            <a:ext cx="521479" cy="484213"/>
            <a:chOff x="7806882" y="4508558"/>
            <a:chExt cx="423690" cy="393456"/>
          </a:xfrm>
        </p:grpSpPr>
        <p:sp>
          <p:nvSpPr>
            <p:cNvPr id="1206" name="Google Shape;1206;p32"/>
            <p:cNvSpPr/>
            <p:nvPr/>
          </p:nvSpPr>
          <p:spPr>
            <a:xfrm>
              <a:off x="7997532" y="4685266"/>
              <a:ext cx="204832" cy="168113"/>
            </a:xfrm>
            <a:custGeom>
              <a:avLst/>
              <a:gdLst/>
              <a:ahLst/>
              <a:cxnLst/>
              <a:rect l="l" t="t" r="r" b="b"/>
              <a:pathLst>
                <a:path w="2527" h="2074" extrusionOk="0">
                  <a:moveTo>
                    <a:pt x="620" y="0"/>
                  </a:moveTo>
                  <a:lnTo>
                    <a:pt x="0" y="501"/>
                  </a:lnTo>
                  <a:cubicBezTo>
                    <a:pt x="25" y="526"/>
                    <a:pt x="672" y="2073"/>
                    <a:pt x="1318" y="2073"/>
                  </a:cubicBezTo>
                  <a:cubicBezTo>
                    <a:pt x="1410" y="2073"/>
                    <a:pt x="1503" y="2041"/>
                    <a:pt x="1593" y="1969"/>
                  </a:cubicBezTo>
                  <a:cubicBezTo>
                    <a:pt x="2527" y="1239"/>
                    <a:pt x="620" y="0"/>
                    <a:pt x="620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2"/>
            <p:cNvSpPr/>
            <p:nvPr/>
          </p:nvSpPr>
          <p:spPr>
            <a:xfrm>
              <a:off x="7984482" y="4508558"/>
              <a:ext cx="175571" cy="175165"/>
            </a:xfrm>
            <a:custGeom>
              <a:avLst/>
              <a:gdLst/>
              <a:ahLst/>
              <a:cxnLst/>
              <a:rect l="l" t="t" r="r" b="b"/>
              <a:pathLst>
                <a:path w="2166" h="2161" extrusionOk="0">
                  <a:moveTo>
                    <a:pt x="1027" y="0"/>
                  </a:moveTo>
                  <a:cubicBezTo>
                    <a:pt x="204" y="0"/>
                    <a:pt x="1" y="1833"/>
                    <a:pt x="1" y="1833"/>
                  </a:cubicBezTo>
                  <a:lnTo>
                    <a:pt x="726" y="2160"/>
                  </a:lnTo>
                  <a:cubicBezTo>
                    <a:pt x="739" y="2125"/>
                    <a:pt x="2165" y="468"/>
                    <a:pt x="1323" y="73"/>
                  </a:cubicBezTo>
                  <a:cubicBezTo>
                    <a:pt x="1216" y="23"/>
                    <a:pt x="1118" y="0"/>
                    <a:pt x="1027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2"/>
            <p:cNvSpPr/>
            <p:nvPr/>
          </p:nvSpPr>
          <p:spPr>
            <a:xfrm>
              <a:off x="7806882" y="4656571"/>
              <a:ext cx="195186" cy="113237"/>
            </a:xfrm>
            <a:custGeom>
              <a:avLst/>
              <a:gdLst/>
              <a:ahLst/>
              <a:cxnLst/>
              <a:rect l="l" t="t" r="r" b="b"/>
              <a:pathLst>
                <a:path w="2408" h="1397" extrusionOk="0">
                  <a:moveTo>
                    <a:pt x="2220" y="75"/>
                  </a:moveTo>
                  <a:cubicBezTo>
                    <a:pt x="2185" y="84"/>
                    <a:pt x="1" y="0"/>
                    <a:pt x="209" y="897"/>
                  </a:cubicBezTo>
                  <a:cubicBezTo>
                    <a:pt x="297" y="1270"/>
                    <a:pt x="557" y="1397"/>
                    <a:pt x="870" y="1397"/>
                  </a:cubicBezTo>
                  <a:cubicBezTo>
                    <a:pt x="1524" y="1397"/>
                    <a:pt x="2407" y="842"/>
                    <a:pt x="2407" y="842"/>
                  </a:cubicBezTo>
                  <a:lnTo>
                    <a:pt x="2220" y="75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2"/>
            <p:cNvSpPr/>
            <p:nvPr/>
          </p:nvSpPr>
          <p:spPr>
            <a:xfrm>
              <a:off x="8001990" y="4571054"/>
              <a:ext cx="228582" cy="162763"/>
            </a:xfrm>
            <a:custGeom>
              <a:avLst/>
              <a:gdLst/>
              <a:ahLst/>
              <a:cxnLst/>
              <a:rect l="l" t="t" r="r" b="b"/>
              <a:pathLst>
                <a:path w="2820" h="2008" extrusionOk="0">
                  <a:moveTo>
                    <a:pt x="1952" y="1"/>
                  </a:moveTo>
                  <a:cubicBezTo>
                    <a:pt x="1392" y="1"/>
                    <a:pt x="0" y="1069"/>
                    <a:pt x="0" y="1069"/>
                  </a:cubicBezTo>
                  <a:lnTo>
                    <a:pt x="161" y="1743"/>
                  </a:lnTo>
                  <a:cubicBezTo>
                    <a:pt x="161" y="1743"/>
                    <a:pt x="1088" y="2007"/>
                    <a:pt x="1766" y="2007"/>
                  </a:cubicBezTo>
                  <a:cubicBezTo>
                    <a:pt x="1988" y="2007"/>
                    <a:pt x="2184" y="1979"/>
                    <a:pt x="2312" y="1904"/>
                  </a:cubicBezTo>
                  <a:cubicBezTo>
                    <a:pt x="2819" y="1598"/>
                    <a:pt x="1670" y="1069"/>
                    <a:pt x="1670" y="1069"/>
                  </a:cubicBezTo>
                  <a:cubicBezTo>
                    <a:pt x="1670" y="1069"/>
                    <a:pt x="2430" y="539"/>
                    <a:pt x="2145" y="87"/>
                  </a:cubicBezTo>
                  <a:cubicBezTo>
                    <a:pt x="2106" y="27"/>
                    <a:pt x="2039" y="1"/>
                    <a:pt x="1952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2"/>
            <p:cNvSpPr/>
            <p:nvPr/>
          </p:nvSpPr>
          <p:spPr>
            <a:xfrm>
              <a:off x="7820419" y="4516663"/>
              <a:ext cx="214964" cy="201428"/>
            </a:xfrm>
            <a:custGeom>
              <a:avLst/>
              <a:gdLst/>
              <a:ahLst/>
              <a:cxnLst/>
              <a:rect l="l" t="t" r="r" b="b"/>
              <a:pathLst>
                <a:path w="2652" h="2485" extrusionOk="0">
                  <a:moveTo>
                    <a:pt x="1642" y="0"/>
                  </a:moveTo>
                  <a:cubicBezTo>
                    <a:pt x="1289" y="0"/>
                    <a:pt x="1350" y="1008"/>
                    <a:pt x="1350" y="1008"/>
                  </a:cubicBezTo>
                  <a:cubicBezTo>
                    <a:pt x="1350" y="1008"/>
                    <a:pt x="1004" y="830"/>
                    <a:pt x="689" y="830"/>
                  </a:cubicBezTo>
                  <a:cubicBezTo>
                    <a:pt x="519" y="830"/>
                    <a:pt x="357" y="882"/>
                    <a:pt x="265" y="1043"/>
                  </a:cubicBezTo>
                  <a:cubicBezTo>
                    <a:pt x="1" y="1509"/>
                    <a:pt x="2130" y="2484"/>
                    <a:pt x="2130" y="2484"/>
                  </a:cubicBezTo>
                  <a:lnTo>
                    <a:pt x="2651" y="2025"/>
                  </a:lnTo>
                  <a:cubicBezTo>
                    <a:pt x="2651" y="2025"/>
                    <a:pt x="2297" y="362"/>
                    <a:pt x="1789" y="48"/>
                  </a:cubicBezTo>
                  <a:cubicBezTo>
                    <a:pt x="1734" y="15"/>
                    <a:pt x="1685" y="0"/>
                    <a:pt x="1642" y="0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2"/>
            <p:cNvSpPr/>
            <p:nvPr/>
          </p:nvSpPr>
          <p:spPr>
            <a:xfrm>
              <a:off x="7862650" y="4691993"/>
              <a:ext cx="172734" cy="210020"/>
            </a:xfrm>
            <a:custGeom>
              <a:avLst/>
              <a:gdLst/>
              <a:ahLst/>
              <a:cxnLst/>
              <a:rect l="l" t="t" r="r" b="b"/>
              <a:pathLst>
                <a:path w="2131" h="2591" extrusionOk="0">
                  <a:moveTo>
                    <a:pt x="1510" y="1"/>
                  </a:moveTo>
                  <a:cubicBezTo>
                    <a:pt x="1510" y="1"/>
                    <a:pt x="113" y="974"/>
                    <a:pt x="29" y="1567"/>
                  </a:cubicBezTo>
                  <a:cubicBezTo>
                    <a:pt x="0" y="1772"/>
                    <a:pt x="117" y="1839"/>
                    <a:pt x="283" y="1839"/>
                  </a:cubicBezTo>
                  <a:cubicBezTo>
                    <a:pt x="595" y="1839"/>
                    <a:pt x="1079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09" y="2519"/>
                    <a:pt x="1539" y="2589"/>
                  </a:cubicBezTo>
                  <a:cubicBezTo>
                    <a:pt x="1546" y="2590"/>
                    <a:pt x="1553" y="2590"/>
                    <a:pt x="1560" y="2590"/>
                  </a:cubicBezTo>
                  <a:cubicBezTo>
                    <a:pt x="2070" y="2590"/>
                    <a:pt x="2130" y="306"/>
                    <a:pt x="2130" y="306"/>
                  </a:cubicBezTo>
                  <a:lnTo>
                    <a:pt x="1510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2"/>
            <p:cNvSpPr/>
            <p:nvPr/>
          </p:nvSpPr>
          <p:spPr>
            <a:xfrm>
              <a:off x="7958624" y="4635009"/>
              <a:ext cx="114453" cy="114048"/>
            </a:xfrm>
            <a:custGeom>
              <a:avLst/>
              <a:gdLst/>
              <a:ahLst/>
              <a:cxnLst/>
              <a:rect l="l" t="t" r="r" b="b"/>
              <a:pathLst>
                <a:path w="1412" h="1407" extrusionOk="0">
                  <a:moveTo>
                    <a:pt x="702" y="1"/>
                  </a:moveTo>
                  <a:cubicBezTo>
                    <a:pt x="313" y="1"/>
                    <a:pt x="1" y="315"/>
                    <a:pt x="1" y="704"/>
                  </a:cubicBezTo>
                  <a:cubicBezTo>
                    <a:pt x="1" y="1093"/>
                    <a:pt x="313" y="1407"/>
                    <a:pt x="702" y="1407"/>
                  </a:cubicBezTo>
                  <a:cubicBezTo>
                    <a:pt x="1093" y="1407"/>
                    <a:pt x="1412" y="1093"/>
                    <a:pt x="1412" y="704"/>
                  </a:cubicBezTo>
                  <a:cubicBezTo>
                    <a:pt x="1412" y="315"/>
                    <a:pt x="1093" y="1"/>
                    <a:pt x="702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13" name="Google Shape;1213;p3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14" name="Google Shape;1214;p32"/>
          <p:cNvSpPr txBox="1">
            <a:spLocks noGrp="1"/>
          </p:cNvSpPr>
          <p:nvPr>
            <p:ph type="subTitle" idx="1"/>
          </p:nvPr>
        </p:nvSpPr>
        <p:spPr>
          <a:xfrm>
            <a:off x="960000" y="1540800"/>
            <a:ext cx="4874000" cy="46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215" name="Google Shape;1215;p32"/>
          <p:cNvSpPr txBox="1">
            <a:spLocks noGrp="1"/>
          </p:cNvSpPr>
          <p:nvPr>
            <p:ph type="subTitle" idx="2"/>
          </p:nvPr>
        </p:nvSpPr>
        <p:spPr>
          <a:xfrm>
            <a:off x="6358000" y="1540800"/>
            <a:ext cx="4874000" cy="46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2891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9" name="Google Shape;1569;p40"/>
          <p:cNvSpPr/>
          <p:nvPr/>
        </p:nvSpPr>
        <p:spPr>
          <a:xfrm>
            <a:off x="-110333" y="4276501"/>
            <a:ext cx="3216469" cy="2427664"/>
          </a:xfrm>
          <a:custGeom>
            <a:avLst/>
            <a:gdLst/>
            <a:ahLst/>
            <a:cxnLst/>
            <a:rect l="l" t="t" r="r" b="b"/>
            <a:pathLst>
              <a:path w="29761" h="25212" extrusionOk="0">
                <a:moveTo>
                  <a:pt x="18503" y="1"/>
                </a:moveTo>
                <a:cubicBezTo>
                  <a:pt x="16171" y="1"/>
                  <a:pt x="14126" y="1267"/>
                  <a:pt x="13034" y="3145"/>
                </a:cubicBezTo>
                <a:cubicBezTo>
                  <a:pt x="11975" y="2352"/>
                  <a:pt x="10660" y="1879"/>
                  <a:pt x="9234" y="1879"/>
                </a:cubicBezTo>
                <a:cubicBezTo>
                  <a:pt x="5741" y="1879"/>
                  <a:pt x="2902" y="4718"/>
                  <a:pt x="2902" y="8212"/>
                </a:cubicBezTo>
                <a:cubicBezTo>
                  <a:pt x="2902" y="9333"/>
                  <a:pt x="3194" y="10383"/>
                  <a:pt x="3708" y="11295"/>
                </a:cubicBezTo>
                <a:cubicBezTo>
                  <a:pt x="1517" y="12289"/>
                  <a:pt x="1" y="14495"/>
                  <a:pt x="1" y="17057"/>
                </a:cubicBezTo>
                <a:cubicBezTo>
                  <a:pt x="1" y="20549"/>
                  <a:pt x="2831" y="23381"/>
                  <a:pt x="6325" y="23381"/>
                </a:cubicBezTo>
                <a:cubicBezTo>
                  <a:pt x="8977" y="23381"/>
                  <a:pt x="11245" y="21753"/>
                  <a:pt x="12192" y="19443"/>
                </a:cubicBezTo>
                <a:lnTo>
                  <a:pt x="15565" y="23994"/>
                </a:lnTo>
                <a:cubicBezTo>
                  <a:pt x="15677" y="23207"/>
                  <a:pt x="15767" y="22392"/>
                  <a:pt x="15754" y="21592"/>
                </a:cubicBezTo>
                <a:lnTo>
                  <a:pt x="15754" y="21592"/>
                </a:lnTo>
                <a:cubicBezTo>
                  <a:pt x="16512" y="22386"/>
                  <a:pt x="17431" y="23034"/>
                  <a:pt x="18461" y="23471"/>
                </a:cubicBezTo>
                <a:lnTo>
                  <a:pt x="19540" y="25211"/>
                </a:lnTo>
                <a:cubicBezTo>
                  <a:pt x="19456" y="24724"/>
                  <a:pt x="19365" y="24244"/>
                  <a:pt x="19254" y="23763"/>
                </a:cubicBezTo>
                <a:lnTo>
                  <a:pt x="19254" y="23763"/>
                </a:lnTo>
                <a:cubicBezTo>
                  <a:pt x="20013" y="23994"/>
                  <a:pt x="20812" y="24119"/>
                  <a:pt x="21641" y="24119"/>
                </a:cubicBezTo>
                <a:cubicBezTo>
                  <a:pt x="26128" y="24119"/>
                  <a:pt x="29760" y="20487"/>
                  <a:pt x="29760" y="15998"/>
                </a:cubicBezTo>
                <a:cubicBezTo>
                  <a:pt x="29760" y="12519"/>
                  <a:pt x="27569" y="9548"/>
                  <a:pt x="24486" y="8393"/>
                </a:cubicBezTo>
                <a:cubicBezTo>
                  <a:pt x="24709" y="7746"/>
                  <a:pt x="24834" y="7050"/>
                  <a:pt x="24834" y="6327"/>
                </a:cubicBezTo>
                <a:cubicBezTo>
                  <a:pt x="24834" y="2833"/>
                  <a:pt x="22003" y="1"/>
                  <a:pt x="1850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0" name="Google Shape;1570;p40"/>
          <p:cNvSpPr/>
          <p:nvPr/>
        </p:nvSpPr>
        <p:spPr>
          <a:xfrm>
            <a:off x="-1344657" y="3649645"/>
            <a:ext cx="2078639" cy="1930033"/>
          </a:xfrm>
          <a:custGeom>
            <a:avLst/>
            <a:gdLst/>
            <a:ahLst/>
            <a:cxnLst/>
            <a:rect l="l" t="t" r="r" b="b"/>
            <a:pathLst>
              <a:path w="19233" h="17858" extrusionOk="0">
                <a:moveTo>
                  <a:pt x="8776" y="1"/>
                </a:moveTo>
                <a:cubicBezTo>
                  <a:pt x="6682" y="1"/>
                  <a:pt x="4815" y="1497"/>
                  <a:pt x="4426" y="3629"/>
                </a:cubicBezTo>
                <a:cubicBezTo>
                  <a:pt x="4231" y="4701"/>
                  <a:pt x="4439" y="5752"/>
                  <a:pt x="4940" y="6628"/>
                </a:cubicBezTo>
                <a:cubicBezTo>
                  <a:pt x="2769" y="7101"/>
                  <a:pt x="987" y="8834"/>
                  <a:pt x="563" y="11157"/>
                </a:cubicBezTo>
                <a:cubicBezTo>
                  <a:pt x="0" y="14240"/>
                  <a:pt x="2039" y="17198"/>
                  <a:pt x="5129" y="17762"/>
                </a:cubicBezTo>
                <a:cubicBezTo>
                  <a:pt x="5476" y="17826"/>
                  <a:pt x="5822" y="17857"/>
                  <a:pt x="6162" y="17857"/>
                </a:cubicBezTo>
                <a:cubicBezTo>
                  <a:pt x="7999" y="17857"/>
                  <a:pt x="9693" y="16960"/>
                  <a:pt x="10744" y="15521"/>
                </a:cubicBezTo>
                <a:cubicBezTo>
                  <a:pt x="11376" y="16585"/>
                  <a:pt x="12442" y="17387"/>
                  <a:pt x="13756" y="17622"/>
                </a:cubicBezTo>
                <a:cubicBezTo>
                  <a:pt x="14029" y="17673"/>
                  <a:pt x="14300" y="17697"/>
                  <a:pt x="14567" y="17697"/>
                </a:cubicBezTo>
                <a:cubicBezTo>
                  <a:pt x="16662" y="17697"/>
                  <a:pt x="18518" y="16202"/>
                  <a:pt x="18913" y="14067"/>
                </a:cubicBezTo>
                <a:cubicBezTo>
                  <a:pt x="19232" y="12306"/>
                  <a:pt x="18461" y="10601"/>
                  <a:pt x="17083" y="9634"/>
                </a:cubicBezTo>
                <a:cubicBezTo>
                  <a:pt x="17549" y="9070"/>
                  <a:pt x="17883" y="8389"/>
                  <a:pt x="18030" y="7617"/>
                </a:cubicBezTo>
                <a:cubicBezTo>
                  <a:pt x="18467" y="5209"/>
                  <a:pt x="16874" y="2906"/>
                  <a:pt x="14466" y="2467"/>
                </a:cubicBezTo>
                <a:cubicBezTo>
                  <a:pt x="14196" y="2416"/>
                  <a:pt x="13928" y="2391"/>
                  <a:pt x="13663" y="2391"/>
                </a:cubicBezTo>
                <a:cubicBezTo>
                  <a:pt x="13354" y="2391"/>
                  <a:pt x="13050" y="2425"/>
                  <a:pt x="12754" y="2488"/>
                </a:cubicBezTo>
                <a:cubicBezTo>
                  <a:pt x="12163" y="1271"/>
                  <a:pt x="11016" y="337"/>
                  <a:pt x="9575" y="74"/>
                </a:cubicBezTo>
                <a:cubicBezTo>
                  <a:pt x="9306" y="24"/>
                  <a:pt x="9039" y="1"/>
                  <a:pt x="877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71" name="Google Shape;1571;p40"/>
          <p:cNvGrpSpPr/>
          <p:nvPr/>
        </p:nvGrpSpPr>
        <p:grpSpPr>
          <a:xfrm>
            <a:off x="5895400" y="4950874"/>
            <a:ext cx="9296184" cy="1753308"/>
            <a:chOff x="-72875" y="2823347"/>
            <a:chExt cx="6972138" cy="1552332"/>
          </a:xfrm>
        </p:grpSpPr>
        <p:sp>
          <p:nvSpPr>
            <p:cNvPr id="1572" name="Google Shape;1572;p40"/>
            <p:cNvSpPr/>
            <p:nvPr/>
          </p:nvSpPr>
          <p:spPr>
            <a:xfrm>
              <a:off x="3480663" y="2823347"/>
              <a:ext cx="3418600" cy="1552332"/>
            </a:xfrm>
            <a:custGeom>
              <a:avLst/>
              <a:gdLst/>
              <a:ahLst/>
              <a:cxnLst/>
              <a:rect l="l" t="t" r="r" b="b"/>
              <a:pathLst>
                <a:path w="42175" h="19151" extrusionOk="0">
                  <a:moveTo>
                    <a:pt x="7007" y="1"/>
                  </a:moveTo>
                  <a:cubicBezTo>
                    <a:pt x="6680" y="1"/>
                    <a:pt x="6458" y="884"/>
                    <a:pt x="6403" y="1135"/>
                  </a:cubicBezTo>
                  <a:cubicBezTo>
                    <a:pt x="6395" y="1135"/>
                    <a:pt x="6388" y="1128"/>
                    <a:pt x="6381" y="1128"/>
                  </a:cubicBezTo>
                  <a:cubicBezTo>
                    <a:pt x="6336" y="875"/>
                    <a:pt x="6164" y="14"/>
                    <a:pt x="5899" y="14"/>
                  </a:cubicBezTo>
                  <a:cubicBezTo>
                    <a:pt x="5880" y="14"/>
                    <a:pt x="5859" y="19"/>
                    <a:pt x="5838" y="29"/>
                  </a:cubicBezTo>
                  <a:cubicBezTo>
                    <a:pt x="5581" y="161"/>
                    <a:pt x="5755" y="746"/>
                    <a:pt x="5874" y="1058"/>
                  </a:cubicBezTo>
                  <a:cubicBezTo>
                    <a:pt x="4001" y="814"/>
                    <a:pt x="2046" y="614"/>
                    <a:pt x="0" y="467"/>
                  </a:cubicBezTo>
                  <a:lnTo>
                    <a:pt x="0" y="467"/>
                  </a:lnTo>
                  <a:lnTo>
                    <a:pt x="70" y="19151"/>
                  </a:lnTo>
                  <a:lnTo>
                    <a:pt x="42174" y="19151"/>
                  </a:lnTo>
                  <a:cubicBezTo>
                    <a:pt x="42174" y="19151"/>
                    <a:pt x="36177" y="8887"/>
                    <a:pt x="17508" y="3466"/>
                  </a:cubicBezTo>
                  <a:cubicBezTo>
                    <a:pt x="17709" y="3145"/>
                    <a:pt x="17959" y="2673"/>
                    <a:pt x="17751" y="2631"/>
                  </a:cubicBezTo>
                  <a:cubicBezTo>
                    <a:pt x="17738" y="2628"/>
                    <a:pt x="17726" y="2627"/>
                    <a:pt x="17713" y="2627"/>
                  </a:cubicBezTo>
                  <a:cubicBezTo>
                    <a:pt x="17486" y="2627"/>
                    <a:pt x="17222" y="3083"/>
                    <a:pt x="17091" y="3348"/>
                  </a:cubicBezTo>
                  <a:cubicBezTo>
                    <a:pt x="17063" y="3341"/>
                    <a:pt x="17034" y="3334"/>
                    <a:pt x="17007" y="3327"/>
                  </a:cubicBezTo>
                  <a:cubicBezTo>
                    <a:pt x="17014" y="3000"/>
                    <a:pt x="16994" y="2426"/>
                    <a:pt x="16779" y="2426"/>
                  </a:cubicBezTo>
                  <a:cubicBezTo>
                    <a:pt x="16769" y="2426"/>
                    <a:pt x="16759" y="2427"/>
                    <a:pt x="16749" y="2429"/>
                  </a:cubicBezTo>
                  <a:cubicBezTo>
                    <a:pt x="16540" y="2484"/>
                    <a:pt x="16540" y="2902"/>
                    <a:pt x="16575" y="3202"/>
                  </a:cubicBezTo>
                  <a:cubicBezTo>
                    <a:pt x="13646" y="2394"/>
                    <a:pt x="10424" y="1713"/>
                    <a:pt x="6869" y="1198"/>
                  </a:cubicBezTo>
                  <a:cubicBezTo>
                    <a:pt x="7014" y="829"/>
                    <a:pt x="7300" y="1"/>
                    <a:pt x="70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40"/>
            <p:cNvSpPr/>
            <p:nvPr/>
          </p:nvSpPr>
          <p:spPr>
            <a:xfrm>
              <a:off x="-72875" y="2825675"/>
              <a:ext cx="3563016" cy="1447504"/>
            </a:xfrm>
            <a:custGeom>
              <a:avLst/>
              <a:gdLst/>
              <a:ahLst/>
              <a:cxnLst/>
              <a:rect l="l" t="t" r="r" b="b"/>
              <a:pathLst>
                <a:path w="43958" h="19958" extrusionOk="0">
                  <a:moveTo>
                    <a:pt x="36651" y="1"/>
                  </a:moveTo>
                  <a:cubicBezTo>
                    <a:pt x="36345" y="1"/>
                    <a:pt x="36644" y="864"/>
                    <a:pt x="36791" y="1253"/>
                  </a:cubicBezTo>
                  <a:cubicBezTo>
                    <a:pt x="31871" y="1963"/>
                    <a:pt x="27549" y="2993"/>
                    <a:pt x="23772" y="4211"/>
                  </a:cubicBezTo>
                  <a:cubicBezTo>
                    <a:pt x="23807" y="3897"/>
                    <a:pt x="23820" y="3424"/>
                    <a:pt x="23590" y="3369"/>
                  </a:cubicBezTo>
                  <a:cubicBezTo>
                    <a:pt x="23577" y="3366"/>
                    <a:pt x="23565" y="3364"/>
                    <a:pt x="23554" y="3364"/>
                  </a:cubicBezTo>
                  <a:cubicBezTo>
                    <a:pt x="23319" y="3364"/>
                    <a:pt x="23313" y="4037"/>
                    <a:pt x="23319" y="4356"/>
                  </a:cubicBezTo>
                  <a:cubicBezTo>
                    <a:pt x="23297" y="4363"/>
                    <a:pt x="23277" y="4371"/>
                    <a:pt x="23264" y="4371"/>
                  </a:cubicBezTo>
                  <a:cubicBezTo>
                    <a:pt x="23130" y="4111"/>
                    <a:pt x="22833" y="3566"/>
                    <a:pt x="22581" y="3566"/>
                  </a:cubicBezTo>
                  <a:cubicBezTo>
                    <a:pt x="22569" y="3566"/>
                    <a:pt x="22557" y="3567"/>
                    <a:pt x="22546" y="3570"/>
                  </a:cubicBezTo>
                  <a:cubicBezTo>
                    <a:pt x="22310" y="3626"/>
                    <a:pt x="22629" y="4183"/>
                    <a:pt x="22838" y="4517"/>
                  </a:cubicBezTo>
                  <a:cubicBezTo>
                    <a:pt x="5630" y="10327"/>
                    <a:pt x="1" y="19957"/>
                    <a:pt x="1" y="19957"/>
                  </a:cubicBezTo>
                  <a:lnTo>
                    <a:pt x="43889" y="19957"/>
                  </a:lnTo>
                  <a:lnTo>
                    <a:pt x="43957" y="488"/>
                  </a:lnTo>
                  <a:lnTo>
                    <a:pt x="43957" y="488"/>
                  </a:lnTo>
                  <a:cubicBezTo>
                    <a:pt x="41821" y="640"/>
                    <a:pt x="39782" y="849"/>
                    <a:pt x="37835" y="1106"/>
                  </a:cubicBezTo>
                  <a:cubicBezTo>
                    <a:pt x="37952" y="781"/>
                    <a:pt x="38140" y="168"/>
                    <a:pt x="37868" y="36"/>
                  </a:cubicBezTo>
                  <a:cubicBezTo>
                    <a:pt x="37846" y="24"/>
                    <a:pt x="37824" y="19"/>
                    <a:pt x="37802" y="19"/>
                  </a:cubicBezTo>
                  <a:cubicBezTo>
                    <a:pt x="37527" y="19"/>
                    <a:pt x="37350" y="912"/>
                    <a:pt x="37305" y="1177"/>
                  </a:cubicBezTo>
                  <a:cubicBezTo>
                    <a:pt x="37299" y="1177"/>
                    <a:pt x="37284" y="1183"/>
                    <a:pt x="37277" y="1183"/>
                  </a:cubicBezTo>
                  <a:cubicBezTo>
                    <a:pt x="37222" y="919"/>
                    <a:pt x="36991" y="1"/>
                    <a:pt x="366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74" name="Google Shape;1574;p40"/>
          <p:cNvSpPr/>
          <p:nvPr/>
        </p:nvSpPr>
        <p:spPr>
          <a:xfrm>
            <a:off x="-361766" y="4777368"/>
            <a:ext cx="4558889" cy="1823048"/>
          </a:xfrm>
          <a:custGeom>
            <a:avLst/>
            <a:gdLst/>
            <a:ahLst/>
            <a:cxnLst/>
            <a:rect l="l" t="t" r="r" b="b"/>
            <a:pathLst>
              <a:path w="42182" h="19151" extrusionOk="0">
                <a:moveTo>
                  <a:pt x="7015" y="1"/>
                </a:moveTo>
                <a:cubicBezTo>
                  <a:pt x="6687" y="1"/>
                  <a:pt x="6465" y="884"/>
                  <a:pt x="6410" y="1135"/>
                </a:cubicBezTo>
                <a:cubicBezTo>
                  <a:pt x="6402" y="1135"/>
                  <a:pt x="6395" y="1128"/>
                  <a:pt x="6389" y="1128"/>
                </a:cubicBezTo>
                <a:cubicBezTo>
                  <a:pt x="6343" y="875"/>
                  <a:pt x="6171" y="14"/>
                  <a:pt x="5907" y="14"/>
                </a:cubicBezTo>
                <a:cubicBezTo>
                  <a:pt x="5887" y="14"/>
                  <a:pt x="5867" y="19"/>
                  <a:pt x="5846" y="29"/>
                </a:cubicBezTo>
                <a:cubicBezTo>
                  <a:pt x="5589" y="161"/>
                  <a:pt x="5762" y="746"/>
                  <a:pt x="5881" y="1058"/>
                </a:cubicBezTo>
                <a:cubicBezTo>
                  <a:pt x="4009" y="814"/>
                  <a:pt x="2053" y="614"/>
                  <a:pt x="1" y="467"/>
                </a:cubicBezTo>
                <a:lnTo>
                  <a:pt x="1" y="467"/>
                </a:lnTo>
                <a:lnTo>
                  <a:pt x="71" y="19151"/>
                </a:lnTo>
                <a:lnTo>
                  <a:pt x="42182" y="19151"/>
                </a:lnTo>
                <a:cubicBezTo>
                  <a:pt x="42182" y="19151"/>
                  <a:pt x="36185" y="8887"/>
                  <a:pt x="17516" y="3466"/>
                </a:cubicBezTo>
                <a:cubicBezTo>
                  <a:pt x="17716" y="3145"/>
                  <a:pt x="17967" y="2673"/>
                  <a:pt x="17758" y="2631"/>
                </a:cubicBezTo>
                <a:cubicBezTo>
                  <a:pt x="17746" y="2628"/>
                  <a:pt x="17733" y="2627"/>
                  <a:pt x="17721" y="2627"/>
                </a:cubicBezTo>
                <a:cubicBezTo>
                  <a:pt x="17493" y="2627"/>
                  <a:pt x="17230" y="3083"/>
                  <a:pt x="17098" y="3348"/>
                </a:cubicBezTo>
                <a:cubicBezTo>
                  <a:pt x="17070" y="3341"/>
                  <a:pt x="17041" y="3334"/>
                  <a:pt x="17015" y="3327"/>
                </a:cubicBezTo>
                <a:cubicBezTo>
                  <a:pt x="17021" y="3000"/>
                  <a:pt x="17002" y="2426"/>
                  <a:pt x="16786" y="2426"/>
                </a:cubicBezTo>
                <a:cubicBezTo>
                  <a:pt x="16776" y="2426"/>
                  <a:pt x="16766" y="2427"/>
                  <a:pt x="16756" y="2429"/>
                </a:cubicBezTo>
                <a:cubicBezTo>
                  <a:pt x="16540" y="2484"/>
                  <a:pt x="16547" y="2902"/>
                  <a:pt x="16582" y="3202"/>
                </a:cubicBezTo>
                <a:cubicBezTo>
                  <a:pt x="13653" y="2394"/>
                  <a:pt x="10425" y="1713"/>
                  <a:pt x="6876" y="1198"/>
                </a:cubicBezTo>
                <a:cubicBezTo>
                  <a:pt x="7021" y="829"/>
                  <a:pt x="7307" y="1"/>
                  <a:pt x="70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5" name="Google Shape;1575;p40"/>
          <p:cNvSpPr/>
          <p:nvPr/>
        </p:nvSpPr>
        <p:spPr>
          <a:xfrm>
            <a:off x="10077932" y="1618233"/>
            <a:ext cx="2967147" cy="904423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6" name="Google Shape;1576;p40"/>
          <p:cNvSpPr/>
          <p:nvPr/>
        </p:nvSpPr>
        <p:spPr>
          <a:xfrm>
            <a:off x="-121399" y="5709429"/>
            <a:ext cx="12428668" cy="1249545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7" name="Google Shape;1577;p40"/>
          <p:cNvSpPr/>
          <p:nvPr/>
        </p:nvSpPr>
        <p:spPr>
          <a:xfrm flipH="1">
            <a:off x="-746032" y="1902264"/>
            <a:ext cx="2293503" cy="699107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8" name="Google Shape;1578;p40"/>
          <p:cNvSpPr/>
          <p:nvPr/>
        </p:nvSpPr>
        <p:spPr>
          <a:xfrm>
            <a:off x="2558391" y="368100"/>
            <a:ext cx="1734925" cy="528840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9" name="Google Shape;1579;p40"/>
          <p:cNvSpPr/>
          <p:nvPr/>
        </p:nvSpPr>
        <p:spPr>
          <a:xfrm flipH="1">
            <a:off x="8343024" y="-160733"/>
            <a:ext cx="1734925" cy="528840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80" name="Google Shape;1580;p40"/>
          <p:cNvGrpSpPr/>
          <p:nvPr/>
        </p:nvGrpSpPr>
        <p:grpSpPr>
          <a:xfrm>
            <a:off x="499492" y="6072219"/>
            <a:ext cx="565569" cy="523960"/>
            <a:chOff x="1098868" y="3880677"/>
            <a:chExt cx="424177" cy="392970"/>
          </a:xfrm>
        </p:grpSpPr>
        <p:sp>
          <p:nvSpPr>
            <p:cNvPr id="1581" name="Google Shape;1581;p40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40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40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40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40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40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40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8" name="Google Shape;1588;p40"/>
          <p:cNvGrpSpPr/>
          <p:nvPr/>
        </p:nvGrpSpPr>
        <p:grpSpPr>
          <a:xfrm>
            <a:off x="9809592" y="5547685"/>
            <a:ext cx="565569" cy="523960"/>
            <a:chOff x="1098868" y="3880677"/>
            <a:chExt cx="424177" cy="392970"/>
          </a:xfrm>
        </p:grpSpPr>
        <p:sp>
          <p:nvSpPr>
            <p:cNvPr id="1589" name="Google Shape;1589;p40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40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40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2" name="Google Shape;1592;p40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3" name="Google Shape;1593;p40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40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40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6" name="Google Shape;1596;p40"/>
          <p:cNvGrpSpPr/>
          <p:nvPr/>
        </p:nvGrpSpPr>
        <p:grpSpPr>
          <a:xfrm>
            <a:off x="11050075" y="6159617"/>
            <a:ext cx="376895" cy="349167"/>
            <a:chOff x="1098868" y="3880677"/>
            <a:chExt cx="424177" cy="392970"/>
          </a:xfrm>
        </p:grpSpPr>
        <p:sp>
          <p:nvSpPr>
            <p:cNvPr id="1597" name="Google Shape;1597;p40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40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40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40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40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40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40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04" name="Google Shape;1604;p40"/>
          <p:cNvGrpSpPr/>
          <p:nvPr/>
        </p:nvGrpSpPr>
        <p:grpSpPr>
          <a:xfrm>
            <a:off x="3106119" y="5970093"/>
            <a:ext cx="376895" cy="349167"/>
            <a:chOff x="1098868" y="3880677"/>
            <a:chExt cx="424177" cy="392970"/>
          </a:xfrm>
        </p:grpSpPr>
        <p:sp>
          <p:nvSpPr>
            <p:cNvPr id="1605" name="Google Shape;1605;p40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40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40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40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40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40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40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2" name="Google Shape;1612;p40"/>
          <p:cNvGrpSpPr/>
          <p:nvPr/>
        </p:nvGrpSpPr>
        <p:grpSpPr>
          <a:xfrm>
            <a:off x="6108953" y="6159593"/>
            <a:ext cx="376895" cy="349167"/>
            <a:chOff x="1098868" y="3880677"/>
            <a:chExt cx="424177" cy="392970"/>
          </a:xfrm>
        </p:grpSpPr>
        <p:sp>
          <p:nvSpPr>
            <p:cNvPr id="1613" name="Google Shape;1613;p40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40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5" name="Google Shape;1615;p40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6" name="Google Shape;1616;p40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7" name="Google Shape;1617;p40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40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40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934697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p41"/>
          <p:cNvSpPr/>
          <p:nvPr/>
        </p:nvSpPr>
        <p:spPr>
          <a:xfrm>
            <a:off x="10373997" y="2872132"/>
            <a:ext cx="4286323" cy="3630888"/>
          </a:xfrm>
          <a:custGeom>
            <a:avLst/>
            <a:gdLst/>
            <a:ahLst/>
            <a:cxnLst/>
            <a:rect l="l" t="t" r="r" b="b"/>
            <a:pathLst>
              <a:path w="29762" h="25211" extrusionOk="0">
                <a:moveTo>
                  <a:pt x="11253" y="0"/>
                </a:moveTo>
                <a:cubicBezTo>
                  <a:pt x="7759" y="0"/>
                  <a:pt x="4927" y="2833"/>
                  <a:pt x="4927" y="6326"/>
                </a:cubicBezTo>
                <a:cubicBezTo>
                  <a:pt x="4927" y="7056"/>
                  <a:pt x="5046" y="7746"/>
                  <a:pt x="5274" y="8399"/>
                </a:cubicBezTo>
                <a:cubicBezTo>
                  <a:pt x="2193" y="9548"/>
                  <a:pt x="1" y="12519"/>
                  <a:pt x="1" y="16006"/>
                </a:cubicBezTo>
                <a:cubicBezTo>
                  <a:pt x="1" y="20486"/>
                  <a:pt x="3633" y="24119"/>
                  <a:pt x="8113" y="24119"/>
                </a:cubicBezTo>
                <a:cubicBezTo>
                  <a:pt x="8948" y="24119"/>
                  <a:pt x="9750" y="23993"/>
                  <a:pt x="10508" y="23763"/>
                </a:cubicBezTo>
                <a:lnTo>
                  <a:pt x="10508" y="23763"/>
                </a:lnTo>
                <a:cubicBezTo>
                  <a:pt x="10396" y="24244"/>
                  <a:pt x="10299" y="24732"/>
                  <a:pt x="10223" y="25211"/>
                </a:cubicBezTo>
                <a:lnTo>
                  <a:pt x="11301" y="23471"/>
                </a:lnTo>
                <a:cubicBezTo>
                  <a:pt x="12324" y="23033"/>
                  <a:pt x="13242" y="22394"/>
                  <a:pt x="14000" y="21592"/>
                </a:cubicBezTo>
                <a:lnTo>
                  <a:pt x="14000" y="21592"/>
                </a:lnTo>
                <a:cubicBezTo>
                  <a:pt x="13994" y="22394"/>
                  <a:pt x="14077" y="23207"/>
                  <a:pt x="14196" y="24000"/>
                </a:cubicBezTo>
                <a:lnTo>
                  <a:pt x="17571" y="19449"/>
                </a:lnTo>
                <a:cubicBezTo>
                  <a:pt x="18509" y="21759"/>
                  <a:pt x="20779" y="23387"/>
                  <a:pt x="23429" y="23387"/>
                </a:cubicBezTo>
                <a:cubicBezTo>
                  <a:pt x="26929" y="23387"/>
                  <a:pt x="29762" y="20557"/>
                  <a:pt x="29762" y="17056"/>
                </a:cubicBezTo>
                <a:cubicBezTo>
                  <a:pt x="29762" y="14503"/>
                  <a:pt x="28237" y="12297"/>
                  <a:pt x="26053" y="11295"/>
                </a:cubicBezTo>
                <a:cubicBezTo>
                  <a:pt x="26560" y="10383"/>
                  <a:pt x="26853" y="9332"/>
                  <a:pt x="26853" y="8212"/>
                </a:cubicBezTo>
                <a:cubicBezTo>
                  <a:pt x="26853" y="4718"/>
                  <a:pt x="24020" y="1886"/>
                  <a:pt x="20528" y="1886"/>
                </a:cubicBezTo>
                <a:cubicBezTo>
                  <a:pt x="19102" y="1886"/>
                  <a:pt x="17786" y="2360"/>
                  <a:pt x="16729" y="3153"/>
                </a:cubicBezTo>
                <a:cubicBezTo>
                  <a:pt x="15628" y="1268"/>
                  <a:pt x="13591" y="0"/>
                  <a:pt x="112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2" name="Google Shape;1622;p41"/>
          <p:cNvSpPr/>
          <p:nvPr/>
        </p:nvSpPr>
        <p:spPr>
          <a:xfrm>
            <a:off x="9234611" y="4321275"/>
            <a:ext cx="2078747" cy="1929925"/>
          </a:xfrm>
          <a:custGeom>
            <a:avLst/>
            <a:gdLst/>
            <a:ahLst/>
            <a:cxnLst/>
            <a:rect l="l" t="t" r="r" b="b"/>
            <a:pathLst>
              <a:path w="19234" h="17857" extrusionOk="0">
                <a:moveTo>
                  <a:pt x="8771" y="1"/>
                </a:moveTo>
                <a:cubicBezTo>
                  <a:pt x="6677" y="1"/>
                  <a:pt x="4821" y="1495"/>
                  <a:pt x="4426" y="3631"/>
                </a:cubicBezTo>
                <a:cubicBezTo>
                  <a:pt x="4230" y="4703"/>
                  <a:pt x="4439" y="5754"/>
                  <a:pt x="4940" y="6624"/>
                </a:cubicBezTo>
                <a:cubicBezTo>
                  <a:pt x="2769" y="7103"/>
                  <a:pt x="989" y="8828"/>
                  <a:pt x="565" y="11153"/>
                </a:cubicBezTo>
                <a:cubicBezTo>
                  <a:pt x="0" y="14236"/>
                  <a:pt x="2046" y="17200"/>
                  <a:pt x="5129" y="17763"/>
                </a:cubicBezTo>
                <a:cubicBezTo>
                  <a:pt x="5474" y="17826"/>
                  <a:pt x="5818" y="17856"/>
                  <a:pt x="6157" y="17856"/>
                </a:cubicBezTo>
                <a:cubicBezTo>
                  <a:pt x="7998" y="17856"/>
                  <a:pt x="9700" y="16962"/>
                  <a:pt x="10752" y="15517"/>
                </a:cubicBezTo>
                <a:cubicBezTo>
                  <a:pt x="11378" y="16580"/>
                  <a:pt x="12448" y="17380"/>
                  <a:pt x="13764" y="17624"/>
                </a:cubicBezTo>
                <a:cubicBezTo>
                  <a:pt x="14032" y="17673"/>
                  <a:pt x="14299" y="17697"/>
                  <a:pt x="14563" y="17697"/>
                </a:cubicBezTo>
                <a:cubicBezTo>
                  <a:pt x="16657" y="17697"/>
                  <a:pt x="18524" y="16200"/>
                  <a:pt x="18913" y="14062"/>
                </a:cubicBezTo>
                <a:cubicBezTo>
                  <a:pt x="19234" y="12302"/>
                  <a:pt x="18467" y="10597"/>
                  <a:pt x="17089" y="9636"/>
                </a:cubicBezTo>
                <a:cubicBezTo>
                  <a:pt x="17557" y="9072"/>
                  <a:pt x="17891" y="8384"/>
                  <a:pt x="18029" y="7611"/>
                </a:cubicBezTo>
                <a:cubicBezTo>
                  <a:pt x="18467" y="5211"/>
                  <a:pt x="16874" y="2900"/>
                  <a:pt x="14474" y="2462"/>
                </a:cubicBezTo>
                <a:cubicBezTo>
                  <a:pt x="14205" y="2414"/>
                  <a:pt x="13937" y="2391"/>
                  <a:pt x="13672" y="2391"/>
                </a:cubicBezTo>
                <a:cubicBezTo>
                  <a:pt x="13361" y="2391"/>
                  <a:pt x="13056" y="2423"/>
                  <a:pt x="12762" y="2482"/>
                </a:cubicBezTo>
                <a:cubicBezTo>
                  <a:pt x="12163" y="1265"/>
                  <a:pt x="11015" y="333"/>
                  <a:pt x="9583" y="76"/>
                </a:cubicBezTo>
                <a:cubicBezTo>
                  <a:pt x="9310" y="25"/>
                  <a:pt x="9039" y="1"/>
                  <a:pt x="877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3" name="Google Shape;1623;p41"/>
          <p:cNvSpPr/>
          <p:nvPr/>
        </p:nvSpPr>
        <p:spPr>
          <a:xfrm flipH="1">
            <a:off x="7888234" y="4929035"/>
            <a:ext cx="4558889" cy="1823048"/>
          </a:xfrm>
          <a:custGeom>
            <a:avLst/>
            <a:gdLst/>
            <a:ahLst/>
            <a:cxnLst/>
            <a:rect l="l" t="t" r="r" b="b"/>
            <a:pathLst>
              <a:path w="42182" h="19151" extrusionOk="0">
                <a:moveTo>
                  <a:pt x="7015" y="1"/>
                </a:moveTo>
                <a:cubicBezTo>
                  <a:pt x="6687" y="1"/>
                  <a:pt x="6465" y="884"/>
                  <a:pt x="6410" y="1135"/>
                </a:cubicBezTo>
                <a:cubicBezTo>
                  <a:pt x="6402" y="1135"/>
                  <a:pt x="6395" y="1128"/>
                  <a:pt x="6389" y="1128"/>
                </a:cubicBezTo>
                <a:cubicBezTo>
                  <a:pt x="6343" y="875"/>
                  <a:pt x="6171" y="14"/>
                  <a:pt x="5907" y="14"/>
                </a:cubicBezTo>
                <a:cubicBezTo>
                  <a:pt x="5887" y="14"/>
                  <a:pt x="5867" y="19"/>
                  <a:pt x="5846" y="29"/>
                </a:cubicBezTo>
                <a:cubicBezTo>
                  <a:pt x="5589" y="161"/>
                  <a:pt x="5762" y="746"/>
                  <a:pt x="5881" y="1058"/>
                </a:cubicBezTo>
                <a:cubicBezTo>
                  <a:pt x="4009" y="814"/>
                  <a:pt x="2053" y="614"/>
                  <a:pt x="1" y="467"/>
                </a:cubicBezTo>
                <a:lnTo>
                  <a:pt x="1" y="467"/>
                </a:lnTo>
                <a:lnTo>
                  <a:pt x="71" y="19151"/>
                </a:lnTo>
                <a:lnTo>
                  <a:pt x="42182" y="19151"/>
                </a:lnTo>
                <a:cubicBezTo>
                  <a:pt x="42182" y="19151"/>
                  <a:pt x="36185" y="8887"/>
                  <a:pt x="17516" y="3466"/>
                </a:cubicBezTo>
                <a:cubicBezTo>
                  <a:pt x="17716" y="3145"/>
                  <a:pt x="17967" y="2673"/>
                  <a:pt x="17758" y="2631"/>
                </a:cubicBezTo>
                <a:cubicBezTo>
                  <a:pt x="17746" y="2628"/>
                  <a:pt x="17733" y="2627"/>
                  <a:pt x="17721" y="2627"/>
                </a:cubicBezTo>
                <a:cubicBezTo>
                  <a:pt x="17493" y="2627"/>
                  <a:pt x="17230" y="3083"/>
                  <a:pt x="17098" y="3348"/>
                </a:cubicBezTo>
                <a:cubicBezTo>
                  <a:pt x="17070" y="3341"/>
                  <a:pt x="17041" y="3334"/>
                  <a:pt x="17015" y="3327"/>
                </a:cubicBezTo>
                <a:cubicBezTo>
                  <a:pt x="17021" y="3000"/>
                  <a:pt x="17002" y="2426"/>
                  <a:pt x="16786" y="2426"/>
                </a:cubicBezTo>
                <a:cubicBezTo>
                  <a:pt x="16776" y="2426"/>
                  <a:pt x="16766" y="2427"/>
                  <a:pt x="16756" y="2429"/>
                </a:cubicBezTo>
                <a:cubicBezTo>
                  <a:pt x="16540" y="2484"/>
                  <a:pt x="16547" y="2902"/>
                  <a:pt x="16582" y="3202"/>
                </a:cubicBezTo>
                <a:cubicBezTo>
                  <a:pt x="13653" y="2394"/>
                  <a:pt x="10425" y="1713"/>
                  <a:pt x="6876" y="1198"/>
                </a:cubicBezTo>
                <a:cubicBezTo>
                  <a:pt x="7021" y="829"/>
                  <a:pt x="7307" y="1"/>
                  <a:pt x="70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4" name="Google Shape;1624;p41"/>
          <p:cNvSpPr/>
          <p:nvPr/>
        </p:nvSpPr>
        <p:spPr>
          <a:xfrm>
            <a:off x="-121399" y="6024166"/>
            <a:ext cx="12428668" cy="934692"/>
          </a:xfrm>
          <a:custGeom>
            <a:avLst/>
            <a:gdLst/>
            <a:ahLst/>
            <a:cxnLst/>
            <a:rect l="l" t="t" r="r" b="b"/>
            <a:pathLst>
              <a:path w="112497" h="22095" extrusionOk="0">
                <a:moveTo>
                  <a:pt x="56127" y="0"/>
                </a:moveTo>
                <a:cubicBezTo>
                  <a:pt x="39493" y="0"/>
                  <a:pt x="20270" y="270"/>
                  <a:pt x="28" y="1079"/>
                </a:cubicBezTo>
                <a:cubicBezTo>
                  <a:pt x="0" y="1088"/>
                  <a:pt x="174" y="11183"/>
                  <a:pt x="180" y="13813"/>
                </a:cubicBezTo>
                <a:cubicBezTo>
                  <a:pt x="195" y="18247"/>
                  <a:pt x="222" y="22095"/>
                  <a:pt x="222" y="22095"/>
                </a:cubicBezTo>
                <a:lnTo>
                  <a:pt x="112497" y="22095"/>
                </a:lnTo>
                <a:lnTo>
                  <a:pt x="112308" y="1079"/>
                </a:lnTo>
                <a:cubicBezTo>
                  <a:pt x="112308" y="1079"/>
                  <a:pt x="89395" y="0"/>
                  <a:pt x="561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25" name="Google Shape;1625;p41"/>
          <p:cNvGrpSpPr/>
          <p:nvPr/>
        </p:nvGrpSpPr>
        <p:grpSpPr>
          <a:xfrm>
            <a:off x="11459074" y="3376352"/>
            <a:ext cx="565569" cy="523960"/>
            <a:chOff x="1098868" y="3880677"/>
            <a:chExt cx="424177" cy="392970"/>
          </a:xfrm>
        </p:grpSpPr>
        <p:sp>
          <p:nvSpPr>
            <p:cNvPr id="1626" name="Google Shape;1626;p41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41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8" name="Google Shape;1628;p41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9" name="Google Shape;1629;p41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41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41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41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33" name="Google Shape;1633;p41"/>
          <p:cNvSpPr/>
          <p:nvPr/>
        </p:nvSpPr>
        <p:spPr>
          <a:xfrm>
            <a:off x="-648335" y="420399"/>
            <a:ext cx="2967147" cy="904423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4" name="Google Shape;1634;p41"/>
          <p:cNvSpPr/>
          <p:nvPr/>
        </p:nvSpPr>
        <p:spPr>
          <a:xfrm flipH="1">
            <a:off x="-273900" y="3725029"/>
            <a:ext cx="1718973" cy="523977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5" name="Google Shape;1635;p41"/>
          <p:cNvSpPr/>
          <p:nvPr/>
        </p:nvSpPr>
        <p:spPr>
          <a:xfrm flipH="1">
            <a:off x="10137741" y="1519199"/>
            <a:ext cx="2201593" cy="671091"/>
          </a:xfrm>
          <a:custGeom>
            <a:avLst/>
            <a:gdLst/>
            <a:ahLst/>
            <a:cxnLst/>
            <a:rect l="l" t="t" r="r" b="b"/>
            <a:pathLst>
              <a:path w="24293" h="7405" extrusionOk="0">
                <a:moveTo>
                  <a:pt x="15711" y="0"/>
                </a:moveTo>
                <a:cubicBezTo>
                  <a:pt x="13606" y="0"/>
                  <a:pt x="11570" y="1578"/>
                  <a:pt x="11114" y="3641"/>
                </a:cubicBezTo>
                <a:cubicBezTo>
                  <a:pt x="10395" y="2995"/>
                  <a:pt x="9427" y="2640"/>
                  <a:pt x="8461" y="2640"/>
                </a:cubicBezTo>
                <a:cubicBezTo>
                  <a:pt x="8126" y="2640"/>
                  <a:pt x="7791" y="2683"/>
                  <a:pt x="7467" y="2771"/>
                </a:cubicBezTo>
                <a:cubicBezTo>
                  <a:pt x="6215" y="3118"/>
                  <a:pt x="5164" y="4135"/>
                  <a:pt x="4775" y="5372"/>
                </a:cubicBezTo>
                <a:cubicBezTo>
                  <a:pt x="4409" y="5161"/>
                  <a:pt x="3991" y="5066"/>
                  <a:pt x="3555" y="5066"/>
                </a:cubicBezTo>
                <a:cubicBezTo>
                  <a:pt x="2120" y="5066"/>
                  <a:pt x="503" y="6101"/>
                  <a:pt x="0" y="7405"/>
                </a:cubicBezTo>
                <a:lnTo>
                  <a:pt x="24167" y="7405"/>
                </a:lnTo>
                <a:cubicBezTo>
                  <a:pt x="24167" y="7405"/>
                  <a:pt x="24292" y="7328"/>
                  <a:pt x="24167" y="7078"/>
                </a:cubicBezTo>
                <a:cubicBezTo>
                  <a:pt x="23431" y="5645"/>
                  <a:pt x="21919" y="4608"/>
                  <a:pt x="20306" y="4588"/>
                </a:cubicBezTo>
                <a:cubicBezTo>
                  <a:pt x="20278" y="2333"/>
                  <a:pt x="18379" y="252"/>
                  <a:pt x="16131" y="22"/>
                </a:cubicBezTo>
                <a:cubicBezTo>
                  <a:pt x="15991" y="7"/>
                  <a:pt x="15851" y="0"/>
                  <a:pt x="1571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36" name="Google Shape;1636;p41"/>
          <p:cNvGrpSpPr/>
          <p:nvPr/>
        </p:nvGrpSpPr>
        <p:grpSpPr>
          <a:xfrm>
            <a:off x="9924830" y="4585749"/>
            <a:ext cx="449119" cy="416076"/>
            <a:chOff x="1098868" y="3880677"/>
            <a:chExt cx="424177" cy="392970"/>
          </a:xfrm>
        </p:grpSpPr>
        <p:sp>
          <p:nvSpPr>
            <p:cNvPr id="1637" name="Google Shape;1637;p41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8" name="Google Shape;1638;p41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41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0" name="Google Shape;1640;p41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1" name="Google Shape;1641;p41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2" name="Google Shape;1642;p41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3" name="Google Shape;1643;p41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44" name="Google Shape;1644;p41"/>
          <p:cNvGrpSpPr/>
          <p:nvPr/>
        </p:nvGrpSpPr>
        <p:grpSpPr>
          <a:xfrm>
            <a:off x="10908297" y="5870815"/>
            <a:ext cx="449119" cy="416076"/>
            <a:chOff x="1098868" y="3880677"/>
            <a:chExt cx="424177" cy="392970"/>
          </a:xfrm>
        </p:grpSpPr>
        <p:sp>
          <p:nvSpPr>
            <p:cNvPr id="1645" name="Google Shape;1645;p41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6" name="Google Shape;1646;p41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7" name="Google Shape;1647;p41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8" name="Google Shape;1648;p41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9" name="Google Shape;1649;p41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0" name="Google Shape;1650;p41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1" name="Google Shape;1651;p41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2" name="Google Shape;1652;p41"/>
          <p:cNvGrpSpPr/>
          <p:nvPr/>
        </p:nvGrpSpPr>
        <p:grpSpPr>
          <a:xfrm>
            <a:off x="798341" y="5854725"/>
            <a:ext cx="565569" cy="524012"/>
            <a:chOff x="1098868" y="3880677"/>
            <a:chExt cx="424177" cy="392970"/>
          </a:xfrm>
        </p:grpSpPr>
        <p:sp>
          <p:nvSpPr>
            <p:cNvPr id="1653" name="Google Shape;1653;p41"/>
            <p:cNvSpPr/>
            <p:nvPr/>
          </p:nvSpPr>
          <p:spPr>
            <a:xfrm>
              <a:off x="1290004" y="4057547"/>
              <a:ext cx="204913" cy="167870"/>
            </a:xfrm>
            <a:custGeom>
              <a:avLst/>
              <a:gdLst/>
              <a:ahLst/>
              <a:cxnLst/>
              <a:rect l="l" t="t" r="r" b="b"/>
              <a:pathLst>
                <a:path w="2528" h="2071" extrusionOk="0">
                  <a:moveTo>
                    <a:pt x="613" y="0"/>
                  </a:moveTo>
                  <a:lnTo>
                    <a:pt x="0" y="493"/>
                  </a:lnTo>
                  <a:cubicBezTo>
                    <a:pt x="19" y="518"/>
                    <a:pt x="668" y="2071"/>
                    <a:pt x="1320" y="2071"/>
                  </a:cubicBezTo>
                  <a:cubicBezTo>
                    <a:pt x="1411" y="2071"/>
                    <a:pt x="1503" y="2040"/>
                    <a:pt x="1594" y="1969"/>
                  </a:cubicBezTo>
                  <a:cubicBezTo>
                    <a:pt x="2527" y="1238"/>
                    <a:pt x="613" y="0"/>
                    <a:pt x="613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41"/>
            <p:cNvSpPr/>
            <p:nvPr/>
          </p:nvSpPr>
          <p:spPr>
            <a:xfrm>
              <a:off x="1277035" y="3880677"/>
              <a:ext cx="174922" cy="175165"/>
            </a:xfrm>
            <a:custGeom>
              <a:avLst/>
              <a:gdLst/>
              <a:ahLst/>
              <a:cxnLst/>
              <a:rect l="l" t="t" r="r" b="b"/>
              <a:pathLst>
                <a:path w="2158" h="2161" extrusionOk="0">
                  <a:moveTo>
                    <a:pt x="1019" y="0"/>
                  </a:moveTo>
                  <a:cubicBezTo>
                    <a:pt x="198" y="0"/>
                    <a:pt x="0" y="1827"/>
                    <a:pt x="0" y="1827"/>
                  </a:cubicBezTo>
                  <a:lnTo>
                    <a:pt x="716" y="2161"/>
                  </a:lnTo>
                  <a:cubicBezTo>
                    <a:pt x="731" y="2126"/>
                    <a:pt x="2158" y="462"/>
                    <a:pt x="1316" y="73"/>
                  </a:cubicBezTo>
                  <a:cubicBezTo>
                    <a:pt x="1209" y="23"/>
                    <a:pt x="1110" y="0"/>
                    <a:pt x="101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41"/>
            <p:cNvSpPr/>
            <p:nvPr/>
          </p:nvSpPr>
          <p:spPr>
            <a:xfrm>
              <a:off x="1098868" y="4028123"/>
              <a:ext cx="195673" cy="113643"/>
            </a:xfrm>
            <a:custGeom>
              <a:avLst/>
              <a:gdLst/>
              <a:ahLst/>
              <a:cxnLst/>
              <a:rect l="l" t="t" r="r" b="b"/>
              <a:pathLst>
                <a:path w="2414" h="1402" extrusionOk="0">
                  <a:moveTo>
                    <a:pt x="2220" y="78"/>
                  </a:moveTo>
                  <a:cubicBezTo>
                    <a:pt x="2185" y="91"/>
                    <a:pt x="0" y="1"/>
                    <a:pt x="216" y="906"/>
                  </a:cubicBezTo>
                  <a:cubicBezTo>
                    <a:pt x="303" y="1276"/>
                    <a:pt x="563" y="1402"/>
                    <a:pt x="875" y="1402"/>
                  </a:cubicBezTo>
                  <a:cubicBezTo>
                    <a:pt x="1529" y="1402"/>
                    <a:pt x="2413" y="849"/>
                    <a:pt x="2413" y="849"/>
                  </a:cubicBezTo>
                  <a:lnTo>
                    <a:pt x="2220" y="78"/>
                  </a:ln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41"/>
            <p:cNvSpPr/>
            <p:nvPr/>
          </p:nvSpPr>
          <p:spPr>
            <a:xfrm>
              <a:off x="1294462" y="3943092"/>
              <a:ext cx="228582" cy="162520"/>
            </a:xfrm>
            <a:custGeom>
              <a:avLst/>
              <a:gdLst/>
              <a:ahLst/>
              <a:cxnLst/>
              <a:rect l="l" t="t" r="r" b="b"/>
              <a:pathLst>
                <a:path w="2820" h="2005" extrusionOk="0">
                  <a:moveTo>
                    <a:pt x="1943" y="1"/>
                  </a:moveTo>
                  <a:cubicBezTo>
                    <a:pt x="1385" y="1"/>
                    <a:pt x="0" y="1063"/>
                    <a:pt x="0" y="1063"/>
                  </a:cubicBezTo>
                  <a:lnTo>
                    <a:pt x="154" y="1746"/>
                  </a:lnTo>
                  <a:cubicBezTo>
                    <a:pt x="154" y="1746"/>
                    <a:pt x="1076" y="2004"/>
                    <a:pt x="1752" y="2004"/>
                  </a:cubicBezTo>
                  <a:cubicBezTo>
                    <a:pt x="1979" y="2004"/>
                    <a:pt x="2177" y="1975"/>
                    <a:pt x="2305" y="1898"/>
                  </a:cubicBezTo>
                  <a:cubicBezTo>
                    <a:pt x="2819" y="1593"/>
                    <a:pt x="1664" y="1063"/>
                    <a:pt x="1664" y="1063"/>
                  </a:cubicBezTo>
                  <a:cubicBezTo>
                    <a:pt x="1664" y="1063"/>
                    <a:pt x="2422" y="536"/>
                    <a:pt x="2138" y="90"/>
                  </a:cubicBezTo>
                  <a:cubicBezTo>
                    <a:pt x="2100" y="28"/>
                    <a:pt x="2032" y="1"/>
                    <a:pt x="1943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41"/>
            <p:cNvSpPr/>
            <p:nvPr/>
          </p:nvSpPr>
          <p:spPr>
            <a:xfrm>
              <a:off x="1112405" y="3888702"/>
              <a:ext cx="215451" cy="201023"/>
            </a:xfrm>
            <a:custGeom>
              <a:avLst/>
              <a:gdLst/>
              <a:ahLst/>
              <a:cxnLst/>
              <a:rect l="l" t="t" r="r" b="b"/>
              <a:pathLst>
                <a:path w="2658" h="2480" extrusionOk="0">
                  <a:moveTo>
                    <a:pt x="1640" y="1"/>
                  </a:moveTo>
                  <a:cubicBezTo>
                    <a:pt x="1294" y="1"/>
                    <a:pt x="1350" y="1005"/>
                    <a:pt x="1350" y="1005"/>
                  </a:cubicBezTo>
                  <a:cubicBezTo>
                    <a:pt x="1350" y="1005"/>
                    <a:pt x="1008" y="831"/>
                    <a:pt x="694" y="831"/>
                  </a:cubicBezTo>
                  <a:cubicBezTo>
                    <a:pt x="522" y="831"/>
                    <a:pt x="358" y="883"/>
                    <a:pt x="264" y="1046"/>
                  </a:cubicBezTo>
                  <a:cubicBezTo>
                    <a:pt x="0" y="1506"/>
                    <a:pt x="2130" y="2479"/>
                    <a:pt x="2130" y="2479"/>
                  </a:cubicBezTo>
                  <a:lnTo>
                    <a:pt x="2657" y="2027"/>
                  </a:lnTo>
                  <a:cubicBezTo>
                    <a:pt x="2657" y="2027"/>
                    <a:pt x="2303" y="357"/>
                    <a:pt x="1787" y="51"/>
                  </a:cubicBezTo>
                  <a:cubicBezTo>
                    <a:pt x="1731" y="16"/>
                    <a:pt x="1682" y="1"/>
                    <a:pt x="1640" y="1"/>
                  </a:cubicBez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41"/>
            <p:cNvSpPr/>
            <p:nvPr/>
          </p:nvSpPr>
          <p:spPr>
            <a:xfrm>
              <a:off x="1154555" y="4064275"/>
              <a:ext cx="173301" cy="209372"/>
            </a:xfrm>
            <a:custGeom>
              <a:avLst/>
              <a:gdLst/>
              <a:ahLst/>
              <a:cxnLst/>
              <a:rect l="l" t="t" r="r" b="b"/>
              <a:pathLst>
                <a:path w="2138" h="2583" extrusionOk="0">
                  <a:moveTo>
                    <a:pt x="1511" y="1"/>
                  </a:moveTo>
                  <a:cubicBezTo>
                    <a:pt x="1511" y="1"/>
                    <a:pt x="120" y="974"/>
                    <a:pt x="30" y="1566"/>
                  </a:cubicBezTo>
                  <a:cubicBezTo>
                    <a:pt x="1" y="1771"/>
                    <a:pt x="118" y="1838"/>
                    <a:pt x="284" y="1838"/>
                  </a:cubicBezTo>
                  <a:cubicBezTo>
                    <a:pt x="597" y="1838"/>
                    <a:pt x="1080" y="1601"/>
                    <a:pt x="1080" y="1601"/>
                  </a:cubicBezTo>
                  <a:lnTo>
                    <a:pt x="1080" y="1601"/>
                  </a:lnTo>
                  <a:cubicBezTo>
                    <a:pt x="1080" y="1601"/>
                    <a:pt x="1010" y="2519"/>
                    <a:pt x="1539" y="2581"/>
                  </a:cubicBezTo>
                  <a:cubicBezTo>
                    <a:pt x="1546" y="2582"/>
                    <a:pt x="1553" y="2582"/>
                    <a:pt x="1560" y="2582"/>
                  </a:cubicBezTo>
                  <a:cubicBezTo>
                    <a:pt x="2071" y="2582"/>
                    <a:pt x="2137" y="306"/>
                    <a:pt x="2137" y="306"/>
                  </a:cubicBezTo>
                  <a:lnTo>
                    <a:pt x="1511" y="1"/>
                  </a:lnTo>
                  <a:close/>
                </a:path>
              </a:pathLst>
            </a:custGeom>
            <a:solidFill>
              <a:srgbClr val="FFF9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9" name="Google Shape;1659;p41"/>
            <p:cNvSpPr/>
            <p:nvPr/>
          </p:nvSpPr>
          <p:spPr>
            <a:xfrm>
              <a:off x="1251177" y="4006804"/>
              <a:ext cx="113886" cy="114453"/>
            </a:xfrm>
            <a:custGeom>
              <a:avLst/>
              <a:gdLst/>
              <a:ahLst/>
              <a:cxnLst/>
              <a:rect l="l" t="t" r="r" b="b"/>
              <a:pathLst>
                <a:path w="1405" h="1412" extrusionOk="0">
                  <a:moveTo>
                    <a:pt x="701" y="0"/>
                  </a:moveTo>
                  <a:cubicBezTo>
                    <a:pt x="312" y="0"/>
                    <a:pt x="0" y="319"/>
                    <a:pt x="0" y="710"/>
                  </a:cubicBezTo>
                  <a:cubicBezTo>
                    <a:pt x="0" y="1099"/>
                    <a:pt x="312" y="1411"/>
                    <a:pt x="701" y="1411"/>
                  </a:cubicBezTo>
                  <a:cubicBezTo>
                    <a:pt x="1092" y="1411"/>
                    <a:pt x="1405" y="1099"/>
                    <a:pt x="1405" y="710"/>
                  </a:cubicBezTo>
                  <a:cubicBezTo>
                    <a:pt x="1405" y="319"/>
                    <a:pt x="1092" y="0"/>
                    <a:pt x="701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590877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F50A1-8B16-4235-BDAF-FEB309A9A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6AC61-3CE6-4FE3-ADEC-57CF015950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0C9E5D-FFD2-4D4E-B53A-A8F988497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/>
              <a:t>29/12/2025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D49432-9803-46AF-9532-E1E2679A1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C337A7-EE8B-459F-81B0-18F9CBC0B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77178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189" indent="0" algn="ctr">
              <a:buNone/>
              <a:defRPr sz="2400"/>
            </a:lvl2pPr>
            <a:lvl3pPr marL="914377" indent="0" algn="ctr">
              <a:buNone/>
              <a:defRPr sz="2400"/>
            </a:lvl3pPr>
            <a:lvl4pPr marL="1371566" indent="0" algn="ctr">
              <a:buNone/>
              <a:defRPr sz="2000"/>
            </a:lvl4pPr>
            <a:lvl5pPr marL="1828754" indent="0" algn="ctr">
              <a:buNone/>
              <a:defRPr sz="2000"/>
            </a:lvl5pPr>
            <a:lvl6pPr marL="2285943" indent="0" algn="ctr">
              <a:buNone/>
              <a:defRPr sz="2000"/>
            </a:lvl6pPr>
            <a:lvl7pPr marL="2743131" indent="0" algn="ctr">
              <a:buNone/>
              <a:defRPr sz="2000"/>
            </a:lvl7pPr>
            <a:lvl8pPr marL="3200320" indent="0" algn="ctr">
              <a:buNone/>
              <a:defRPr sz="2000"/>
            </a:lvl8pPr>
            <a:lvl9pPr marL="3657509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12/29/2025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78261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sz="1200">
                <a:solidFill>
                  <a:srgbClr val="D38E27"/>
                </a:solidFill>
              </a:defRPr>
            </a:lvl1pPr>
          </a:lstStyle>
          <a:p>
            <a:fld id="{FA542425-254E-4656-BFEE-533D267ECBB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8269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8115" indent="0" algn="ctr">
              <a:buNone/>
              <a:defRPr/>
            </a:lvl2pPr>
            <a:lvl3pPr marL="1076229" indent="0" algn="ctr">
              <a:buNone/>
              <a:defRPr/>
            </a:lvl3pPr>
            <a:lvl4pPr marL="1614344" indent="0" algn="ctr">
              <a:buNone/>
              <a:defRPr/>
            </a:lvl4pPr>
            <a:lvl5pPr marL="2152458" indent="0" algn="ctr">
              <a:buNone/>
              <a:defRPr/>
            </a:lvl5pPr>
            <a:lvl6pPr marL="2690573" indent="0" algn="ctr">
              <a:buNone/>
              <a:defRPr/>
            </a:lvl6pPr>
            <a:lvl7pPr marL="3228687" indent="0" algn="ctr">
              <a:buNone/>
              <a:defRPr/>
            </a:lvl7pPr>
            <a:lvl8pPr marL="3766803" indent="0" algn="ctr">
              <a:buNone/>
              <a:defRPr/>
            </a:lvl8pPr>
            <a:lvl9pPr marL="430491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4838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9977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1195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19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22"/>
            </a:lvl1pPr>
            <a:lvl2pPr marL="538115" indent="0">
              <a:buNone/>
              <a:defRPr sz="2097"/>
            </a:lvl2pPr>
            <a:lvl3pPr marL="1076229" indent="0">
              <a:buNone/>
              <a:defRPr sz="1873"/>
            </a:lvl3pPr>
            <a:lvl4pPr marL="1614344" indent="0">
              <a:buNone/>
              <a:defRPr sz="1648"/>
            </a:lvl4pPr>
            <a:lvl5pPr marL="2152458" indent="0">
              <a:buNone/>
              <a:defRPr sz="1648"/>
            </a:lvl5pPr>
            <a:lvl6pPr marL="2690573" indent="0">
              <a:buNone/>
              <a:defRPr sz="1648"/>
            </a:lvl6pPr>
            <a:lvl7pPr marL="3228687" indent="0">
              <a:buNone/>
              <a:defRPr sz="1648"/>
            </a:lvl7pPr>
            <a:lvl8pPr marL="3766803" indent="0">
              <a:buNone/>
              <a:defRPr sz="1648"/>
            </a:lvl8pPr>
            <a:lvl9pPr marL="4304917" indent="0">
              <a:buNone/>
              <a:defRPr sz="164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52490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47885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10439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42497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72212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745"/>
            </a:lvl1pPr>
            <a:lvl2pPr>
              <a:defRPr sz="3296"/>
            </a:lvl2pPr>
            <a:lvl3pPr>
              <a:defRPr sz="2846"/>
            </a:lvl3pPr>
            <a:lvl4pPr>
              <a:defRPr sz="2322"/>
            </a:lvl4pPr>
            <a:lvl5pPr>
              <a:defRPr sz="2322"/>
            </a:lvl5pPr>
            <a:lvl6pPr>
              <a:defRPr sz="2322"/>
            </a:lvl6pPr>
            <a:lvl7pPr>
              <a:defRPr sz="2322"/>
            </a:lvl7pPr>
            <a:lvl8pPr>
              <a:defRPr sz="2322"/>
            </a:lvl8pPr>
            <a:lvl9pPr>
              <a:defRPr sz="23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73872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45"/>
            </a:lvl1pPr>
            <a:lvl2pPr marL="538115" indent="0">
              <a:buNone/>
              <a:defRPr sz="3296"/>
            </a:lvl2pPr>
            <a:lvl3pPr marL="1076229" indent="0">
              <a:buNone/>
              <a:defRPr sz="2846"/>
            </a:lvl3pPr>
            <a:lvl4pPr marL="1614344" indent="0">
              <a:buNone/>
              <a:defRPr sz="2322"/>
            </a:lvl4pPr>
            <a:lvl5pPr marL="2152458" indent="0">
              <a:buNone/>
              <a:defRPr sz="2322"/>
            </a:lvl5pPr>
            <a:lvl6pPr marL="2690573" indent="0">
              <a:buNone/>
              <a:defRPr sz="2322"/>
            </a:lvl6pPr>
            <a:lvl7pPr marL="3228687" indent="0">
              <a:buNone/>
              <a:defRPr sz="2322"/>
            </a:lvl7pPr>
            <a:lvl8pPr marL="3766803" indent="0">
              <a:buNone/>
              <a:defRPr sz="2322"/>
            </a:lvl8pPr>
            <a:lvl9pPr marL="4304917" indent="0">
              <a:buNone/>
              <a:defRPr sz="2322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89271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88643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03199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sp>
        <p:nvSpPr>
          <p:cNvPr id="8" name="Title 1"/>
          <p:cNvSpPr txBox="1"/>
          <p:nvPr userDrawn="1"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 panose="020B0604020202020204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 panose="020B0604020202020204"/>
            </a:endParaRPr>
          </a:p>
        </p:txBody>
      </p:sp>
      <p:sp>
        <p:nvSpPr>
          <p:cNvPr id="9" name="Title 1"/>
          <p:cNvSpPr txBox="1"/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 panose="020B0604020202020204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66753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2643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阿里巴巴普惠体"/>
                <a:cs typeface="+mn-cs"/>
              </a:rPr>
              <a:t>2025/12/29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阿里巴巴普惠体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90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3"/>
          <a:stretch>
            <a:fillRect/>
          </a:stretch>
        </p:blipFill>
        <p:spPr>
          <a:xfrm>
            <a:off x="0" y="2407920"/>
            <a:ext cx="12192000" cy="44500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00"/>
          <a:stretch>
            <a:fillRect/>
          </a:stretch>
        </p:blipFill>
        <p:spPr>
          <a:xfrm>
            <a:off x="0" y="4663440"/>
            <a:ext cx="12192000" cy="21945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875"/>
          <a:stretch>
            <a:fillRect/>
          </a:stretch>
        </p:blipFill>
        <p:spPr>
          <a:xfrm>
            <a:off x="-1" y="0"/>
            <a:ext cx="3383281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r="208"/>
          <a:stretch>
            <a:fillRect/>
          </a:stretch>
        </p:blipFill>
        <p:spPr>
          <a:xfrm>
            <a:off x="8808719" y="0"/>
            <a:ext cx="3383281" cy="6858000"/>
          </a:xfrm>
          <a:custGeom>
            <a:avLst/>
            <a:gdLst>
              <a:gd name="connsiteX0" fmla="*/ 0 w 3383281"/>
              <a:gd name="connsiteY0" fmla="*/ 0 h 6858000"/>
              <a:gd name="connsiteX1" fmla="*/ 3383281 w 3383281"/>
              <a:gd name="connsiteY1" fmla="*/ 0 h 6858000"/>
              <a:gd name="connsiteX2" fmla="*/ 3383281 w 3383281"/>
              <a:gd name="connsiteY2" fmla="*/ 6858000 h 6858000"/>
              <a:gd name="connsiteX3" fmla="*/ 0 w 3383281"/>
              <a:gd name="connsiteY3" fmla="*/ 6858000 h 6858000"/>
              <a:gd name="connsiteX4" fmla="*/ 0 w 3383281"/>
              <a:gd name="connsiteY4" fmla="*/ 5882640 h 6858000"/>
              <a:gd name="connsiteX5" fmla="*/ 1341121 w 3383281"/>
              <a:gd name="connsiteY5" fmla="*/ 5882640 h 6858000"/>
              <a:gd name="connsiteX6" fmla="*/ 1981201 w 3383281"/>
              <a:gd name="connsiteY6" fmla="*/ 5410200 h 6858000"/>
              <a:gd name="connsiteX7" fmla="*/ 1905001 w 3383281"/>
              <a:gd name="connsiteY7" fmla="*/ 4937760 h 6858000"/>
              <a:gd name="connsiteX8" fmla="*/ 1234441 w 3383281"/>
              <a:gd name="connsiteY8" fmla="*/ 3627120 h 6858000"/>
              <a:gd name="connsiteX9" fmla="*/ 1097281 w 3383281"/>
              <a:gd name="connsiteY9" fmla="*/ 3535680 h 6858000"/>
              <a:gd name="connsiteX10" fmla="*/ 0 w 3383281"/>
              <a:gd name="connsiteY10" fmla="*/ 282775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83281" h="6858000">
                <a:moveTo>
                  <a:pt x="0" y="0"/>
                </a:moveTo>
                <a:lnTo>
                  <a:pt x="3383281" y="0"/>
                </a:lnTo>
                <a:lnTo>
                  <a:pt x="3383281" y="6858000"/>
                </a:lnTo>
                <a:lnTo>
                  <a:pt x="0" y="6858000"/>
                </a:lnTo>
                <a:lnTo>
                  <a:pt x="0" y="5882640"/>
                </a:lnTo>
                <a:lnTo>
                  <a:pt x="1341121" y="5882640"/>
                </a:lnTo>
                <a:lnTo>
                  <a:pt x="1981201" y="5410200"/>
                </a:lnTo>
                <a:lnTo>
                  <a:pt x="1905001" y="4937760"/>
                </a:lnTo>
                <a:lnTo>
                  <a:pt x="1234441" y="3627120"/>
                </a:lnTo>
                <a:lnTo>
                  <a:pt x="1097281" y="3535680"/>
                </a:lnTo>
                <a:lnTo>
                  <a:pt x="0" y="2827757"/>
                </a:lnTo>
                <a:close/>
              </a:path>
            </a:pathLst>
          </a:custGeom>
        </p:spPr>
      </p:pic>
      <p:sp>
        <p:nvSpPr>
          <p:cNvPr id="38" name="矩形: 圆角 37"/>
          <p:cNvSpPr/>
          <p:nvPr userDrawn="1"/>
        </p:nvSpPr>
        <p:spPr>
          <a:xfrm>
            <a:off x="434388" y="411480"/>
            <a:ext cx="11323224" cy="603504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sp>
        <p:nvSpPr>
          <p:cNvPr id="10" name="Title 1"/>
          <p:cNvSpPr txBox="1"/>
          <p:nvPr userDrawn="1"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 panose="020B0604020202020204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 panose="020B0604020202020204"/>
            </a:endParaRPr>
          </a:p>
        </p:txBody>
      </p:sp>
      <p:sp>
        <p:nvSpPr>
          <p:cNvPr id="11" name="Title 1"/>
          <p:cNvSpPr txBox="1"/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 panose="020B0604020202020204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08074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38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51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189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095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994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svg"/><Relationship Id="rId11" Type="http://schemas.openxmlformats.org/officeDocument/2006/relationships/image" Target="../media/image7.sv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theme" Target="../theme/theme1.xml"/><Relationship Id="rId9" Type="http://schemas.openxmlformats.org/officeDocument/2006/relationships/image" Target="../media/image5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0.pn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D642D741-BC5B-F8D0-AC22-80CBD15D1F1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675" r="-67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" name="Group 3">
            <a:extLst>
              <a:ext uri="{FF2B5EF4-FFF2-40B4-BE49-F238E27FC236}">
                <a16:creationId xmlns:a16="http://schemas.microsoft.com/office/drawing/2014/main" id="{3BC77B73-B80D-2A17-14C1-B2B10FEB62DA}"/>
              </a:ext>
            </a:extLst>
          </p:cNvPr>
          <p:cNvGrpSpPr/>
          <p:nvPr userDrawn="1"/>
        </p:nvGrpSpPr>
        <p:grpSpPr>
          <a:xfrm>
            <a:off x="333626" y="230985"/>
            <a:ext cx="11604374" cy="6238907"/>
            <a:chOff x="0" y="0"/>
            <a:chExt cx="21884088" cy="9909212"/>
          </a:xfrm>
        </p:grpSpPr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8CE26253-8826-3C63-1011-7784DC7C6A5B}"/>
                </a:ext>
              </a:extLst>
            </p:cNvPr>
            <p:cNvSpPr/>
            <p:nvPr/>
          </p:nvSpPr>
          <p:spPr>
            <a:xfrm>
              <a:off x="219016" y="219016"/>
              <a:ext cx="21665071" cy="9690196"/>
            </a:xfrm>
            <a:custGeom>
              <a:avLst/>
              <a:gdLst/>
              <a:ahLst/>
              <a:cxnLst/>
              <a:rect l="l" t="t" r="r" b="b"/>
              <a:pathLst>
                <a:path w="21665071" h="9690196">
                  <a:moveTo>
                    <a:pt x="0" y="0"/>
                  </a:moveTo>
                  <a:lnTo>
                    <a:pt x="21665072" y="0"/>
                  </a:lnTo>
                  <a:lnTo>
                    <a:pt x="21665072" y="9690196"/>
                  </a:lnTo>
                  <a:lnTo>
                    <a:pt x="0" y="9690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0AE9C9C3-4447-C9CA-0C42-21504E1B0F91}"/>
                </a:ext>
              </a:extLst>
            </p:cNvPr>
            <p:cNvSpPr/>
            <p:nvPr/>
          </p:nvSpPr>
          <p:spPr>
            <a:xfrm>
              <a:off x="0" y="0"/>
              <a:ext cx="21665071" cy="9690196"/>
            </a:xfrm>
            <a:custGeom>
              <a:avLst/>
              <a:gdLst/>
              <a:ahLst/>
              <a:cxnLst/>
              <a:rect l="l" t="t" r="r" b="b"/>
              <a:pathLst>
                <a:path w="21665071" h="9690196">
                  <a:moveTo>
                    <a:pt x="0" y="0"/>
                  </a:moveTo>
                  <a:lnTo>
                    <a:pt x="21665071" y="0"/>
                  </a:lnTo>
                  <a:lnTo>
                    <a:pt x="21665071" y="9690196"/>
                  </a:lnTo>
                  <a:lnTo>
                    <a:pt x="0" y="9690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1503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/>
              <a:t>12/29/2025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688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30D1417-AF54-7DAE-653E-C1124F41337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5738" y="0"/>
            <a:ext cx="1603187" cy="160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829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Grandstander"/>
              <a:buNone/>
              <a:defRPr sz="3500" b="1">
                <a:solidFill>
                  <a:schemeClr val="accent4"/>
                </a:solidFill>
                <a:latin typeface="Grandstander"/>
                <a:ea typeface="Grandstander"/>
                <a:cs typeface="Grandstander"/>
                <a:sym typeface="Grandstand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Grandstander"/>
              <a:buNone/>
              <a:defRPr sz="3500" b="1">
                <a:solidFill>
                  <a:schemeClr val="accent4"/>
                </a:solidFill>
                <a:latin typeface="Grandstander"/>
                <a:ea typeface="Grandstander"/>
                <a:cs typeface="Grandstander"/>
                <a:sym typeface="Grandstand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Grandstander"/>
              <a:buNone/>
              <a:defRPr sz="3500" b="1">
                <a:solidFill>
                  <a:schemeClr val="accent4"/>
                </a:solidFill>
                <a:latin typeface="Grandstander"/>
                <a:ea typeface="Grandstander"/>
                <a:cs typeface="Grandstander"/>
                <a:sym typeface="Grandstand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Grandstander"/>
              <a:buNone/>
              <a:defRPr sz="3500" b="1">
                <a:solidFill>
                  <a:schemeClr val="accent4"/>
                </a:solidFill>
                <a:latin typeface="Grandstander"/>
                <a:ea typeface="Grandstander"/>
                <a:cs typeface="Grandstander"/>
                <a:sym typeface="Grandstand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Grandstander"/>
              <a:buNone/>
              <a:defRPr sz="3500" b="1">
                <a:solidFill>
                  <a:schemeClr val="accent4"/>
                </a:solidFill>
                <a:latin typeface="Grandstander"/>
                <a:ea typeface="Grandstander"/>
                <a:cs typeface="Grandstander"/>
                <a:sym typeface="Grandstand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Grandstander"/>
              <a:buNone/>
              <a:defRPr sz="3500" b="1">
                <a:solidFill>
                  <a:schemeClr val="accent4"/>
                </a:solidFill>
                <a:latin typeface="Grandstander"/>
                <a:ea typeface="Grandstander"/>
                <a:cs typeface="Grandstander"/>
                <a:sym typeface="Grandstand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Grandstander"/>
              <a:buNone/>
              <a:defRPr sz="3500" b="1">
                <a:solidFill>
                  <a:schemeClr val="accent4"/>
                </a:solidFill>
                <a:latin typeface="Grandstander"/>
                <a:ea typeface="Grandstander"/>
                <a:cs typeface="Grandstander"/>
                <a:sym typeface="Grandstand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Grandstander"/>
              <a:buNone/>
              <a:defRPr sz="3500" b="1">
                <a:solidFill>
                  <a:schemeClr val="accent4"/>
                </a:solidFill>
                <a:latin typeface="Grandstander"/>
                <a:ea typeface="Grandstander"/>
                <a:cs typeface="Grandstander"/>
                <a:sym typeface="Grandstand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Grandstander"/>
              <a:buNone/>
              <a:defRPr sz="3500" b="1">
                <a:solidFill>
                  <a:schemeClr val="accent4"/>
                </a:solidFill>
                <a:latin typeface="Grandstander"/>
                <a:ea typeface="Grandstander"/>
                <a:cs typeface="Grandstander"/>
                <a:sym typeface="Grandstand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Gamja Flower"/>
              <a:buChar char="●"/>
              <a:defRPr sz="1600">
                <a:solidFill>
                  <a:schemeClr val="accent2"/>
                </a:solidFill>
                <a:latin typeface="Gamja Flower"/>
                <a:ea typeface="Gamja Flower"/>
                <a:cs typeface="Gamja Flower"/>
                <a:sym typeface="Gamja Flower"/>
              </a:defRPr>
            </a:lvl1pPr>
            <a:lvl2pPr marL="914400" lvl="1" indent="-330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Gamja Flower"/>
              <a:buChar char="○"/>
              <a:defRPr sz="1600">
                <a:solidFill>
                  <a:schemeClr val="accent2"/>
                </a:solidFill>
                <a:latin typeface="Gamja Flower"/>
                <a:ea typeface="Gamja Flower"/>
                <a:cs typeface="Gamja Flower"/>
                <a:sym typeface="Gamja Flower"/>
              </a:defRPr>
            </a:lvl2pPr>
            <a:lvl3pPr marL="1371600" lvl="2" indent="-330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Gamja Flower"/>
              <a:buChar char="■"/>
              <a:defRPr sz="1600">
                <a:solidFill>
                  <a:schemeClr val="accent2"/>
                </a:solidFill>
                <a:latin typeface="Gamja Flower"/>
                <a:ea typeface="Gamja Flower"/>
                <a:cs typeface="Gamja Flower"/>
                <a:sym typeface="Gamja Flower"/>
              </a:defRPr>
            </a:lvl3pPr>
            <a:lvl4pPr marL="1828800" lvl="3" indent="-330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Gamja Flower"/>
              <a:buChar char="●"/>
              <a:defRPr sz="1600">
                <a:solidFill>
                  <a:schemeClr val="accent2"/>
                </a:solidFill>
                <a:latin typeface="Gamja Flower"/>
                <a:ea typeface="Gamja Flower"/>
                <a:cs typeface="Gamja Flower"/>
                <a:sym typeface="Gamja Flower"/>
              </a:defRPr>
            </a:lvl4pPr>
            <a:lvl5pPr marL="2286000" lvl="4" indent="-330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Gamja Flower"/>
              <a:buChar char="○"/>
              <a:defRPr sz="1600">
                <a:solidFill>
                  <a:schemeClr val="accent2"/>
                </a:solidFill>
                <a:latin typeface="Gamja Flower"/>
                <a:ea typeface="Gamja Flower"/>
                <a:cs typeface="Gamja Flower"/>
                <a:sym typeface="Gamja Flower"/>
              </a:defRPr>
            </a:lvl5pPr>
            <a:lvl6pPr marL="2743200" lvl="5" indent="-330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Gamja Flower"/>
              <a:buChar char="■"/>
              <a:defRPr sz="1600">
                <a:solidFill>
                  <a:schemeClr val="accent2"/>
                </a:solidFill>
                <a:latin typeface="Gamja Flower"/>
                <a:ea typeface="Gamja Flower"/>
                <a:cs typeface="Gamja Flower"/>
                <a:sym typeface="Gamja Flower"/>
              </a:defRPr>
            </a:lvl6pPr>
            <a:lvl7pPr marL="3200400" lvl="6" indent="-330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Gamja Flower"/>
              <a:buChar char="●"/>
              <a:defRPr sz="1600">
                <a:solidFill>
                  <a:schemeClr val="accent2"/>
                </a:solidFill>
                <a:latin typeface="Gamja Flower"/>
                <a:ea typeface="Gamja Flower"/>
                <a:cs typeface="Gamja Flower"/>
                <a:sym typeface="Gamja Flower"/>
              </a:defRPr>
            </a:lvl7pPr>
            <a:lvl8pPr marL="3657600" lvl="7" indent="-330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Gamja Flower"/>
              <a:buChar char="○"/>
              <a:defRPr sz="1600">
                <a:solidFill>
                  <a:schemeClr val="accent2"/>
                </a:solidFill>
                <a:latin typeface="Gamja Flower"/>
                <a:ea typeface="Gamja Flower"/>
                <a:cs typeface="Gamja Flower"/>
                <a:sym typeface="Gamja Flower"/>
              </a:defRPr>
            </a:lvl8pPr>
            <a:lvl9pPr marL="4114800" lvl="8" indent="-330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Gamja Flower"/>
              <a:buChar char="■"/>
              <a:defRPr sz="1600">
                <a:solidFill>
                  <a:schemeClr val="accent2"/>
                </a:solidFill>
                <a:latin typeface="Gamja Flower"/>
                <a:ea typeface="Gamja Flower"/>
                <a:cs typeface="Gamja Flower"/>
                <a:sym typeface="Gamja Flow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14338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50">
          <p15:clr>
            <a:srgbClr val="EA4335"/>
          </p15:clr>
        </p15:guide>
        <p15:guide id="2" orient="horz" pos="337">
          <p15:clr>
            <a:srgbClr val="EA4335"/>
          </p15:clr>
        </p15:guide>
        <p15:guide id="3" pos="531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48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48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48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1110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5pPr>
      <a:lvl6pPr marL="538115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6pPr>
      <a:lvl7pPr marL="1076229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7pPr>
      <a:lvl8pPr marL="1614344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8pPr>
      <a:lvl9pPr marL="2152458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9pPr>
    </p:titleStyle>
    <p:bodyStyle>
      <a:lvl1pPr marL="403084" indent="-403084" algn="l" rtl="0" eaLnBrk="0" fontAlgn="base" hangingPunct="0">
        <a:spcBef>
          <a:spcPct val="20000"/>
        </a:spcBef>
        <a:spcAft>
          <a:spcPct val="0"/>
        </a:spcAft>
        <a:buChar char="•"/>
        <a:defRPr sz="3745">
          <a:solidFill>
            <a:schemeClr val="tx1"/>
          </a:solidFill>
          <a:latin typeface="+mn-lt"/>
          <a:ea typeface="+mn-ea"/>
          <a:cs typeface="+mn-cs"/>
        </a:defRPr>
      </a:lvl1pPr>
      <a:lvl2pPr marL="873943" indent="-335309" algn="l" rtl="0" eaLnBrk="0" fontAlgn="base" hangingPunct="0">
        <a:spcBef>
          <a:spcPct val="20000"/>
        </a:spcBef>
        <a:spcAft>
          <a:spcPct val="0"/>
        </a:spcAft>
        <a:buChar char="–"/>
        <a:defRPr sz="3296">
          <a:solidFill>
            <a:schemeClr val="tx1"/>
          </a:solidFill>
          <a:latin typeface="+mn-lt"/>
        </a:defRPr>
      </a:lvl2pPr>
      <a:lvl3pPr marL="1344802" indent="-268722" algn="l" rtl="0" eaLnBrk="0" fontAlgn="base" hangingPunct="0">
        <a:spcBef>
          <a:spcPct val="20000"/>
        </a:spcBef>
        <a:spcAft>
          <a:spcPct val="0"/>
        </a:spcAft>
        <a:buChar char="•"/>
        <a:defRPr sz="2846">
          <a:solidFill>
            <a:schemeClr val="tx1"/>
          </a:solidFill>
          <a:latin typeface="+mn-lt"/>
        </a:defRPr>
      </a:lvl3pPr>
      <a:lvl4pPr marL="1882247" indent="-268722" algn="l" rtl="0" eaLnBrk="0" fontAlgn="base" hangingPunct="0">
        <a:spcBef>
          <a:spcPct val="20000"/>
        </a:spcBef>
        <a:spcAft>
          <a:spcPct val="0"/>
        </a:spcAft>
        <a:buChar char="–"/>
        <a:defRPr sz="2322">
          <a:solidFill>
            <a:schemeClr val="tx1"/>
          </a:solidFill>
          <a:latin typeface="+mn-lt"/>
        </a:defRPr>
      </a:lvl4pPr>
      <a:lvl5pPr marL="2420880" indent="-268722" algn="l" rtl="0" eaLnBrk="0" fontAlgn="base" hangingPunct="0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5pPr>
      <a:lvl6pPr marL="295963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6pPr>
      <a:lvl7pPr marL="3497745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7pPr>
      <a:lvl8pPr marL="403586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8pPr>
      <a:lvl9pPr marL="4573974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1pPr>
      <a:lvl2pPr marL="538115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2pPr>
      <a:lvl3pPr marL="1076229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3pPr>
      <a:lvl4pPr marL="1614344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4pPr>
      <a:lvl5pPr marL="2152458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5pPr>
      <a:lvl6pPr marL="269057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6pPr>
      <a:lvl7pPr marL="322868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7pPr>
      <a:lvl8pPr marL="376680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8pPr>
      <a:lvl9pPr marL="430491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0124" y="186199"/>
            <a:ext cx="1508593" cy="150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418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0.png"/><Relationship Id="rId5" Type="http://schemas.openxmlformats.org/officeDocument/2006/relationships/image" Target="../media/image340.pn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21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11" Type="http://schemas.openxmlformats.org/officeDocument/2006/relationships/image" Target="../media/image1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1.png"/><Relationship Id="rId18" Type="http://schemas.openxmlformats.org/officeDocument/2006/relationships/image" Target="../media/image45.png"/><Relationship Id="rId3" Type="http://schemas.microsoft.com/office/2007/relationships/media" Target="../media/media4.mp3"/><Relationship Id="rId7" Type="http://schemas.openxmlformats.org/officeDocument/2006/relationships/image" Target="../media/image36.png"/><Relationship Id="rId12" Type="http://schemas.openxmlformats.org/officeDocument/2006/relationships/image" Target="../media/image40.png"/><Relationship Id="rId17" Type="http://schemas.openxmlformats.org/officeDocument/2006/relationships/image" Target="../media/image44.png"/><Relationship Id="rId2" Type="http://schemas.openxmlformats.org/officeDocument/2006/relationships/audio" Target="../media/media3.wav"/><Relationship Id="rId16" Type="http://schemas.openxmlformats.org/officeDocument/2006/relationships/image" Target="../media/image32.png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3.emf"/><Relationship Id="rId10" Type="http://schemas.openxmlformats.org/officeDocument/2006/relationships/image" Target="../media/image38.png"/><Relationship Id="rId19" Type="http://schemas.openxmlformats.org/officeDocument/2006/relationships/image" Target="../media/image19.png"/><Relationship Id="rId4" Type="http://schemas.openxmlformats.org/officeDocument/2006/relationships/audio" Target="../media/media4.mp3"/><Relationship Id="rId9" Type="http://schemas.openxmlformats.org/officeDocument/2006/relationships/image" Target="../media/image28.png"/><Relationship Id="rId1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png"/><Relationship Id="rId18" Type="http://schemas.openxmlformats.org/officeDocument/2006/relationships/image" Target="../media/image32.png"/><Relationship Id="rId3" Type="http://schemas.microsoft.com/office/2007/relationships/media" Target="../media/media4.mp3"/><Relationship Id="rId7" Type="http://schemas.openxmlformats.org/officeDocument/2006/relationships/audio" Target="../media/audio1.wav"/><Relationship Id="rId12" Type="http://schemas.openxmlformats.org/officeDocument/2006/relationships/image" Target="../media/image39.png"/><Relationship Id="rId17" Type="http://schemas.openxmlformats.org/officeDocument/2006/relationships/image" Target="../media/image43.emf"/><Relationship Id="rId2" Type="http://schemas.openxmlformats.org/officeDocument/2006/relationships/audio" Target="../media/media3.wav"/><Relationship Id="rId16" Type="http://schemas.openxmlformats.org/officeDocument/2006/relationships/image" Target="../media/image42.png"/><Relationship Id="rId20" Type="http://schemas.openxmlformats.org/officeDocument/2006/relationships/image" Target="../media/image19.png"/><Relationship Id="rId1" Type="http://schemas.microsoft.com/office/2007/relationships/media" Target="../media/media3.wa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6.png"/><Relationship Id="rId10" Type="http://schemas.openxmlformats.org/officeDocument/2006/relationships/image" Target="../media/image28.png"/><Relationship Id="rId19" Type="http://schemas.openxmlformats.org/officeDocument/2006/relationships/image" Target="../media/image45.png"/><Relationship Id="rId4" Type="http://schemas.openxmlformats.org/officeDocument/2006/relationships/audio" Target="../media/media4.mp3"/><Relationship Id="rId9" Type="http://schemas.openxmlformats.org/officeDocument/2006/relationships/image" Target="../media/image37.png"/><Relationship Id="rId1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8.png"/><Relationship Id="rId18" Type="http://schemas.openxmlformats.org/officeDocument/2006/relationships/image" Target="../media/image45.png"/><Relationship Id="rId3" Type="http://schemas.microsoft.com/office/2007/relationships/media" Target="../media/media4.mp3"/><Relationship Id="rId7" Type="http://schemas.openxmlformats.org/officeDocument/2006/relationships/image" Target="../media/image36.png"/><Relationship Id="rId12" Type="http://schemas.openxmlformats.org/officeDocument/2006/relationships/image" Target="../media/image47.png"/><Relationship Id="rId17" Type="http://schemas.openxmlformats.org/officeDocument/2006/relationships/image" Target="../media/image44.png"/><Relationship Id="rId2" Type="http://schemas.openxmlformats.org/officeDocument/2006/relationships/audio" Target="../media/media3.wav"/><Relationship Id="rId16" Type="http://schemas.openxmlformats.org/officeDocument/2006/relationships/image" Target="../media/image32.png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3.emf"/><Relationship Id="rId10" Type="http://schemas.openxmlformats.org/officeDocument/2006/relationships/image" Target="../media/image38.png"/><Relationship Id="rId19" Type="http://schemas.openxmlformats.org/officeDocument/2006/relationships/image" Target="../media/image19.png"/><Relationship Id="rId4" Type="http://schemas.openxmlformats.org/officeDocument/2006/relationships/audio" Target="../media/media4.mp3"/><Relationship Id="rId9" Type="http://schemas.openxmlformats.org/officeDocument/2006/relationships/image" Target="../media/image28.png"/><Relationship Id="rId1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394857" y="546585"/>
            <a:ext cx="7518400" cy="408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4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TRƯỜNG TIỂU HỌC HÙNG THẮNG</a:t>
            </a:r>
          </a:p>
        </p:txBody>
      </p:sp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1612900" y="4292205"/>
            <a:ext cx="8186058" cy="569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134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Giáo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viên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Vũ Thị Minh </a:t>
            </a: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Tiệp</a:t>
            </a:r>
            <a:endParaRPr kumimoji="0" lang="en-US" sz="4045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857829" y="1545441"/>
            <a:ext cx="8592457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4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CHÀO MỪNG QUÝ THẦY CÔ</a:t>
            </a:r>
          </a:p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4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VỀ DỰ GIỜ THĂM LỚP 3G</a:t>
            </a:r>
          </a:p>
        </p:txBody>
      </p:sp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3435" y="252654"/>
            <a:ext cx="1558931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9320" y="313785"/>
            <a:ext cx="1564876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">
            <a:hlinkClick r:id="" action="ppaction://media"/>
            <a:extLst>
              <a:ext uri="{FF2B5EF4-FFF2-40B4-BE49-F238E27FC236}">
                <a16:creationId xmlns:a16="http://schemas.microsoft.com/office/drawing/2014/main" id="{A5AF5405-891D-017E-3024-BF391F9D16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669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429895" y="381000"/>
            <a:ext cx="11332210" cy="6096000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A8CE51-7560-4BDC-BC40-073853857239}"/>
              </a:ext>
            </a:extLst>
          </p:cNvPr>
          <p:cNvSpPr txBox="1"/>
          <p:nvPr/>
        </p:nvSpPr>
        <p:spPr>
          <a:xfrm>
            <a:off x="1131570" y="479606"/>
            <a:ext cx="105841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Mi hái được 25 bông hoa, Mai hái được số bông hoa gấp 3 lần của Mi. Hỏi cả hai chị em hái được bao nhiêu bông hoa?</a:t>
            </a: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B0DE3D59-319A-43FC-91A8-42499C6B1E55}"/>
              </a:ext>
            </a:extLst>
          </p:cNvPr>
          <p:cNvSpPr/>
          <p:nvPr/>
        </p:nvSpPr>
        <p:spPr>
          <a:xfrm>
            <a:off x="130773" y="607241"/>
            <a:ext cx="993176" cy="746265"/>
          </a:xfrm>
          <a:prstGeom prst="triangl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02DD2A-141C-4C3A-9FDB-4B7D6D0E16BB}"/>
              </a:ext>
            </a:extLst>
          </p:cNvPr>
          <p:cNvSpPr txBox="1"/>
          <p:nvPr/>
        </p:nvSpPr>
        <p:spPr>
          <a:xfrm>
            <a:off x="453760" y="784825"/>
            <a:ext cx="1121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5B74AE-8A9B-441B-B990-B3FF3E8F8C2F}"/>
              </a:ext>
            </a:extLst>
          </p:cNvPr>
          <p:cNvSpPr txBox="1"/>
          <p:nvPr/>
        </p:nvSpPr>
        <p:spPr>
          <a:xfrm>
            <a:off x="723900" y="2581275"/>
            <a:ext cx="1762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      Mi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B2C423-2D07-4952-A2BC-ADBB28CFBCFA}"/>
              </a:ext>
            </a:extLst>
          </p:cNvPr>
          <p:cNvSpPr txBox="1"/>
          <p:nvPr/>
        </p:nvSpPr>
        <p:spPr>
          <a:xfrm>
            <a:off x="3571875" y="1962150"/>
            <a:ext cx="1762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3200" b="1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32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A6D10C-973A-4899-BC76-169C5827FB97}"/>
              </a:ext>
            </a:extLst>
          </p:cNvPr>
          <p:cNvSpPr txBox="1"/>
          <p:nvPr/>
        </p:nvSpPr>
        <p:spPr>
          <a:xfrm>
            <a:off x="723900" y="3362325"/>
            <a:ext cx="1762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      Mai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F8AE035-F876-4E99-8EC8-2FD92E3705D7}"/>
              </a:ext>
            </a:extLst>
          </p:cNvPr>
          <p:cNvGrpSpPr/>
          <p:nvPr/>
        </p:nvGrpSpPr>
        <p:grpSpPr>
          <a:xfrm>
            <a:off x="2171700" y="2730788"/>
            <a:ext cx="1885950" cy="435263"/>
            <a:chOff x="2457450" y="2571750"/>
            <a:chExt cx="1885950" cy="435263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9659D57-EA61-43A1-B9A7-7FC6059F9E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62250" y="2686050"/>
              <a:ext cx="1562100" cy="6638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8CD379E-106F-4908-BB2E-3996C3D9C5A1}"/>
                </a:ext>
              </a:extLst>
            </p:cNvPr>
            <p:cNvCxnSpPr>
              <a:stCxn id="10" idx="3"/>
              <a:endCxn id="10" idx="3"/>
            </p:cNvCxnSpPr>
            <p:nvPr/>
          </p:nvCxnSpPr>
          <p:spPr>
            <a:xfrm>
              <a:off x="2457450" y="3007013"/>
              <a:ext cx="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011030F-AE05-4EC4-9C5F-C34D1F43F3D9}"/>
                </a:ext>
              </a:extLst>
            </p:cNvPr>
            <p:cNvCxnSpPr>
              <a:cxnSpLocks/>
            </p:cNvCxnSpPr>
            <p:nvPr/>
          </p:nvCxnSpPr>
          <p:spPr>
            <a:xfrm>
              <a:off x="2771775" y="2571750"/>
              <a:ext cx="0" cy="244763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2844403-266B-4E84-A49E-6F759F8514DA}"/>
                </a:ext>
              </a:extLst>
            </p:cNvPr>
            <p:cNvCxnSpPr>
              <a:cxnSpLocks/>
            </p:cNvCxnSpPr>
            <p:nvPr/>
          </p:nvCxnSpPr>
          <p:spPr>
            <a:xfrm>
              <a:off x="4343400" y="2590800"/>
              <a:ext cx="0" cy="244763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52DCEBD-6212-4253-98D8-86401507E573}"/>
              </a:ext>
            </a:extLst>
          </p:cNvPr>
          <p:cNvGrpSpPr/>
          <p:nvPr/>
        </p:nvGrpSpPr>
        <p:grpSpPr>
          <a:xfrm>
            <a:off x="2486025" y="3590925"/>
            <a:ext cx="4286250" cy="263813"/>
            <a:chOff x="2771775" y="2571750"/>
            <a:chExt cx="4286250" cy="263813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37A5DEB-54D8-4F8A-9836-C48F7F2321AD}"/>
                </a:ext>
              </a:extLst>
            </p:cNvPr>
            <p:cNvCxnSpPr>
              <a:cxnSpLocks/>
            </p:cNvCxnSpPr>
            <p:nvPr/>
          </p:nvCxnSpPr>
          <p:spPr>
            <a:xfrm>
              <a:off x="2771775" y="2711738"/>
              <a:ext cx="428625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9CA393D-D9C3-403A-B090-A6CAEF7AD1EE}"/>
                </a:ext>
              </a:extLst>
            </p:cNvPr>
            <p:cNvCxnSpPr/>
            <p:nvPr/>
          </p:nvCxnSpPr>
          <p:spPr>
            <a:xfrm>
              <a:off x="2771775" y="2711738"/>
              <a:ext cx="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FA55F58-BC09-499C-94EE-923139134B6B}"/>
                </a:ext>
              </a:extLst>
            </p:cNvPr>
            <p:cNvCxnSpPr>
              <a:cxnSpLocks/>
            </p:cNvCxnSpPr>
            <p:nvPr/>
          </p:nvCxnSpPr>
          <p:spPr>
            <a:xfrm>
              <a:off x="2771775" y="2571750"/>
              <a:ext cx="0" cy="244763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582E4F2-5E82-499B-AF8A-2BA80F2C8D02}"/>
                </a:ext>
              </a:extLst>
            </p:cNvPr>
            <p:cNvCxnSpPr>
              <a:cxnSpLocks/>
            </p:cNvCxnSpPr>
            <p:nvPr/>
          </p:nvCxnSpPr>
          <p:spPr>
            <a:xfrm>
              <a:off x="4343400" y="2590800"/>
              <a:ext cx="0" cy="244763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DAF63F0-4810-4A2F-9001-EDBB15C9FC3D}"/>
                </a:ext>
              </a:extLst>
            </p:cNvPr>
            <p:cNvCxnSpPr>
              <a:cxnSpLocks/>
            </p:cNvCxnSpPr>
            <p:nvPr/>
          </p:nvCxnSpPr>
          <p:spPr>
            <a:xfrm>
              <a:off x="5705475" y="2581275"/>
              <a:ext cx="0" cy="244763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44181A2-84B9-4019-8D34-CB7FB74C2EB0}"/>
                </a:ext>
              </a:extLst>
            </p:cNvPr>
            <p:cNvCxnSpPr>
              <a:cxnSpLocks/>
            </p:cNvCxnSpPr>
            <p:nvPr/>
          </p:nvCxnSpPr>
          <p:spPr>
            <a:xfrm>
              <a:off x="7038975" y="2581275"/>
              <a:ext cx="0" cy="244763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AE861B4-90AE-4CC2-B98B-042FCA8E756A}"/>
              </a:ext>
            </a:extLst>
          </p:cNvPr>
          <p:cNvCxnSpPr>
            <a:cxnSpLocks/>
            <a:endCxn id="12" idx="3"/>
          </p:cNvCxnSpPr>
          <p:nvPr/>
        </p:nvCxnSpPr>
        <p:spPr>
          <a:xfrm>
            <a:off x="2486025" y="2933700"/>
            <a:ext cx="0" cy="721013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F37D3B8-6C5E-4ECE-867D-A6DC4F93B92D}"/>
              </a:ext>
            </a:extLst>
          </p:cNvPr>
          <p:cNvCxnSpPr>
            <a:cxnSpLocks/>
          </p:cNvCxnSpPr>
          <p:nvPr/>
        </p:nvCxnSpPr>
        <p:spPr>
          <a:xfrm>
            <a:off x="4048125" y="2981325"/>
            <a:ext cx="0" cy="721013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Right Brace 30">
            <a:extLst>
              <a:ext uri="{FF2B5EF4-FFF2-40B4-BE49-F238E27FC236}">
                <a16:creationId xmlns:a16="http://schemas.microsoft.com/office/drawing/2014/main" id="{D135C3F6-D9F7-477B-8F88-CB0BD1EFBF8D}"/>
              </a:ext>
            </a:extLst>
          </p:cNvPr>
          <p:cNvSpPr/>
          <p:nvPr/>
        </p:nvSpPr>
        <p:spPr>
          <a:xfrm>
            <a:off x="6934200" y="2324100"/>
            <a:ext cx="333375" cy="1552575"/>
          </a:xfrm>
          <a:prstGeom prst="rightBrac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D02BC1F-0A38-44C4-AFDC-DF165FE1BE3B}"/>
              </a:ext>
            </a:extLst>
          </p:cNvPr>
          <p:cNvSpPr txBox="1"/>
          <p:nvPr/>
        </p:nvSpPr>
        <p:spPr>
          <a:xfrm>
            <a:off x="7410450" y="2800350"/>
            <a:ext cx="2295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703089-81F7-469E-A045-1E559FCE1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8802" y="1438275"/>
            <a:ext cx="3748847" cy="126206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4E41CD0-5464-47DE-AFAE-61CC68C12AD6}"/>
              </a:ext>
            </a:extLst>
          </p:cNvPr>
          <p:cNvSpPr txBox="1"/>
          <p:nvPr/>
        </p:nvSpPr>
        <p:spPr>
          <a:xfrm>
            <a:off x="2238375" y="4048125"/>
            <a:ext cx="1762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sz="3200" b="1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269C107-6AB4-40DB-9D3F-F989B2538F1D}"/>
              </a:ext>
            </a:extLst>
          </p:cNvPr>
          <p:cNvSpPr txBox="1"/>
          <p:nvPr/>
        </p:nvSpPr>
        <p:spPr>
          <a:xfrm>
            <a:off x="-819150" y="4695825"/>
            <a:ext cx="7505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bông hoa Mai hái được là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32CA77C-AD09-4C48-81D7-5F7DE7F8926C}"/>
              </a:ext>
            </a:extLst>
          </p:cNvPr>
          <p:cNvSpPr txBox="1"/>
          <p:nvPr/>
        </p:nvSpPr>
        <p:spPr>
          <a:xfrm>
            <a:off x="-571500" y="5257800"/>
            <a:ext cx="7505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 x 3 = 75 (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E0368F3-0FC1-4DB0-BF87-6A7082F2C728}"/>
              </a:ext>
            </a:extLst>
          </p:cNvPr>
          <p:cNvSpPr txBox="1"/>
          <p:nvPr/>
        </p:nvSpPr>
        <p:spPr>
          <a:xfrm>
            <a:off x="5909310" y="4059555"/>
            <a:ext cx="5372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 hai chị em hái được số bông hoa là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9A9B1A6-0D4B-4340-A3FD-8F2C9A4B5253}"/>
              </a:ext>
            </a:extLst>
          </p:cNvPr>
          <p:cNvSpPr txBox="1"/>
          <p:nvPr/>
        </p:nvSpPr>
        <p:spPr>
          <a:xfrm>
            <a:off x="5975985" y="5078730"/>
            <a:ext cx="5372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 + 75 = 100 (bông hoa)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69D6B30-DF60-4257-9636-3433ED9ADF2E}"/>
              </a:ext>
            </a:extLst>
          </p:cNvPr>
          <p:cNvSpPr txBox="1"/>
          <p:nvPr/>
        </p:nvSpPr>
        <p:spPr>
          <a:xfrm>
            <a:off x="6214110" y="5650230"/>
            <a:ext cx="5372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100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endParaRPr lang="vi-VN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55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31" grpId="0" animBg="1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429895" y="381000"/>
            <a:ext cx="11332210" cy="6096000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FAC202F-7956-4951-B325-D449FB976A72}"/>
              </a:ext>
            </a:extLst>
          </p:cNvPr>
          <p:cNvSpPr txBox="1"/>
          <p:nvPr/>
        </p:nvSpPr>
        <p:spPr>
          <a:xfrm>
            <a:off x="1852809" y="739679"/>
            <a:ext cx="8295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EB1A43AB-0D14-420F-AA32-B11943DC3CB0}"/>
              </a:ext>
            </a:extLst>
          </p:cNvPr>
          <p:cNvSpPr/>
          <p:nvPr/>
        </p:nvSpPr>
        <p:spPr>
          <a:xfrm>
            <a:off x="949923" y="639504"/>
            <a:ext cx="993176" cy="74626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3DD007B-7221-44DF-AC69-1AB8A2AD8E8C}"/>
              </a:ext>
            </a:extLst>
          </p:cNvPr>
          <p:cNvSpPr txBox="1"/>
          <p:nvPr/>
        </p:nvSpPr>
        <p:spPr>
          <a:xfrm>
            <a:off x="1291960" y="817088"/>
            <a:ext cx="1121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A3E094-14C1-4265-87BF-A50D5B084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0737" y="1252537"/>
            <a:ext cx="5714551" cy="26527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467F7E-9A47-4B35-92E0-76AD9F33F3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449" y="1981199"/>
            <a:ext cx="5233035" cy="191452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25D22B4-8E47-4B62-9A09-A6F9B6E0AF37}"/>
              </a:ext>
            </a:extLst>
          </p:cNvPr>
          <p:cNvSpPr/>
          <p:nvPr/>
        </p:nvSpPr>
        <p:spPr>
          <a:xfrm>
            <a:off x="6276975" y="1571625"/>
            <a:ext cx="4924425" cy="78105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51B7757-DD3F-414F-B3CD-29D34F89730A}"/>
              </a:ext>
            </a:extLst>
          </p:cNvPr>
          <p:cNvSpPr/>
          <p:nvPr/>
        </p:nvSpPr>
        <p:spPr>
          <a:xfrm>
            <a:off x="3686176" y="2066925"/>
            <a:ext cx="523874" cy="5238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A71FB9D-2D2A-438C-867C-18B6ACF8F743}"/>
                  </a:ext>
                </a:extLst>
              </p:cNvPr>
              <p:cNvSpPr txBox="1"/>
              <p:nvPr/>
            </p:nvSpPr>
            <p:spPr>
              <a:xfrm>
                <a:off x="847724" y="4181475"/>
                <a:ext cx="6753225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pt-BR" sz="32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số</a:t>
                </a:r>
                <a:r>
                  <a:rPr lang="en-US" sz="3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ngôi</a:t>
                </a:r>
                <a:r>
                  <a:rPr lang="en-US" sz="3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sao</a:t>
                </a:r>
                <a:r>
                  <a:rPr lang="en-US" sz="3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là</a:t>
                </a:r>
                <a:r>
                  <a:rPr lang="en-US" sz="3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15 : 3 = 5 (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ngôi</a:t>
                </a:r>
                <a:r>
                  <a:rPr lang="en-US" sz="3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sao</a:t>
                </a:r>
                <a:r>
                  <a:rPr lang="en-US" sz="3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A71FB9D-2D2A-438C-867C-18B6ACF8F7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24" y="4181475"/>
                <a:ext cx="6753225" cy="803682"/>
              </a:xfrm>
              <a:prstGeom prst="rect">
                <a:avLst/>
              </a:prstGeom>
              <a:blipFill>
                <a:blip r:embed="rId5"/>
                <a:stretch>
                  <a:fillRect b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FC1F0DBE-14A0-4D9B-ABA3-30788E7B337E}"/>
              </a:ext>
            </a:extLst>
          </p:cNvPr>
          <p:cNvSpPr/>
          <p:nvPr/>
        </p:nvSpPr>
        <p:spPr>
          <a:xfrm>
            <a:off x="6248401" y="1581150"/>
            <a:ext cx="685800" cy="215265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3D59986B-4CD2-4C6B-92C1-45C25CD8D471}"/>
                  </a:ext>
                </a:extLst>
              </p:cNvPr>
              <p:cNvSpPr txBox="1"/>
              <p:nvPr/>
            </p:nvSpPr>
            <p:spPr>
              <a:xfrm>
                <a:off x="847724" y="5143500"/>
                <a:ext cx="6753225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pt-BR" sz="32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số</a:t>
                </a:r>
                <a:r>
                  <a:rPr lang="en-US" sz="3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ngôi</a:t>
                </a:r>
                <a:r>
                  <a:rPr lang="en-US" sz="3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sao</a:t>
                </a:r>
                <a:r>
                  <a:rPr lang="en-US" sz="3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là</a:t>
                </a:r>
                <a:r>
                  <a:rPr lang="en-US" sz="3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15 : 5 = 3 (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ngôi</a:t>
                </a:r>
                <a:r>
                  <a:rPr lang="en-US" sz="3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sao</a:t>
                </a:r>
                <a:r>
                  <a:rPr lang="en-US" sz="3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3D59986B-4CD2-4C6B-92C1-45C25CD8D4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24" y="5143500"/>
                <a:ext cx="6753225" cy="803682"/>
              </a:xfrm>
              <a:prstGeom prst="rect">
                <a:avLst/>
              </a:prstGeom>
              <a:blipFill>
                <a:blip r:embed="rId6"/>
                <a:stretch>
                  <a:fillRect b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4469767-2535-4BCE-B7E5-D755A408D6C1}"/>
              </a:ext>
            </a:extLst>
          </p:cNvPr>
          <p:cNvSpPr/>
          <p:nvPr/>
        </p:nvSpPr>
        <p:spPr>
          <a:xfrm>
            <a:off x="3676651" y="3086100"/>
            <a:ext cx="523874" cy="5238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996346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36" grpId="0" animBg="1"/>
      <p:bldP spid="39" grpId="0" animBg="1"/>
      <p:bldP spid="4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429895" y="381000"/>
            <a:ext cx="11332210" cy="6096000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FAC202F-7956-4951-B325-D449FB976A72}"/>
              </a:ext>
            </a:extLst>
          </p:cNvPr>
          <p:cNvSpPr txBox="1"/>
          <p:nvPr/>
        </p:nvSpPr>
        <p:spPr>
          <a:xfrm>
            <a:off x="1909959" y="492029"/>
            <a:ext cx="82958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Đố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en-US" sz="36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1, 2, 3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EB1A43AB-0D14-420F-AA32-B11943DC3CB0}"/>
              </a:ext>
            </a:extLst>
          </p:cNvPr>
          <p:cNvSpPr/>
          <p:nvPr/>
        </p:nvSpPr>
        <p:spPr>
          <a:xfrm>
            <a:off x="949923" y="639504"/>
            <a:ext cx="993176" cy="74626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3DD007B-7221-44DF-AC69-1AB8A2AD8E8C}"/>
              </a:ext>
            </a:extLst>
          </p:cNvPr>
          <p:cNvSpPr txBox="1"/>
          <p:nvPr/>
        </p:nvSpPr>
        <p:spPr>
          <a:xfrm>
            <a:off x="1291960" y="817088"/>
            <a:ext cx="5177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20BCFA-08B4-4610-ACA3-FBDCE4E0F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774" y="2138362"/>
            <a:ext cx="9262535" cy="2605088"/>
          </a:xfrm>
          <a:prstGeom prst="rect">
            <a:avLst/>
          </a:prstGeom>
        </p:spPr>
      </p:pic>
      <p:sp>
        <p:nvSpPr>
          <p:cNvPr id="18" name="圆角矩形 13">
            <a:extLst>
              <a:ext uri="{FF2B5EF4-FFF2-40B4-BE49-F238E27FC236}">
                <a16:creationId xmlns:a16="http://schemas.microsoft.com/office/drawing/2014/main" id="{F797BAB8-43BB-4CE7-855B-8BD95B6BE034}"/>
              </a:ext>
            </a:extLst>
          </p:cNvPr>
          <p:cNvSpPr/>
          <p:nvPr/>
        </p:nvSpPr>
        <p:spPr>
          <a:xfrm>
            <a:off x="2929040" y="5020551"/>
            <a:ext cx="5519635" cy="1300575"/>
          </a:xfrm>
          <a:prstGeom prst="roundRect">
            <a:avLst/>
          </a:prstGeom>
          <a:solidFill>
            <a:schemeClr val="bg1"/>
          </a:solidFill>
          <a:ln w="25400" cmpd="sng">
            <a:solidFill>
              <a:srgbClr val="5F77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l-PL" dirty="0"/>
              <a:t>Ta có 21 x 3 = 63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5F7700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7AF5A0-5628-4725-B4DB-A1316471687C}"/>
              </a:ext>
            </a:extLst>
          </p:cNvPr>
          <p:cNvSpPr txBox="1"/>
          <p:nvPr/>
        </p:nvSpPr>
        <p:spPr>
          <a:xfrm>
            <a:off x="3343275" y="5114925"/>
            <a:ext cx="3905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 có 21 x 3 = 63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2218BC-FB8B-48CE-AA4A-7F65F08C6947}"/>
              </a:ext>
            </a:extLst>
          </p:cNvPr>
          <p:cNvSpPr txBox="1"/>
          <p:nvPr/>
        </p:nvSpPr>
        <p:spPr>
          <a:xfrm>
            <a:off x="3400424" y="5648325"/>
            <a:ext cx="4981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ta điền như sau: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FBFEC57-EBB5-4EA3-86E2-DA5CB1F937A0}"/>
              </a:ext>
            </a:extLst>
          </p:cNvPr>
          <p:cNvSpPr/>
          <p:nvPr/>
        </p:nvSpPr>
        <p:spPr>
          <a:xfrm>
            <a:off x="1924051" y="2514600"/>
            <a:ext cx="619124" cy="6000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C13607D-0888-4F4C-B0BF-A536853A03DE}"/>
              </a:ext>
            </a:extLst>
          </p:cNvPr>
          <p:cNvSpPr/>
          <p:nvPr/>
        </p:nvSpPr>
        <p:spPr>
          <a:xfrm>
            <a:off x="2676526" y="2495550"/>
            <a:ext cx="619124" cy="6000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B8B9089-AA27-4E28-A1FC-9429BE75C177}"/>
              </a:ext>
            </a:extLst>
          </p:cNvPr>
          <p:cNvSpPr/>
          <p:nvPr/>
        </p:nvSpPr>
        <p:spPr>
          <a:xfrm>
            <a:off x="2667001" y="3286125"/>
            <a:ext cx="619124" cy="6000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426007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  <p:bldP spid="22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29" y="3528366"/>
            <a:ext cx="4799528" cy="3599645"/>
          </a:xfrm>
          <a:prstGeom prst="rect">
            <a:avLst/>
          </a:prstGeom>
        </p:spPr>
      </p:pic>
      <p:pic>
        <p:nvPicPr>
          <p:cNvPr id="5" name="Hướng dẫn cách khởi động tiết học - Bài Mái trường nơi học bao điều hay.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0417" y="5966432"/>
            <a:ext cx="849747" cy="8497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53643B-34AA-4C26-5478-D275927298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3799" y="3773403"/>
            <a:ext cx="4216997" cy="31726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CB260A9-04EE-E7CC-2EC3-0845CF8226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10797" y="3602627"/>
            <a:ext cx="3165564" cy="41055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1EF4CF7-209C-1361-E4FF-2E3EFB9FA4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587" y="17725"/>
            <a:ext cx="4662092" cy="34929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A0B474-6508-39AF-776C-8AAA0D2EA7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07788" y="0"/>
            <a:ext cx="7439625" cy="428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9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1348933" y="820455"/>
            <a:ext cx="9204960" cy="45567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88" y="-181909"/>
            <a:ext cx="1523956" cy="1508868"/>
          </a:xfrm>
          <a:prstGeom prst="rect">
            <a:avLst/>
          </a:prstGeom>
        </p:spPr>
      </p:pic>
      <p:sp>
        <p:nvSpPr>
          <p:cNvPr id="21" name="Title 1"/>
          <p:cNvSpPr txBox="1"/>
          <p:nvPr/>
        </p:nvSpPr>
        <p:spPr>
          <a:xfrm>
            <a:off x="9891544" y="-476716"/>
            <a:ext cx="2888112" cy="1073005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 panose="020B060402020202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F00D1F-320F-E571-B929-ACB5C486D877}"/>
              </a:ext>
            </a:extLst>
          </p:cNvPr>
          <p:cNvSpPr txBox="1"/>
          <p:nvPr/>
        </p:nvSpPr>
        <p:spPr>
          <a:xfrm>
            <a:off x="1260453" y="1944673"/>
            <a:ext cx="95826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100, 1000 (T3)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30314C-97BE-AA5E-3E5F-C8216CE815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34318" y="0"/>
            <a:ext cx="2097206" cy="19143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360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F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7732" y="2102893"/>
            <a:ext cx="10136536" cy="5486400"/>
          </a:xfrm>
          <a:custGeom>
            <a:avLst/>
            <a:gdLst/>
            <a:ahLst/>
            <a:cxnLst/>
            <a:rect l="l" t="t" r="r" b="b"/>
            <a:pathLst>
              <a:path w="15204804" h="8229600">
                <a:moveTo>
                  <a:pt x="0" y="0"/>
                </a:moveTo>
                <a:lnTo>
                  <a:pt x="15204804" y="0"/>
                </a:lnTo>
                <a:lnTo>
                  <a:pt x="1520480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79400A-4FAF-4372-AC79-FC824B194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1030" y="330200"/>
            <a:ext cx="9469941" cy="1877731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46203F74-A76F-6990-CE19-6CF6EFB5E18F}"/>
              </a:ext>
            </a:extLst>
          </p:cNvPr>
          <p:cNvSpPr/>
          <p:nvPr/>
        </p:nvSpPr>
        <p:spPr>
          <a:xfrm>
            <a:off x="-1894811" y="-520504"/>
            <a:ext cx="1894811" cy="2623397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0" y="900750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4" y="592852"/>
            <a:ext cx="7086666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3" y="3166727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nền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768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786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468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867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Kết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 </a:t>
                </a: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quả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 </a:t>
                </a: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của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 </a:t>
                </a: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phép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 </a:t>
                </a: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nhân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 192 x 4 </a:t>
                </a: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là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: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200" dirty="0">
                  <a:solidFill>
                    <a:prstClr val="white"/>
                  </a:solidFill>
                </a:rPr>
                <a:t>1.</a:t>
              </a: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1669154" y="3528341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019588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0336" y="3052309"/>
            <a:ext cx="1335138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0638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7570" y="3039261"/>
            <a:ext cx="1343589" cy="969348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DA4475E-149A-4F41-8C70-3D0078930FA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4734" y="5206903"/>
            <a:ext cx="1335138" cy="96934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66956" y="467304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302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203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8358" y="2446967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320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69570" y="2450863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32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Kết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 </a:t>
                </a: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quả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 </a:t>
                </a: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của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 </a:t>
                </a: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phép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 chia 906 : 3 </a:t>
                </a: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là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: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672048"/>
              <a:ext cx="909210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white"/>
                  </a:solidFill>
                </a:rPr>
                <a:t>2.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41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4800" b="1" i="0" dirty="0">
                    <a:solidFill>
                      <a:schemeClr val="bg1"/>
                    </a:solidFill>
                    <a:effectLst/>
                  </a:rPr>
                  <a:t>Số dư của phép chia 628 : 8 là: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672048"/>
              <a:ext cx="909210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white"/>
                  </a:solidFill>
                </a:rPr>
                <a:t>3.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3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429895" y="381000"/>
            <a:ext cx="11332210" cy="6096000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A8CE51-7560-4BDC-BC40-073853857239}"/>
              </a:ext>
            </a:extLst>
          </p:cNvPr>
          <p:cNvSpPr txBox="1"/>
          <p:nvPr/>
        </p:nvSpPr>
        <p:spPr>
          <a:xfrm>
            <a:off x="1953018" y="603431"/>
            <a:ext cx="9825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 thành phần chưa biết trong phép tính.</a:t>
            </a: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B0DE3D59-319A-43FC-91A8-42499C6B1E55}"/>
              </a:ext>
            </a:extLst>
          </p:cNvPr>
          <p:cNvSpPr/>
          <p:nvPr/>
        </p:nvSpPr>
        <p:spPr>
          <a:xfrm>
            <a:off x="1011745" y="492522"/>
            <a:ext cx="993176" cy="74626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02DD2A-141C-4C3A-9FDB-4B7D6D0E16BB}"/>
              </a:ext>
            </a:extLst>
          </p:cNvPr>
          <p:cNvSpPr txBox="1"/>
          <p:nvPr/>
        </p:nvSpPr>
        <p:spPr>
          <a:xfrm>
            <a:off x="1271156" y="722860"/>
            <a:ext cx="1121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21D2BD0-0FF1-4C5E-B62F-895D8A248B13}"/>
              </a:ext>
            </a:extLst>
          </p:cNvPr>
          <p:cNvGrpSpPr/>
          <p:nvPr/>
        </p:nvGrpSpPr>
        <p:grpSpPr>
          <a:xfrm>
            <a:off x="1162050" y="1571625"/>
            <a:ext cx="4800600" cy="707886"/>
            <a:chOff x="1162050" y="1571625"/>
            <a:chExt cx="4800600" cy="70788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FE422F4-9066-49B6-ABDB-63D01AB17E5F}"/>
                </a:ext>
              </a:extLst>
            </p:cNvPr>
            <p:cNvSpPr txBox="1"/>
            <p:nvPr/>
          </p:nvSpPr>
          <p:spPr>
            <a:xfrm>
              <a:off x="1162050" y="1571625"/>
              <a:ext cx="4800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a)        x 6 = 186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E11C87A-557F-4F9A-89F5-5D2D58FBC2EB}"/>
                </a:ext>
              </a:extLst>
            </p:cNvPr>
            <p:cNvSpPr/>
            <p:nvPr/>
          </p:nvSpPr>
          <p:spPr>
            <a:xfrm>
              <a:off x="1847850" y="1685925"/>
              <a:ext cx="657225" cy="523875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C90F2C5-39B1-4BAD-A583-11E1935CFA1B}"/>
              </a:ext>
            </a:extLst>
          </p:cNvPr>
          <p:cNvGrpSpPr/>
          <p:nvPr/>
        </p:nvGrpSpPr>
        <p:grpSpPr>
          <a:xfrm>
            <a:off x="6362700" y="1533525"/>
            <a:ext cx="5067300" cy="707886"/>
            <a:chOff x="895350" y="1571625"/>
            <a:chExt cx="5067300" cy="707886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92151B8-31D7-4776-953F-1DB531A296CC}"/>
                </a:ext>
              </a:extLst>
            </p:cNvPr>
            <p:cNvSpPr txBox="1"/>
            <p:nvPr/>
          </p:nvSpPr>
          <p:spPr>
            <a:xfrm>
              <a:off x="895350" y="1571625"/>
              <a:ext cx="50673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b)          : 7 = 105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A686BC1E-E1D3-4B5A-AEBB-FD0B04223D9B}"/>
                </a:ext>
              </a:extLst>
            </p:cNvPr>
            <p:cNvSpPr/>
            <p:nvPr/>
          </p:nvSpPr>
          <p:spPr>
            <a:xfrm>
              <a:off x="1847850" y="1685925"/>
              <a:ext cx="657225" cy="523875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798CE25-8811-4F7E-9530-4DD32E991E79}"/>
              </a:ext>
            </a:extLst>
          </p:cNvPr>
          <p:cNvGrpSpPr/>
          <p:nvPr/>
        </p:nvGrpSpPr>
        <p:grpSpPr>
          <a:xfrm>
            <a:off x="4133850" y="2581275"/>
            <a:ext cx="4800600" cy="707886"/>
            <a:chOff x="1162050" y="1571625"/>
            <a:chExt cx="4800600" cy="707886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85BEE59-7D5F-4FD9-A12F-B0E757847E53}"/>
                </a:ext>
              </a:extLst>
            </p:cNvPr>
            <p:cNvSpPr txBox="1"/>
            <p:nvPr/>
          </p:nvSpPr>
          <p:spPr>
            <a:xfrm>
              <a:off x="1162050" y="1571625"/>
              <a:ext cx="4800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c) 72 :       = 8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0A486F41-AAC8-4ADA-A9D5-5FF2909E64F7}"/>
                </a:ext>
              </a:extLst>
            </p:cNvPr>
            <p:cNvSpPr/>
            <p:nvPr/>
          </p:nvSpPr>
          <p:spPr>
            <a:xfrm>
              <a:off x="2640330" y="1638300"/>
              <a:ext cx="579120" cy="523875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B09238C-36F0-4885-ABAC-6A102500AFEA}"/>
              </a:ext>
            </a:extLst>
          </p:cNvPr>
          <p:cNvGrpSpPr/>
          <p:nvPr/>
        </p:nvGrpSpPr>
        <p:grpSpPr>
          <a:xfrm>
            <a:off x="895349" y="3672980"/>
            <a:ext cx="10848975" cy="2480170"/>
            <a:chOff x="1206865" y="2494829"/>
            <a:chExt cx="4889134" cy="1945979"/>
          </a:xfrm>
        </p:grpSpPr>
        <p:pic>
          <p:nvPicPr>
            <p:cNvPr id="30" name="Graphic 7">
              <a:extLst>
                <a:ext uri="{FF2B5EF4-FFF2-40B4-BE49-F238E27FC236}">
                  <a16:creationId xmlns:a16="http://schemas.microsoft.com/office/drawing/2014/main" id="{8DBA1F15-3E06-4153-AE08-302E1CD9B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06865" y="2494829"/>
              <a:ext cx="4889134" cy="1945979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2A9C4D7-82D0-4099-935D-E7674A6B688F}"/>
                </a:ext>
              </a:extLst>
            </p:cNvPr>
            <p:cNvSpPr txBox="1"/>
            <p:nvPr/>
          </p:nvSpPr>
          <p:spPr>
            <a:xfrm>
              <a:off x="1828971" y="2760081"/>
              <a:ext cx="3996602" cy="1231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l">
                <a:buFont typeface="Arial" panose="020B0604020202020204" pitchFamily="34" charset="0"/>
                <a:buChar char="•"/>
              </a:pP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Muốn tìm thừa số chưa biết ta lấy tích chia cho thừa số đã biết.</a:t>
              </a:r>
            </a:p>
            <a:p>
              <a:pPr marL="457200" indent="-457200" algn="l">
                <a:buFont typeface="Arial" panose="020B0604020202020204" pitchFamily="34" charset="0"/>
                <a:buChar char="•"/>
              </a:pP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Muốn tìm số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bị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chia ta lấy thương nhân với số chia.</a:t>
              </a:r>
            </a:p>
            <a:p>
              <a:pPr marL="457200" indent="-457200" algn="l">
                <a:buFont typeface="Arial" panose="020B0604020202020204" pitchFamily="34" charset="0"/>
                <a:buChar char="•"/>
              </a:pP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Muốn tìm số chia ta lấy số bị chia chia cho thương.    </a:t>
              </a:r>
            </a:p>
          </p:txBody>
        </p:sp>
      </p:grp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AAC1141-3BA3-4B4B-8C1D-95F9C20C5717}"/>
              </a:ext>
            </a:extLst>
          </p:cNvPr>
          <p:cNvSpPr/>
          <p:nvPr/>
        </p:nvSpPr>
        <p:spPr>
          <a:xfrm>
            <a:off x="1762126" y="1676400"/>
            <a:ext cx="762000" cy="5238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31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9C78D6B-9054-4939-9225-B2AB7C20F13D}"/>
              </a:ext>
            </a:extLst>
          </p:cNvPr>
          <p:cNvSpPr/>
          <p:nvPr/>
        </p:nvSpPr>
        <p:spPr>
          <a:xfrm>
            <a:off x="7048500" y="1647825"/>
            <a:ext cx="942976" cy="5238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735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92008150-A061-4D32-B0FB-4DBCAA55E43D}"/>
              </a:ext>
            </a:extLst>
          </p:cNvPr>
          <p:cNvSpPr/>
          <p:nvPr/>
        </p:nvSpPr>
        <p:spPr>
          <a:xfrm>
            <a:off x="5600699" y="2634615"/>
            <a:ext cx="628651" cy="56578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49785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8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" grpId="0" animBg="1"/>
          <p:bldP spid="18" grpId="0"/>
          <p:bldP spid="32" grpId="0" animBg="1"/>
          <p:bldP spid="33" grpId="0" animBg="1"/>
          <p:bldP spid="3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" grpId="0" animBg="1"/>
          <p:bldP spid="18" grpId="0"/>
          <p:bldP spid="32" grpId="0" animBg="1"/>
          <p:bldP spid="33" grpId="0" animBg="1"/>
          <p:bldP spid="37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heme/theme1.xml><?xml version="1.0" encoding="utf-8"?>
<a:theme xmlns:a="http://schemas.openxmlformats.org/drawingml/2006/main" name="office">
  <a:themeElements>
    <a:clrScheme name="自定义 101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9DBFE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re-K Outdoor Activities to Celebrate National Play Outside Day by Slidesgo">
  <a:themeElements>
    <a:clrScheme name="Simple Light">
      <a:dk1>
        <a:srgbClr val="FFF6E8"/>
      </a:dk1>
      <a:lt1>
        <a:srgbClr val="FFECD1"/>
      </a:lt1>
      <a:dk2>
        <a:srgbClr val="40A378"/>
      </a:dk2>
      <a:lt2>
        <a:srgbClr val="168E5E"/>
      </a:lt2>
      <a:accent1>
        <a:srgbClr val="11734C"/>
      </a:accent1>
      <a:accent2>
        <a:srgbClr val="0F6342"/>
      </a:accent2>
      <a:accent3>
        <a:srgbClr val="0B472F"/>
      </a:accent3>
      <a:accent4>
        <a:srgbClr val="BC5FF8"/>
      </a:accent4>
      <a:accent5>
        <a:srgbClr val="F65C6A"/>
      </a:accent5>
      <a:accent6>
        <a:srgbClr val="FFB300"/>
      </a:accent6>
      <a:hlink>
        <a:srgbClr val="0B472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376</Words>
  <Application>Microsoft Office PowerPoint</Application>
  <PresentationFormat>Widescreen</PresentationFormat>
  <Paragraphs>79</Paragraphs>
  <Slides>13</Slides>
  <Notes>6</Notes>
  <HiddenSlides>0</HiddenSlides>
  <MMClips>9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13</vt:i4>
      </vt:variant>
    </vt:vector>
  </HeadingPairs>
  <TitlesOfParts>
    <vt:vector size="32" baseType="lpstr">
      <vt:lpstr>等线</vt:lpstr>
      <vt:lpstr>宋体</vt:lpstr>
      <vt:lpstr>#9Slide07 HoneyCream</vt:lpstr>
      <vt:lpstr>Arial</vt:lpstr>
      <vt:lpstr>Calibri</vt:lpstr>
      <vt:lpstr>Calibri Light</vt:lpstr>
      <vt:lpstr>Cambria</vt:lpstr>
      <vt:lpstr>Cambria Math</vt:lpstr>
      <vt:lpstr>Gamja Flower</vt:lpstr>
      <vt:lpstr>Grandstander</vt:lpstr>
      <vt:lpstr>Tahoma</vt:lpstr>
      <vt:lpstr>Times New Roman</vt:lpstr>
      <vt:lpstr>阿里巴巴普惠体</vt:lpstr>
      <vt:lpstr>office</vt:lpstr>
      <vt:lpstr>Office Theme</vt:lpstr>
      <vt:lpstr>1_Office Theme</vt:lpstr>
      <vt:lpstr>Pre-K Outdoor Activities to Celebrate National Play Outside Day by Slidesgo</vt:lpstr>
      <vt:lpstr>Default Design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</cp:lastModifiedBy>
  <cp:revision>53</cp:revision>
  <dcterms:created xsi:type="dcterms:W3CDTF">2022-09-24T11:33:19Z</dcterms:created>
  <dcterms:modified xsi:type="dcterms:W3CDTF">2025-12-29T12:32:11Z</dcterms:modified>
</cp:coreProperties>
</file>