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279" r:id="rId4"/>
    <p:sldId id="281" r:id="rId5"/>
    <p:sldId id="261" r:id="rId6"/>
    <p:sldId id="282" r:id="rId7"/>
    <p:sldId id="283" r:id="rId8"/>
    <p:sldId id="259" r:id="rId9"/>
    <p:sldId id="260" r:id="rId10"/>
    <p:sldId id="262" r:id="rId11"/>
    <p:sldId id="263" r:id="rId12"/>
    <p:sldId id="278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1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E154F4-9C5A-1FC7-6CDC-B9DD29E6C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FF92B0-A409-6C1F-DD35-65F44CA141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8475" y="239151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19405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19405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214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95680" y="2600960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846320" y="2682240"/>
            <a:ext cx="2316480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187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15       8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331200" y="2590800"/>
            <a:ext cx="2600960" cy="1249680"/>
            <a:chOff x="-172720" y="2702560"/>
            <a:chExt cx="260096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-172720" y="2702560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882       36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71040" y="311912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10480" y="31902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3644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6004560" y="3200400"/>
            <a:ext cx="135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625840" y="305816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625840" y="357632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33840" y="4104640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449</Words>
  <Application>Microsoft Office PowerPoint</Application>
  <PresentationFormat>Widescreen</PresentationFormat>
  <Paragraphs>81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#9Slide03 AmpleSoft Bold</vt:lpstr>
      <vt:lpstr>Aptos</vt:lpstr>
      <vt:lpstr>Aptos Display</vt:lpstr>
      <vt:lpstr>Arial</vt:lpstr>
      <vt:lpstr>Calibri</vt:lpstr>
      <vt:lpstr>Cambria</vt:lpstr>
      <vt:lpstr>Open Sans</vt:lpstr>
      <vt:lpstr>Open Sans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Windows</cp:lastModifiedBy>
  <cp:revision>25</cp:revision>
  <dcterms:created xsi:type="dcterms:W3CDTF">2024-08-15T03:29:19Z</dcterms:created>
  <dcterms:modified xsi:type="dcterms:W3CDTF">2025-11-10T05:37:44Z</dcterms:modified>
</cp:coreProperties>
</file>