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6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681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Sigher</vt:lpstr>
      <vt:lpstr>Calibri</vt:lpstr>
      <vt:lpstr>Arial</vt:lpstr>
      <vt:lpstr>Dekko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2006-08-16T00:00:00Z</dcterms:created>
  <dcterms:modified xsi:type="dcterms:W3CDTF">2024-08-25T12:42:39Z</dcterms:modified>
  <dc:identifier>DAGGBMTwqNQ</dc:identifier>
</cp:coreProperties>
</file>