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7"/>
  </p:notesMasterIdLst>
  <p:sldIdLst>
    <p:sldId id="256" r:id="rId3"/>
    <p:sldId id="278" r:id="rId4"/>
    <p:sldId id="272" r:id="rId5"/>
    <p:sldId id="280" r:id="rId6"/>
    <p:sldId id="273" r:id="rId7"/>
    <p:sldId id="281" r:id="rId8"/>
    <p:sldId id="292" r:id="rId9"/>
    <p:sldId id="293" r:id="rId10"/>
    <p:sldId id="279" r:id="rId11"/>
    <p:sldId id="291" r:id="rId12"/>
    <p:sldId id="295" r:id="rId13"/>
    <p:sldId id="282" r:id="rId14"/>
    <p:sldId id="283" r:id="rId15"/>
    <p:sldId id="287" r:id="rId16"/>
    <p:sldId id="296" r:id="rId17"/>
    <p:sldId id="297" r:id="rId18"/>
    <p:sldId id="301" r:id="rId19"/>
    <p:sldId id="305" r:id="rId20"/>
    <p:sldId id="304" r:id="rId21"/>
    <p:sldId id="307" r:id="rId22"/>
    <p:sldId id="289" r:id="rId23"/>
    <p:sldId id="300" r:id="rId24"/>
    <p:sldId id="290" r:id="rId25"/>
    <p:sldId id="306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E65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88235" autoAdjust="0"/>
  </p:normalViewPr>
  <p:slideViewPr>
    <p:cSldViewPr>
      <p:cViewPr varScale="1">
        <p:scale>
          <a:sx n="38" d="100"/>
          <a:sy n="38" d="100"/>
        </p:scale>
        <p:origin x="8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B0084-F558-4E5B-B853-B43836DE543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AA5B8-F39B-4B87-837B-F5F3FE150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7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đằng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8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0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7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7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8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1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AA5B8-F39B-4B87-837B-F5F3FE1501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9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0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2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80779"/>
            <a:ext cx="18324759" cy="10346825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" y="-80963"/>
            <a:ext cx="18326100" cy="10287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7141" y="9114473"/>
            <a:ext cx="1585913" cy="1151573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2483" y="7709536"/>
            <a:ext cx="7125653" cy="2496503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3106" y="8120063"/>
            <a:ext cx="2871788" cy="208597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356236" y="805816"/>
            <a:ext cx="17286923" cy="85925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1252537" y="6769418"/>
            <a:ext cx="6065520" cy="3517583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3091816" y="8432483"/>
            <a:ext cx="2443163" cy="1773555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85311" y="7769543"/>
            <a:ext cx="7125653" cy="2496503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3425" y="7829550"/>
            <a:ext cx="3382328" cy="245745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8825865" y="5028248"/>
            <a:ext cx="9462135" cy="5237798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5700058" y="7136131"/>
            <a:ext cx="4224338" cy="3069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1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4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98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01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8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70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2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3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87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52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0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86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43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1434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72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43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6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80779"/>
            <a:ext cx="18324759" cy="10346825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" y="-80963"/>
            <a:ext cx="18326100" cy="10287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7141" y="9114473"/>
            <a:ext cx="1585913" cy="1151573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2483" y="7709536"/>
            <a:ext cx="7125653" cy="2496503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3106" y="8120063"/>
            <a:ext cx="2871788" cy="208597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356236" y="805816"/>
            <a:ext cx="17286923" cy="85925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1252537" y="6769418"/>
            <a:ext cx="6065520" cy="3517583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3091816" y="8432483"/>
            <a:ext cx="2443163" cy="1773555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85311" y="7769543"/>
            <a:ext cx="7125653" cy="2496503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3425" y="7829550"/>
            <a:ext cx="3382328" cy="245745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8825865" y="5028248"/>
            <a:ext cx="9462135" cy="5237798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5700058" y="7136131"/>
            <a:ext cx="4224338" cy="3069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1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59824"/>
            <a:ext cx="18324759" cy="1034682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151698" y="2415541"/>
            <a:ext cx="12776835" cy="63503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" y="-60008"/>
            <a:ext cx="183261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2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4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2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3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05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slide" Target="slide2.xml"/><Relationship Id="rId7" Type="http://schemas.microsoft.com/office/2007/relationships/media" Target="../media/media5.mp4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slideLayout" Target="../slideLayouts/slideLayout2.xml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23.jpeg"/><Relationship Id="rId10" Type="http://schemas.openxmlformats.org/officeDocument/2006/relationships/audio" Target="../media/media6.wav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17.png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slide" Target="slide2.xml"/><Relationship Id="rId7" Type="http://schemas.microsoft.com/office/2007/relationships/media" Target="../media/media5.mp4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slideLayout" Target="../slideLayouts/slideLayout2.xml"/><Relationship Id="rId5" Type="http://schemas.openxmlformats.org/officeDocument/2006/relationships/audio" Target="NULL" TargetMode="External"/><Relationship Id="rId15" Type="http://schemas.openxmlformats.org/officeDocument/2006/relationships/image" Target="../media/image21.png"/><Relationship Id="rId23" Type="http://schemas.openxmlformats.org/officeDocument/2006/relationships/image" Target="../media/image23.jpeg"/><Relationship Id="rId10" Type="http://schemas.openxmlformats.org/officeDocument/2006/relationships/audio" Target="../media/media8.wav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media" Target="../media/media8.wav"/><Relationship Id="rId14" Type="http://schemas.openxmlformats.org/officeDocument/2006/relationships/image" Target="../media/image25.png"/><Relationship Id="rId2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3294992" h="10287000">
                <a:moveTo>
                  <a:pt x="0" y="0"/>
                </a:moveTo>
                <a:lnTo>
                  <a:pt x="13294992" y="0"/>
                </a:lnTo>
                <a:lnTo>
                  <a:pt x="13294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563CD7-7A0F-D2D2-9372-C0F72F67E6D4}"/>
              </a:ext>
            </a:extLst>
          </p:cNvPr>
          <p:cNvSpPr/>
          <p:nvPr/>
        </p:nvSpPr>
        <p:spPr>
          <a:xfrm>
            <a:off x="5410200" y="4191000"/>
            <a:ext cx="7049111" cy="6096000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8978F-D989-7629-9431-D953A6C3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57300"/>
            <a:ext cx="17905504" cy="22191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66A869-FBAA-C5AD-C3FE-F8554D7E3F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53800" y="3238500"/>
            <a:ext cx="7941564" cy="82296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B3D198B-7F12-BA70-987E-9AC62B3852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91400" y="3543300"/>
            <a:ext cx="7941564" cy="8229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4F0B77-69C5-7B97-B5FA-42EFC4D2DD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447800" y="3543300"/>
            <a:ext cx="7941564" cy="8229600"/>
          </a:xfrm>
          <a:prstGeom prst="rect">
            <a:avLst/>
          </a:prstGeom>
        </p:spPr>
      </p:pic>
      <p:pic>
        <p:nvPicPr>
          <p:cNvPr id="11" name="nhạc hay">
            <a:hlinkClick r:id="" action="ppaction://media"/>
            <a:extLst>
              <a:ext uri="{FF2B5EF4-FFF2-40B4-BE49-F238E27FC236}">
                <a16:creationId xmlns:a16="http://schemas.microsoft.com/office/drawing/2014/main" id="{E2605110-1692-CDC6-81FC-1B556FD55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85800" y="1409700"/>
            <a:ext cx="16916399" cy="7010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B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AA0C028-DC13-7EA7-6AA2-67A983323225}"/>
              </a:ext>
            </a:extLst>
          </p:cNvPr>
          <p:cNvSpPr/>
          <p:nvPr/>
        </p:nvSpPr>
        <p:spPr>
          <a:xfrm>
            <a:off x="990600" y="2247900"/>
            <a:ext cx="154685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em hết thảy đều vui vẻ</a:t>
            </a:r>
            <a:r>
              <a:rPr lang="en-US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sau mấy tháng giời nghỉ học, sau bao nhiêu cuộc chuyển biến khác </a:t>
            </a:r>
            <a:r>
              <a:rPr lang="vi-VN" sz="7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thuờng</a:t>
            </a:r>
            <a:r>
              <a:rPr lang="vi-VN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các em lại được gặp thầy </a:t>
            </a:r>
            <a:r>
              <a:rPr lang="en-US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 bạn.</a:t>
            </a:r>
            <a:endParaRPr lang="en-US" sz="7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95B3DFEF-C7E7-7146-B823-12BF8AE0E143}"/>
              </a:ext>
            </a:extLst>
          </p:cNvPr>
          <p:cNvCxnSpPr/>
          <p:nvPr/>
        </p:nvCxnSpPr>
        <p:spPr>
          <a:xfrm flipH="1">
            <a:off x="11734800" y="2476500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22AD9038-2A14-6134-45B3-F856410438FE}"/>
              </a:ext>
            </a:extLst>
          </p:cNvPr>
          <p:cNvCxnSpPr/>
          <p:nvPr/>
        </p:nvCxnSpPr>
        <p:spPr>
          <a:xfrm flipH="1">
            <a:off x="6324600" y="5829300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9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" y="0"/>
            <a:ext cx="18440400" cy="10287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88315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" y="1188025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7" y="2029051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461" y="4387193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0" y="4387193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23057" y="5143500"/>
            <a:ext cx="0" cy="396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400" y="5133380"/>
            <a:ext cx="381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5461" y="5989793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BDE65A1-CA08-0A75-6D86-EC567041D8CB}"/>
              </a:ext>
            </a:extLst>
          </p:cNvPr>
          <p:cNvSpPr txBox="1"/>
          <p:nvPr/>
        </p:nvSpPr>
        <p:spPr>
          <a:xfrm>
            <a:off x="4114800" y="3037412"/>
            <a:ext cx="1844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Minh)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6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ư Chủ tịch Hồ Chí Minh gửi học sinh dịp năm học mới năm 19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2700"/>
            <a:ext cx="18592800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020AA-79C0-FF8F-0E50-676EEB6C8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00" y="0"/>
            <a:ext cx="9372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40400" cy="10287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0170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" y="1181100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2019022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105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69329" y="36105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720264" y="4381500"/>
            <a:ext cx="0" cy="396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15264" y="4381500"/>
            <a:ext cx="381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9234" y="52107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4589" y="5210770"/>
            <a:ext cx="9834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43" y="6810970"/>
            <a:ext cx="557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62000" y="609599"/>
            <a:ext cx="16764000" cy="9067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B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1600200" y="1773346"/>
            <a:ext cx="15087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80 năm giời nô lệ</a:t>
            </a: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làm cho nước nhà bị yếu hèn, ngày nay chúng ta cần phải xây dựng lại cơ đồ </a:t>
            </a: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tổ tiên để lại cho chúng ta, làm sao cho chúng ta theo kịp các nước khác</a:t>
            </a: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hoàn cầu.</a:t>
            </a:r>
            <a:endParaRPr lang="en-US" sz="7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0A7B8DDC-2B07-B60B-37A2-B11191E82B08}"/>
              </a:ext>
            </a:extLst>
          </p:cNvPr>
          <p:cNvCxnSpPr/>
          <p:nvPr/>
        </p:nvCxnSpPr>
        <p:spPr>
          <a:xfrm flipH="1">
            <a:off x="10668000" y="2019300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9F729A64-D056-07C7-3FED-771CF56897AA}"/>
              </a:ext>
            </a:extLst>
          </p:cNvPr>
          <p:cNvCxnSpPr/>
          <p:nvPr/>
        </p:nvCxnSpPr>
        <p:spPr>
          <a:xfrm flipH="1">
            <a:off x="11353800" y="3162300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813DEDDD-FBFD-5E0D-BECC-E7B2640B02A0}"/>
              </a:ext>
            </a:extLst>
          </p:cNvPr>
          <p:cNvCxnSpPr/>
          <p:nvPr/>
        </p:nvCxnSpPr>
        <p:spPr>
          <a:xfrm flipH="1">
            <a:off x="10972800" y="4331478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AF6C24A3-F184-3154-6681-68962DB67DD8}"/>
              </a:ext>
            </a:extLst>
          </p:cNvPr>
          <p:cNvCxnSpPr/>
          <p:nvPr/>
        </p:nvCxnSpPr>
        <p:spPr>
          <a:xfrm flipH="1">
            <a:off x="10134600" y="6438900"/>
            <a:ext cx="304800" cy="76200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3580"/>
            <a:ext cx="18440400" cy="10287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38307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" y="1188025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2019022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34" y="4351749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1600" y="439241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760368" y="5143500"/>
            <a:ext cx="0" cy="396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3600" y="5143500"/>
            <a:ext cx="381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1021" y="6018619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7694" y="5989707"/>
            <a:ext cx="9834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912" y="7655856"/>
            <a:ext cx="557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D126E0A-1018-A5BD-8037-BD8192601FEB}"/>
              </a:ext>
            </a:extLst>
          </p:cNvPr>
          <p:cNvSpPr txBox="1"/>
          <p:nvPr/>
        </p:nvSpPr>
        <p:spPr>
          <a:xfrm>
            <a:off x="4876800" y="2969980"/>
            <a:ext cx="1844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Minh)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7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7141" y="9114473"/>
            <a:ext cx="1585913" cy="1151573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3106" y="8120063"/>
            <a:ext cx="2871788" cy="208597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3091816" y="8432483"/>
            <a:ext cx="2443163" cy="17735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18452B-1CDD-6267-E199-757B2C6BD46B}"/>
              </a:ext>
            </a:extLst>
          </p:cNvPr>
          <p:cNvGrpSpPr/>
          <p:nvPr/>
        </p:nvGrpSpPr>
        <p:grpSpPr>
          <a:xfrm>
            <a:off x="247936" y="772899"/>
            <a:ext cx="17353432" cy="8910636"/>
            <a:chOff x="1406102" y="2081835"/>
            <a:chExt cx="10723971" cy="27614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070EA8F-9497-1606-D4A1-C73BC920F60F}"/>
                </a:ext>
              </a:extLst>
            </p:cNvPr>
            <p:cNvSpPr/>
            <p:nvPr/>
          </p:nvSpPr>
          <p:spPr>
            <a:xfrm>
              <a:off x="1522081" y="2214752"/>
              <a:ext cx="10401935" cy="2628553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540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149EE7-3A82-047C-FFE7-093C29BD4DC9}"/>
                </a:ext>
              </a:extLst>
            </p:cNvPr>
            <p:cNvSpPr txBox="1"/>
            <p:nvPr/>
          </p:nvSpPr>
          <p:spPr>
            <a:xfrm>
              <a:off x="1406102" y="2081835"/>
              <a:ext cx="1072397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effectLst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71600" y="1940302"/>
            <a:ext cx="151061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9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nhắc và khuyên học sinh nhớ đến ai, nghĩ đến điều gì trong giờ phút hạnh phúc của ngày tựu trường?</a:t>
            </a:r>
            <a:endParaRPr lang="en-US" sz="9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5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DE9C865-BD02-C406-B797-4B491800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73" y="0"/>
            <a:ext cx="819745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65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119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C0EF70D-EDC0-4DBC-51C1-E5272FD9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649" r="3107" b="2599"/>
          <a:stretch/>
        </p:blipFill>
        <p:spPr>
          <a:xfrm>
            <a:off x="4419600" y="0"/>
            <a:ext cx="9829800" cy="103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3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6134C5-72B8-76DC-6152-B0A207458FE6}"/>
              </a:ext>
            </a:extLst>
          </p:cNvPr>
          <p:cNvSpPr/>
          <p:nvPr/>
        </p:nvSpPr>
        <p:spPr>
          <a:xfrm>
            <a:off x="-24442" y="-25160"/>
            <a:ext cx="18312442" cy="1031216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">
            <a:hlinkClick r:id="rId5" action="ppaction://hlinksldjump"/>
            <a:extLst>
              <a:ext uri="{FF2B5EF4-FFF2-40B4-BE49-F238E27FC236}">
                <a16:creationId xmlns:a16="http://schemas.microsoft.com/office/drawing/2014/main" id="{832B5FA8-B7A0-D59C-E5EC-BFF0565CCD7C}"/>
              </a:ext>
            </a:extLst>
          </p:cNvPr>
          <p:cNvSpPr/>
          <p:nvPr/>
        </p:nvSpPr>
        <p:spPr>
          <a:xfrm>
            <a:off x="15544800" y="7734300"/>
            <a:ext cx="2551813" cy="2268209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9C020AA-79C0-FF8F-0E50-676EEB6C8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753812"/>
            <a:ext cx="11845084" cy="8754216"/>
          </a:xfrm>
          <a:prstGeom prst="rect">
            <a:avLst/>
          </a:prstGeom>
        </p:spPr>
      </p:pic>
      <p:sp>
        <p:nvSpPr>
          <p:cNvPr id="60" name="Freeform 3">
            <a:extLst>
              <a:ext uri="{FF2B5EF4-FFF2-40B4-BE49-F238E27FC236}">
                <a16:creationId xmlns:a16="http://schemas.microsoft.com/office/drawing/2014/main" id="{83D3F583-A9AE-FB2F-AE8F-D4C02938159C}"/>
              </a:ext>
            </a:extLst>
          </p:cNvPr>
          <p:cNvSpPr/>
          <p:nvPr/>
        </p:nvSpPr>
        <p:spPr>
          <a:xfrm>
            <a:off x="457200" y="342900"/>
            <a:ext cx="2551813" cy="2268209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hlinkClick r:id="" action="ppaction://noaction">
              <a:snd r:embed="rId3" name="chimes.wav"/>
            </a:hlinkClick>
          </p:cNvPr>
          <p:cNvSpPr/>
          <p:nvPr/>
        </p:nvSpPr>
        <p:spPr>
          <a:xfrm>
            <a:off x="3962400" y="5173532"/>
            <a:ext cx="11811000" cy="4407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">
            <a:hlinkClick r:id="rId8" action="ppaction://hlinksldjump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F1F8A09C-8520-7441-E7AB-B98EAF30B6C5}"/>
              </a:ext>
            </a:extLst>
          </p:cNvPr>
          <p:cNvSpPr/>
          <p:nvPr/>
        </p:nvSpPr>
        <p:spPr>
          <a:xfrm>
            <a:off x="8658250" y="5807582"/>
            <a:ext cx="1905000" cy="2743200"/>
          </a:xfrm>
          <a:custGeom>
            <a:avLst/>
            <a:gdLst/>
            <a:ahLst/>
            <a:cxnLst/>
            <a:rect l="l" t="t" r="r" b="b"/>
            <a:pathLst>
              <a:path w="2420280" h="3482417">
                <a:moveTo>
                  <a:pt x="0" y="0"/>
                </a:moveTo>
                <a:lnTo>
                  <a:pt x="2420280" y="0"/>
                </a:lnTo>
                <a:lnTo>
                  <a:pt x="2420280" y="3482417"/>
                </a:lnTo>
                <a:lnTo>
                  <a:pt x="0" y="34824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62400" y="711200"/>
            <a:ext cx="11811000" cy="4419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971C1C4-DC4E-4CE5-17B1-6B13929FD644}"/>
              </a:ext>
            </a:extLst>
          </p:cNvPr>
          <p:cNvSpPr/>
          <p:nvPr/>
        </p:nvSpPr>
        <p:spPr>
          <a:xfrm>
            <a:off x="8932442" y="1313531"/>
            <a:ext cx="1905000" cy="2864008"/>
          </a:xfrm>
          <a:custGeom>
            <a:avLst/>
            <a:gdLst/>
            <a:ahLst/>
            <a:cxnLst/>
            <a:rect l="l" t="t" r="r" b="b"/>
            <a:pathLst>
              <a:path w="2332110" h="3392160">
                <a:moveTo>
                  <a:pt x="0" y="0"/>
                </a:moveTo>
                <a:lnTo>
                  <a:pt x="2332111" y="0"/>
                </a:lnTo>
                <a:lnTo>
                  <a:pt x="2332111" y="3392160"/>
                </a:lnTo>
                <a:lnTo>
                  <a:pt x="0" y="3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42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A18452B-1CDD-6267-E199-757B2C6BD46B}"/>
              </a:ext>
            </a:extLst>
          </p:cNvPr>
          <p:cNvGrpSpPr/>
          <p:nvPr/>
        </p:nvGrpSpPr>
        <p:grpSpPr>
          <a:xfrm>
            <a:off x="549558" y="2305594"/>
            <a:ext cx="17188884" cy="7229432"/>
            <a:chOff x="1406102" y="2081835"/>
            <a:chExt cx="10723971" cy="27614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070EA8F-9497-1606-D4A1-C73BC920F60F}"/>
                </a:ext>
              </a:extLst>
            </p:cNvPr>
            <p:cNvSpPr/>
            <p:nvPr/>
          </p:nvSpPr>
          <p:spPr>
            <a:xfrm>
              <a:off x="1522081" y="2214752"/>
              <a:ext cx="10401935" cy="2628553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540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149EE7-3A82-047C-FFE7-093C29BD4DC9}"/>
                </a:ext>
              </a:extLst>
            </p:cNvPr>
            <p:cNvSpPr txBox="1"/>
            <p:nvPr/>
          </p:nvSpPr>
          <p:spPr>
            <a:xfrm>
              <a:off x="1406102" y="2081835"/>
              <a:ext cx="1072397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effectLst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F3170C-8D9B-0CE9-0E9E-D163BECC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772145"/>
            <a:ext cx="8229600" cy="20723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1518758" y="2976741"/>
            <a:ext cx="151061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9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khuyên học sinh chăm học, nghe thầy, yêu bạn, </a:t>
            </a:r>
            <a:r>
              <a:rPr lang="vi-V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 tục </a:t>
            </a:r>
            <a:r>
              <a:rPr lang="vi-VN" sz="9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nghiệp của cha ông.</a:t>
            </a:r>
            <a:endParaRPr lang="en-US" sz="9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006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5917E-8DA7-7569-35C5-07223CD3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000500"/>
            <a:ext cx="13381880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787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86739291851">
            <a:hlinkClick r:id="" action="ppaction://media"/>
            <a:extLst>
              <a:ext uri="{FF2B5EF4-FFF2-40B4-BE49-F238E27FC236}">
                <a16:creationId xmlns:a16="http://schemas.microsoft.com/office/drawing/2014/main" id="{14297C95-AF29-2115-4CB7-4AA61A296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00"/>
            <a:ext cx="18288000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4">
            <a:extLst>
              <a:ext uri="{FF2B5EF4-FFF2-40B4-BE49-F238E27FC236}">
                <a16:creationId xmlns:a16="http://schemas.microsoft.com/office/drawing/2014/main" id="{E3A154E6-6903-0344-BC25-1467F8759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537" cy="10287000"/>
          </a:xfr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88906A2-4715-3DDA-E3FA-1BD298007DED}"/>
              </a:ext>
            </a:extLst>
          </p:cNvPr>
          <p:cNvGrpSpPr/>
          <p:nvPr/>
        </p:nvGrpSpPr>
        <p:grpSpPr>
          <a:xfrm>
            <a:off x="979150" y="5955245"/>
            <a:ext cx="7132949" cy="2120954"/>
            <a:chOff x="263962" y="2763078"/>
            <a:chExt cx="4755299" cy="1413969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EC50C33-4E1A-B7AD-4339-B62BE8A94C33}"/>
                </a:ext>
              </a:extLst>
            </p:cNvPr>
            <p:cNvGrpSpPr/>
            <p:nvPr/>
          </p:nvGrpSpPr>
          <p:grpSpPr>
            <a:xfrm>
              <a:off x="263962" y="2763078"/>
              <a:ext cx="4755299" cy="1413969"/>
              <a:chOff x="263962" y="2763078"/>
              <a:chExt cx="4755299" cy="1413969"/>
            </a:xfrm>
          </p:grpSpPr>
          <p:sp>
            <p:nvSpPr>
              <p:cNvPr id="133" name="Rounded Rectangle 4">
                <a:extLst>
                  <a:ext uri="{FF2B5EF4-FFF2-40B4-BE49-F238E27FC236}">
                    <a16:creationId xmlns:a16="http://schemas.microsoft.com/office/drawing/2014/main" id="{32847B19-7D0A-C581-BCDC-DFB5C0369D8A}"/>
                  </a:ext>
                </a:extLst>
              </p:cNvPr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8754C883-1D57-E6E1-EA68-1DB10D7C8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3962" y="276307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C52EEDC-2423-C7D4-7454-8E03FDC42D38}"/>
                </a:ext>
              </a:extLst>
            </p:cNvPr>
            <p:cNvSpPr/>
            <p:nvPr/>
          </p:nvSpPr>
          <p:spPr>
            <a:xfrm>
              <a:off x="1581118" y="2973744"/>
              <a:ext cx="290037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6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endPara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4510227B-97E5-BCDF-C05F-0346938C8DA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66694" y="5862230"/>
            <a:ext cx="1691096" cy="1701321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351A903-A811-8D84-550C-6B26826D1130}"/>
              </a:ext>
            </a:extLst>
          </p:cNvPr>
          <p:cNvGrpSpPr/>
          <p:nvPr/>
        </p:nvGrpSpPr>
        <p:grpSpPr>
          <a:xfrm>
            <a:off x="9684103" y="5718910"/>
            <a:ext cx="6813569" cy="2249366"/>
            <a:chOff x="6067264" y="2605521"/>
            <a:chExt cx="4542379" cy="1499577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CC76FCE-2EB6-04CC-C607-45A040C808E4}"/>
                </a:ext>
              </a:extLst>
            </p:cNvPr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39" name="Rounded Rectangle 10">
                <a:extLst>
                  <a:ext uri="{FF2B5EF4-FFF2-40B4-BE49-F238E27FC236}">
                    <a16:creationId xmlns:a16="http://schemas.microsoft.com/office/drawing/2014/main" id="{035CA150-7AA5-1E44-A2D0-46C812644E06}"/>
                  </a:ext>
                </a:extLst>
              </p:cNvPr>
              <p:cNvSpPr/>
              <p:nvPr/>
            </p:nvSpPr>
            <p:spPr>
              <a:xfrm>
                <a:off x="6338352" y="2711187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19ED573A-1803-8E4F-BE61-144696BAFA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E59D203A-335F-2817-312D-D62B8BB8E684}"/>
                </a:ext>
              </a:extLst>
            </p:cNvPr>
            <p:cNvSpPr/>
            <p:nvPr/>
          </p:nvSpPr>
          <p:spPr>
            <a:xfrm>
              <a:off x="7668295" y="2911734"/>
              <a:ext cx="21754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Huế</a:t>
              </a:r>
              <a:endPara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2D5EFDD9-FBC5-1C42-557C-AB7C2C0A82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5487061" y="5862230"/>
            <a:ext cx="1691096" cy="1701321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34A3345-965E-A8A7-F3D2-796853F29839}"/>
              </a:ext>
            </a:extLst>
          </p:cNvPr>
          <p:cNvGrpSpPr/>
          <p:nvPr/>
        </p:nvGrpSpPr>
        <p:grpSpPr>
          <a:xfrm>
            <a:off x="839614" y="7950770"/>
            <a:ext cx="7272485" cy="2508579"/>
            <a:chOff x="170938" y="4498470"/>
            <a:chExt cx="4848323" cy="1672386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3269BA2-AE2C-025B-E37B-AA3E7CAC71D3}"/>
                </a:ext>
              </a:extLst>
            </p:cNvPr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45" name="Rounded Rectangle 16">
                <a:extLst>
                  <a:ext uri="{FF2B5EF4-FFF2-40B4-BE49-F238E27FC236}">
                    <a16:creationId xmlns:a16="http://schemas.microsoft.com/office/drawing/2014/main" id="{FFE4E2D0-369E-6249-F5D8-3869609EAF24}"/>
                  </a:ext>
                </a:extLst>
              </p:cNvPr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D5CF0CBB-AE35-814B-383F-01F43F37DD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F5ECFE-B31B-3935-DB99-2A57AF02CDB3}"/>
                </a:ext>
              </a:extLst>
            </p:cNvPr>
            <p:cNvSpPr/>
            <p:nvPr/>
          </p:nvSpPr>
          <p:spPr>
            <a:xfrm>
              <a:off x="1707005" y="4960117"/>
              <a:ext cx="28153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sz="6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87CA1A77-A32F-CB03-18D5-AA023EF6CEC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370755" y="8418699"/>
            <a:ext cx="1809281" cy="1627443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05DEA0C-36E7-562E-233C-4B1BE197573F}"/>
              </a:ext>
            </a:extLst>
          </p:cNvPr>
          <p:cNvGrpSpPr/>
          <p:nvPr/>
        </p:nvGrpSpPr>
        <p:grpSpPr>
          <a:xfrm>
            <a:off x="9684103" y="7900068"/>
            <a:ext cx="6813569" cy="2433486"/>
            <a:chOff x="6067264" y="4464669"/>
            <a:chExt cx="4542379" cy="162232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A347103-E9ED-F009-B031-D37A8A4BEB32}"/>
                </a:ext>
              </a:extLst>
            </p:cNvPr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151" name="Rounded Rectangle 22">
                <a:extLst>
                  <a:ext uri="{FF2B5EF4-FFF2-40B4-BE49-F238E27FC236}">
                    <a16:creationId xmlns:a16="http://schemas.microsoft.com/office/drawing/2014/main" id="{A34FA06A-4EB9-A9B5-57AE-2BF718269031}"/>
                  </a:ext>
                </a:extLst>
              </p:cNvPr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F8FCB9DD-62F9-34DB-4E2C-2A3ACD40E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5529BF0-A9E1-8A87-EE7C-D30A7182EB39}"/>
                </a:ext>
              </a:extLst>
            </p:cNvPr>
            <p:cNvSpPr/>
            <p:nvPr/>
          </p:nvSpPr>
          <p:spPr>
            <a:xfrm>
              <a:off x="7391484" y="4860332"/>
              <a:ext cx="257194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6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endPara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3" name="Picture 152">
            <a:extLst>
              <a:ext uri="{FF2B5EF4-FFF2-40B4-BE49-F238E27FC236}">
                <a16:creationId xmlns:a16="http://schemas.microsoft.com/office/drawing/2014/main" id="{2E5E97E4-E08B-9D06-B9AE-BA077E58E5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5668920" y="8093802"/>
            <a:ext cx="1691096" cy="1701321"/>
          </a:xfrm>
          <a:prstGeom prst="rect">
            <a:avLst/>
          </a:prstGeom>
        </p:spPr>
      </p:pic>
      <p:pic>
        <p:nvPicPr>
          <p:cNvPr id="15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2F2F-D342-CA69-28CE-D3C29AF91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696074" y="5465996"/>
            <a:ext cx="1821996" cy="1821996"/>
          </a:xfrm>
          <a:prstGeom prst="rect">
            <a:avLst/>
          </a:prstGeom>
        </p:spPr>
      </p:pic>
      <p:pic>
        <p:nvPicPr>
          <p:cNvPr id="15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E47EB60D-84DB-5F97-74D8-C7F8483C35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15986" y="3643995"/>
            <a:ext cx="1683750" cy="1683750"/>
          </a:xfrm>
          <a:prstGeom prst="rect">
            <a:avLst/>
          </a:prstGeom>
        </p:spPr>
      </p:pic>
      <p:pic>
        <p:nvPicPr>
          <p:cNvPr id="15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BFC7522-1C32-897A-A999-783892E775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13307" y="0"/>
            <a:ext cx="1683750" cy="1683750"/>
          </a:xfrm>
          <a:prstGeom prst="rect">
            <a:avLst/>
          </a:prstGeom>
        </p:spPr>
      </p:pic>
      <p:pic>
        <p:nvPicPr>
          <p:cNvPr id="15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A45AEF6-92C4-D262-2B98-DFDD7D6605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696072" y="1821998"/>
            <a:ext cx="1683750" cy="1683750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6C3F679-04E6-C7F8-BE9F-082D0178A46A}"/>
              </a:ext>
            </a:extLst>
          </p:cNvPr>
          <p:cNvGrpSpPr/>
          <p:nvPr/>
        </p:nvGrpSpPr>
        <p:grpSpPr>
          <a:xfrm>
            <a:off x="979150" y="370049"/>
            <a:ext cx="16430899" cy="5121312"/>
            <a:chOff x="762000" y="317500"/>
            <a:chExt cx="10808699" cy="1816100"/>
          </a:xfrm>
        </p:grpSpPr>
        <p:sp>
          <p:nvSpPr>
            <p:cNvPr id="159" name="Rounded Rectangle 30">
              <a:extLst>
                <a:ext uri="{FF2B5EF4-FFF2-40B4-BE49-F238E27FC236}">
                  <a16:creationId xmlns:a16="http://schemas.microsoft.com/office/drawing/2014/main" id="{C55667FD-5002-D78A-0CEC-67078B71473F}"/>
                </a:ext>
              </a:extLst>
            </p:cNvPr>
            <p:cNvSpPr/>
            <p:nvPr/>
          </p:nvSpPr>
          <p:spPr>
            <a:xfrm>
              <a:off x="762000" y="317500"/>
              <a:ext cx="10668000" cy="18161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3904178-43E6-32E1-96A1-6BCBB5938417}"/>
                </a:ext>
              </a:extLst>
            </p:cNvPr>
            <p:cNvSpPr/>
            <p:nvPr/>
          </p:nvSpPr>
          <p:spPr>
            <a:xfrm>
              <a:off x="1282898" y="811477"/>
              <a:ext cx="10287801" cy="753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Tỉnh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Lam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biếc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Sen </a:t>
              </a:r>
              <a:r>
                <a:rPr lang="en-US" sz="6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ngát?</a:t>
              </a:r>
              <a:r>
                <a:rPr lang="en-US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1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3" name="Freeform 3">
            <a:hlinkClick r:id="rId21" action="ppaction://hlinksldjump"/>
            <a:extLst>
              <a:ext uri="{FF2B5EF4-FFF2-40B4-BE49-F238E27FC236}">
                <a16:creationId xmlns:a16="http://schemas.microsoft.com/office/drawing/2014/main" id="{FA76FF1F-0E50-5723-DE5C-C9CB9D094D63}"/>
              </a:ext>
            </a:extLst>
          </p:cNvPr>
          <p:cNvSpPr/>
          <p:nvPr/>
        </p:nvSpPr>
        <p:spPr>
          <a:xfrm>
            <a:off x="228600" y="190501"/>
            <a:ext cx="3505200" cy="1631497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4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74941DE-6D4C-4A65-9A18-264F06E2613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165" name="Picture 3">
            <a:hlinkClick r:id="" action="ppaction://media"/>
            <a:extLst>
              <a:ext uri="{FF2B5EF4-FFF2-40B4-BE49-F238E27FC236}">
                <a16:creationId xmlns:a16="http://schemas.microsoft.com/office/drawing/2014/main" id="{68521288-EA4B-5B1C-F199-DFDE7B8EC98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488819" y="3921082"/>
            <a:ext cx="1501355" cy="15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37"/>
            <a:ext cx="18288000" cy="10363200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8748879"/>
            <a:ext cx="1630363" cy="16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4">
            <a:extLst>
              <a:ext uri="{FF2B5EF4-FFF2-40B4-BE49-F238E27FC236}">
                <a16:creationId xmlns:a16="http://schemas.microsoft.com/office/drawing/2014/main" id="{E3A154E6-6903-0344-BC25-1467F8759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537" cy="10287000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D41BCF-8BE1-5BAB-CA07-7A842F54BEC1}"/>
              </a:ext>
            </a:extLst>
          </p:cNvPr>
          <p:cNvGrpSpPr/>
          <p:nvPr/>
        </p:nvGrpSpPr>
        <p:grpSpPr>
          <a:xfrm>
            <a:off x="8839200" y="5753100"/>
            <a:ext cx="6847080" cy="2216866"/>
            <a:chOff x="454541" y="2648233"/>
            <a:chExt cx="4564720" cy="14779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23A021-2147-F4A9-E130-1137A6FF5027}"/>
                </a:ext>
              </a:extLst>
            </p:cNvPr>
            <p:cNvGrpSpPr/>
            <p:nvPr/>
          </p:nvGrpSpPr>
          <p:grpSpPr>
            <a:xfrm>
              <a:off x="454541" y="2648233"/>
              <a:ext cx="4564720" cy="1477910"/>
              <a:chOff x="454541" y="2648233"/>
              <a:chExt cx="4564720" cy="1477910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17496F-3FF5-A224-EC86-F7CFD6460352}"/>
                  </a:ext>
                </a:extLst>
              </p:cNvPr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011178-11AC-50F0-F605-31DA9D5F5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4541" y="2648233"/>
                <a:ext cx="1461520" cy="147791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035C91-CF3B-2A74-9FB9-A6ACED08769F}"/>
                </a:ext>
              </a:extLst>
            </p:cNvPr>
            <p:cNvSpPr/>
            <p:nvPr/>
          </p:nvSpPr>
          <p:spPr>
            <a:xfrm>
              <a:off x="1491631" y="2671876"/>
              <a:ext cx="3321215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Cảng</a:t>
              </a: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endParaRPr lang="vi-VN" sz="6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9041BE-7285-F97E-54CB-3786DA92246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4881783" y="5999991"/>
            <a:ext cx="1809281" cy="16274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51A39E-4A52-F372-C064-4A2A7E831BAA}"/>
              </a:ext>
            </a:extLst>
          </p:cNvPr>
          <p:cNvGrpSpPr/>
          <p:nvPr/>
        </p:nvGrpSpPr>
        <p:grpSpPr>
          <a:xfrm>
            <a:off x="838200" y="5600700"/>
            <a:ext cx="6813569" cy="2249366"/>
            <a:chOff x="6067264" y="2605521"/>
            <a:chExt cx="4542379" cy="14995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F489FD-A317-30D8-481F-D2810C4D8994}"/>
                </a:ext>
              </a:extLst>
            </p:cNvPr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0813B85-48BA-C0DC-D632-024306F8ABEE}"/>
                  </a:ext>
                </a:extLst>
              </p:cNvPr>
              <p:cNvSpPr/>
              <p:nvPr/>
            </p:nvSpPr>
            <p:spPr>
              <a:xfrm>
                <a:off x="6338352" y="2709816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5ADB2E5-91C2-EC99-1525-91ED98D1B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" b="29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93AE3-9BE7-F8D3-9C6D-72FC1A3000A5}"/>
                </a:ext>
              </a:extLst>
            </p:cNvPr>
            <p:cNvSpPr/>
            <p:nvPr/>
          </p:nvSpPr>
          <p:spPr>
            <a:xfrm>
              <a:off x="7477244" y="2617976"/>
              <a:ext cx="2640090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Cảng</a:t>
              </a: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endParaRPr lang="vi-VN" sz="6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18C7B-0FE3-4BC8-9116-78707349E20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806220" y="5893197"/>
            <a:ext cx="1691096" cy="170132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60587-2DEA-999B-248D-806CD9D1FD3B}"/>
              </a:ext>
            </a:extLst>
          </p:cNvPr>
          <p:cNvGrpSpPr/>
          <p:nvPr/>
        </p:nvGrpSpPr>
        <p:grpSpPr>
          <a:xfrm>
            <a:off x="641396" y="7878050"/>
            <a:ext cx="7272485" cy="2508579"/>
            <a:chOff x="170938" y="4498470"/>
            <a:chExt cx="4848323" cy="1672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B34BA9-612C-04BA-E221-8DAF16252082}"/>
                </a:ext>
              </a:extLst>
            </p:cNvPr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57039BE-E251-A2CD-8FBF-2164F620A7B6}"/>
                  </a:ext>
                </a:extLst>
              </p:cNvPr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31FBEBA-BEE7-2805-9F3A-BFAEC4649A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75ACAA-D30E-D35D-50E2-3EAE9A328BAB}"/>
                </a:ext>
              </a:extLst>
            </p:cNvPr>
            <p:cNvSpPr/>
            <p:nvPr/>
          </p:nvSpPr>
          <p:spPr>
            <a:xfrm>
              <a:off x="1513565" y="4611685"/>
              <a:ext cx="3321215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Cảng</a:t>
              </a: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6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Cam </a:t>
              </a:r>
              <a:r>
                <a:rPr lang="en-US" sz="6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Ranh</a:t>
              </a:r>
              <a:endParaRPr lang="vi-VN" sz="6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082CEF-D549-066B-2DCE-E5D0E28F9F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068332" y="8259042"/>
            <a:ext cx="1691096" cy="17013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32CCC-A036-3094-3EB5-90BC0DB23057}"/>
              </a:ext>
            </a:extLst>
          </p:cNvPr>
          <p:cNvGrpSpPr/>
          <p:nvPr/>
        </p:nvGrpSpPr>
        <p:grpSpPr>
          <a:xfrm>
            <a:off x="9144000" y="7853514"/>
            <a:ext cx="6813569" cy="2433486"/>
            <a:chOff x="6067264" y="4464669"/>
            <a:chExt cx="4542379" cy="16223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251D38-A7B9-1E20-44E0-826438453969}"/>
                </a:ext>
              </a:extLst>
            </p:cNvPr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D4FCBFAF-0E08-1C97-7A67-1FB800065756}"/>
                  </a:ext>
                </a:extLst>
              </p:cNvPr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253ECA5-057F-E9C6-BAF8-F61ED21B7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B876B7-67F8-40A0-FD21-CB034ABBDB5E}"/>
                </a:ext>
              </a:extLst>
            </p:cNvPr>
            <p:cNvSpPr/>
            <p:nvPr/>
          </p:nvSpPr>
          <p:spPr>
            <a:xfrm>
              <a:off x="6978151" y="4565947"/>
              <a:ext cx="3254713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Cảng</a:t>
              </a:r>
              <a:r>
                <a:rPr lang="en-US" sz="6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6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Mép</a:t>
              </a:r>
              <a:endParaRPr lang="vi-VN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B43A5B4-6397-9BAF-54BE-5A28E51EB98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5087600" y="8191500"/>
            <a:ext cx="1691096" cy="1701321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43AC05F-A481-3C3E-6E8C-2A9258620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696074" y="5465996"/>
            <a:ext cx="1821996" cy="1821996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DBF498BE-C20E-37EB-AC10-8DC83EDA1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15986" y="3643995"/>
            <a:ext cx="1683750" cy="168375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23100E4-8DCE-6822-4B76-649900C478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13307" y="0"/>
            <a:ext cx="1683750" cy="168375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EEF1A38-A41B-CA0B-40F3-752ECE6FCE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696072" y="1821998"/>
            <a:ext cx="1683750" cy="168375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07D4CDB-1504-0C63-EF2C-2A2D95E177F8}"/>
              </a:ext>
            </a:extLst>
          </p:cNvPr>
          <p:cNvSpPr/>
          <p:nvPr/>
        </p:nvSpPr>
        <p:spPr>
          <a:xfrm>
            <a:off x="1143000" y="476249"/>
            <a:ext cx="16002000" cy="5094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76BD08-0977-56E5-5594-2814D8E58480}"/>
              </a:ext>
            </a:extLst>
          </p:cNvPr>
          <p:cNvSpPr/>
          <p:nvPr/>
        </p:nvSpPr>
        <p:spPr>
          <a:xfrm>
            <a:off x="1636167" y="2047203"/>
            <a:ext cx="155088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3">
            <a:hlinkClick r:id="rId21" action="ppaction://hlinksldjump"/>
            <a:extLst>
              <a:ext uri="{FF2B5EF4-FFF2-40B4-BE49-F238E27FC236}">
                <a16:creationId xmlns:a16="http://schemas.microsoft.com/office/drawing/2014/main" id="{5E80C234-A33F-FEC9-71E6-8D5F5B2D20D3}"/>
              </a:ext>
            </a:extLst>
          </p:cNvPr>
          <p:cNvSpPr/>
          <p:nvPr/>
        </p:nvSpPr>
        <p:spPr>
          <a:xfrm>
            <a:off x="228600" y="190500"/>
            <a:ext cx="2551813" cy="2268209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F3942C70-63BF-A90E-F5D1-7E23128C464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6" name="Picture 3">
            <a:hlinkClick r:id="" action="ppaction://media"/>
            <a:extLst>
              <a:ext uri="{FF2B5EF4-FFF2-40B4-BE49-F238E27FC236}">
                <a16:creationId xmlns:a16="http://schemas.microsoft.com/office/drawing/2014/main" id="{7BC8E4A4-8FEE-9E7B-9A1D-9DBD7E15B30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31" name="tải xuống (2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336420" y="3686514"/>
            <a:ext cx="1844675" cy="18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2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440400" cy="10287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9100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" y="1188025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2019022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2813DD6-FEA9-DCD4-BE82-D52A9BBE18F9}"/>
              </a:ext>
            </a:extLst>
          </p:cNvPr>
          <p:cNvSpPr txBox="1"/>
          <p:nvPr/>
        </p:nvSpPr>
        <p:spPr>
          <a:xfrm>
            <a:off x="4953000" y="2972613"/>
            <a:ext cx="1844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Minh)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2600" y="3471851"/>
            <a:ext cx="15240000" cy="60150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B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AA0C028-DC13-7EA7-6AA2-67A983323225}"/>
              </a:ext>
            </a:extLst>
          </p:cNvPr>
          <p:cNvSpPr/>
          <p:nvPr/>
        </p:nvSpPr>
        <p:spPr>
          <a:xfrm>
            <a:off x="2280817" y="4861300"/>
            <a:ext cx="15087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6600" dirty="0">
                <a:effectLst/>
                <a:latin typeface="+mj-lt"/>
              </a:rPr>
              <a:t>Đoạn 1: </a:t>
            </a:r>
            <a:r>
              <a:rPr lang="vi-VN" sz="6600" i="1" dirty="0">
                <a:effectLst/>
                <a:latin typeface="+mj-lt"/>
              </a:rPr>
              <a:t>Từ đầu </a:t>
            </a:r>
            <a:r>
              <a:rPr lang="vi-VN" sz="6600" dirty="0">
                <a:effectLst/>
                <a:latin typeface="+mj-lt"/>
              </a:rPr>
              <a:t>đến </a:t>
            </a:r>
            <a:r>
              <a:rPr lang="vi-VN" sz="6600" i="1" dirty="0">
                <a:effectLst/>
                <a:latin typeface="+mj-lt"/>
              </a:rPr>
              <a:t>hoàn toàn Việt Nam</a:t>
            </a:r>
            <a:r>
              <a:rPr lang="vi-VN" sz="6600" dirty="0">
                <a:effectLst/>
                <a:latin typeface="+mj-lt"/>
              </a:rPr>
              <a:t>.</a:t>
            </a:r>
          </a:p>
          <a:p>
            <a:pPr algn="just">
              <a:spcAft>
                <a:spcPts val="0"/>
              </a:spcAft>
            </a:pPr>
            <a:endParaRPr lang="vi-VN" sz="6600" dirty="0"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vi-VN" sz="6600" dirty="0">
                <a:latin typeface="+mj-lt"/>
              </a:rPr>
              <a:t>Đoạn 2: </a:t>
            </a:r>
            <a:r>
              <a:rPr lang="vi-VN" sz="6600" i="1" dirty="0">
                <a:latin typeface="+mj-lt"/>
              </a:rPr>
              <a:t>Đoạn còn lại.</a:t>
            </a:r>
            <a:endParaRPr lang="en-US" sz="6600" i="1" dirty="0">
              <a:effectLst/>
              <a:latin typeface="+mj-lt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F08AEAD-8255-2AEE-BBA3-19B0232FC9A6}"/>
              </a:ext>
            </a:extLst>
          </p:cNvPr>
          <p:cNvSpPr/>
          <p:nvPr/>
        </p:nvSpPr>
        <p:spPr>
          <a:xfrm>
            <a:off x="4876800" y="800100"/>
            <a:ext cx="8534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Chia đoạn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83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98" y="0"/>
            <a:ext cx="18710329" cy="1043758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5466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" y="1188025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7" y="2029051"/>
            <a:ext cx="184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505" y="4468959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7799" y="4468959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53400" y="5219700"/>
            <a:ext cx="0" cy="396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59652" y="5219700"/>
            <a:ext cx="381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61341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B6EA212-C695-8A75-1672-83DD591329D6}"/>
              </a:ext>
            </a:extLst>
          </p:cNvPr>
          <p:cNvSpPr txBox="1"/>
          <p:nvPr/>
        </p:nvSpPr>
        <p:spPr>
          <a:xfrm>
            <a:off x="4953000" y="2976214"/>
            <a:ext cx="1844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Minh)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8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hương diện">
  <a:themeElements>
    <a:clrScheme name="Phương diện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hương diện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hương diệ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428</Words>
  <Application>Microsoft Office PowerPoint</Application>
  <PresentationFormat>Tùy chỉnh</PresentationFormat>
  <Paragraphs>68</Paragraphs>
  <Slides>24</Slides>
  <Notes>8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Aptos</vt:lpstr>
      <vt:lpstr>Arial</vt:lpstr>
      <vt:lpstr>Cambria</vt:lpstr>
      <vt:lpstr>Tahoma</vt:lpstr>
      <vt:lpstr>Times New Roman</vt:lpstr>
      <vt:lpstr>Trebuchet MS</vt:lpstr>
      <vt:lpstr>Wingdings 3</vt:lpstr>
      <vt:lpstr>1_Office Theme</vt:lpstr>
      <vt:lpstr>Phương diện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Administrator</cp:lastModifiedBy>
  <cp:revision>86</cp:revision>
  <dcterms:created xsi:type="dcterms:W3CDTF">2006-08-16T00:00:00Z</dcterms:created>
  <dcterms:modified xsi:type="dcterms:W3CDTF">2025-11-13T07:40:06Z</dcterms:modified>
  <dc:identifier>DAGjKZ0p6WI</dc:identifier>
</cp:coreProperties>
</file>