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9"/>
  </p:notesMasterIdLst>
  <p:sldIdLst>
    <p:sldId id="392" r:id="rId3"/>
    <p:sldId id="258" r:id="rId4"/>
    <p:sldId id="284" r:id="rId5"/>
    <p:sldId id="318" r:id="rId6"/>
    <p:sldId id="320" r:id="rId7"/>
    <p:sldId id="321" r:id="rId8"/>
    <p:sldId id="322" r:id="rId9"/>
    <p:sldId id="323" r:id="rId10"/>
    <p:sldId id="324" r:id="rId11"/>
    <p:sldId id="370" r:id="rId12"/>
    <p:sldId id="371" r:id="rId13"/>
    <p:sldId id="372" r:id="rId14"/>
    <p:sldId id="319" r:id="rId15"/>
    <p:sldId id="325" r:id="rId16"/>
    <p:sldId id="327" r:id="rId17"/>
    <p:sldId id="364" r:id="rId18"/>
    <p:sldId id="330" r:id="rId19"/>
    <p:sldId id="331" r:id="rId20"/>
    <p:sldId id="350" r:id="rId21"/>
    <p:sldId id="353" r:id="rId22"/>
    <p:sldId id="263" r:id="rId23"/>
    <p:sldId id="352" r:id="rId24"/>
    <p:sldId id="374" r:id="rId25"/>
    <p:sldId id="363" r:id="rId26"/>
    <p:sldId id="375" r:id="rId27"/>
    <p:sldId id="34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832F"/>
    <a:srgbClr val="FF6600"/>
    <a:srgbClr val="FC9728"/>
    <a:srgbClr val="FCA141"/>
    <a:srgbClr val="C0EF4D"/>
    <a:srgbClr val="FFFFFF"/>
    <a:srgbClr val="FBED97"/>
    <a:srgbClr val="431807"/>
    <a:srgbClr val="FFBB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p:cViewPr varScale="1">
        <p:scale>
          <a:sx n="68" d="100"/>
          <a:sy n="68" d="100"/>
        </p:scale>
        <p:origin x="8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3A1C-B471-4D54-9372-8B4EFFA7B7C7}"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27057-AAD9-4874-A593-5642452ACA8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8202F42-8E37-417F-B7D4-5F68870918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27057-AAD9-4874-A593-5642452ACA81}" type="slidenum">
              <a:rPr lang="en-US" smtClean="0"/>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THANH TÂM"/>
          <p:cNvPicPr>
            <a:picLocks noChangeAspect="1"/>
          </p:cNvPicPr>
          <p:nvPr userDrawn="1"/>
        </p:nvPicPr>
        <p:blipFill>
          <a:blip r:embed="rId2"/>
          <a:stretch>
            <a:fillRect/>
          </a:stretch>
        </p:blipFill>
        <p:spPr>
          <a:xfrm>
            <a:off x="0" y="-1"/>
            <a:ext cx="12192000" cy="69075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1DEDA53B-EC05-47A8-96A1-D20933D13352}" type="slidenum">
              <a:rPr lang="en-US" altLang="en-US"/>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61760D2-807A-4F03-8267-BB1D1EE44206}" type="datetimeFigureOut">
              <a:rPr lang="en-US" smtClean="0"/>
              <a:t>11/10/2025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218BCCD-10CC-461C-8200-0DB59DA391A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4"/>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5" b="1" cap="all"/>
            </a:lvl1pPr>
          </a:lstStyle>
          <a:p>
            <a:r>
              <a:rPr lang="en-US"/>
              <a:t>Click to edit Master title style</a:t>
            </a:r>
          </a:p>
        </p:txBody>
      </p:sp>
      <p:sp>
        <p:nvSpPr>
          <p:cNvPr id="3" name="Text Placeholder 2"/>
          <p:cNvSpPr>
            <a:spLocks noGrp="1"/>
          </p:cNvSpPr>
          <p:nvPr>
            <p:ph type="body" idx="1"/>
          </p:nvPr>
        </p:nvSpPr>
        <p:spPr>
          <a:xfrm>
            <a:off x="481543" y="1937809"/>
            <a:ext cx="5181600" cy="1000125"/>
          </a:xfrm>
        </p:spPr>
        <p:txBody>
          <a:bodyPr anchor="b"/>
          <a:lstStyle>
            <a:lvl1pPr marL="0" indent="0">
              <a:buNone/>
              <a:defRPr sz="1340">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40">
                <a:solidFill>
                  <a:schemeClr val="tx1">
                    <a:tint val="75000"/>
                  </a:schemeClr>
                </a:solidFill>
              </a:defRPr>
            </a:lvl4pPr>
            <a:lvl5pPr marL="1219200" indent="0">
              <a:buNone/>
              <a:defRPr sz="940">
                <a:solidFill>
                  <a:schemeClr val="tx1">
                    <a:tint val="75000"/>
                  </a:schemeClr>
                </a:solidFill>
              </a:defRPr>
            </a:lvl5pPr>
            <a:lvl6pPr marL="1524000" indent="0">
              <a:buNone/>
              <a:defRPr sz="940">
                <a:solidFill>
                  <a:schemeClr val="tx1">
                    <a:tint val="75000"/>
                  </a:schemeClr>
                </a:solidFill>
              </a:defRPr>
            </a:lvl6pPr>
            <a:lvl7pPr marL="1828800" indent="0">
              <a:buNone/>
              <a:defRPr sz="940">
                <a:solidFill>
                  <a:schemeClr val="tx1">
                    <a:tint val="75000"/>
                  </a:schemeClr>
                </a:solidFill>
              </a:defRPr>
            </a:lvl7pPr>
            <a:lvl8pPr marL="2133600" indent="0">
              <a:buNone/>
              <a:defRPr sz="940">
                <a:solidFill>
                  <a:schemeClr val="tx1">
                    <a:tint val="75000"/>
                  </a:schemeClr>
                </a:solidFill>
              </a:defRPr>
            </a:lvl8pPr>
            <a:lvl9pPr marL="2438400" indent="0">
              <a:buNone/>
              <a:defRPr sz="9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60" cy="426508"/>
          </a:xfrm>
        </p:spPr>
        <p:txBody>
          <a:bodyPr anchor="b"/>
          <a:lstStyle>
            <a:lvl1pPr marL="0" indent="0">
              <a:buNone/>
              <a:defRPr sz="1600" b="1"/>
            </a:lvl1pPr>
            <a:lvl2pPr marL="304800" indent="0">
              <a:buNone/>
              <a:defRPr sz="1340"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4" name="Content Placeholder 3"/>
          <p:cNvSpPr>
            <a:spLocks noGrp="1"/>
          </p:cNvSpPr>
          <p:nvPr>
            <p:ph sz="half" idx="2"/>
          </p:nvPr>
        </p:nvSpPr>
        <p:spPr>
          <a:xfrm>
            <a:off x="304800" y="1449917"/>
            <a:ext cx="2693460" cy="2634192"/>
          </a:xfrm>
        </p:spPr>
        <p:txBody>
          <a:bodyPr/>
          <a:lstStyle>
            <a:lvl1pPr>
              <a:defRPr sz="1600"/>
            </a:lvl1pPr>
            <a:lvl2pPr>
              <a:defRPr sz="1340"/>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40"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40"/>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11/10/2025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THANH TÂM"/>
          <p:cNvPicPr>
            <a:picLocks noChangeAspect="1"/>
          </p:cNvPicPr>
          <p:nvPr userDrawn="1"/>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11/10/2025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11/10/2025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3" cy="774700"/>
          </a:xfrm>
        </p:spPr>
        <p:txBody>
          <a:bodyPr anchor="b"/>
          <a:lstStyle>
            <a:lvl1pPr algn="l">
              <a:defRPr sz="1340" b="1"/>
            </a:lvl1pPr>
          </a:lstStyle>
          <a:p>
            <a:r>
              <a:rPr lang="en-US"/>
              <a:t>Click to edit Master title style</a:t>
            </a:r>
          </a:p>
        </p:txBody>
      </p:sp>
      <p:sp>
        <p:nvSpPr>
          <p:cNvPr id="3" name="Content Placeholder 2"/>
          <p:cNvSpPr>
            <a:spLocks noGrp="1"/>
          </p:cNvSpPr>
          <p:nvPr>
            <p:ph idx="1"/>
          </p:nvPr>
        </p:nvSpPr>
        <p:spPr>
          <a:xfrm>
            <a:off x="2383368" y="182033"/>
            <a:ext cx="3407833" cy="3902076"/>
          </a:xfrm>
        </p:spPr>
        <p:txBody>
          <a:bodyPr/>
          <a:lstStyle>
            <a:lvl1pPr>
              <a:defRPr sz="2140"/>
            </a:lvl1pPr>
            <a:lvl2pPr>
              <a:defRPr sz="1865"/>
            </a:lvl2pPr>
            <a:lvl3pPr>
              <a:defRPr sz="1600"/>
            </a:lvl3pPr>
            <a:lvl4pPr>
              <a:defRPr sz="1340"/>
            </a:lvl4pPr>
            <a:lvl5pPr>
              <a:defRPr sz="1340"/>
            </a:lvl5pPr>
            <a:lvl6pPr>
              <a:defRPr sz="1340"/>
            </a:lvl6pPr>
            <a:lvl7pPr>
              <a:defRPr sz="1340"/>
            </a:lvl7pPr>
            <a:lvl8pPr>
              <a:defRPr sz="1340"/>
            </a:lvl8pPr>
            <a:lvl9pPr>
              <a:defRPr sz="13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3"/>
            <a:ext cx="2005543" cy="3127376"/>
          </a:xfrm>
        </p:spPr>
        <p:txBody>
          <a:bodyPr/>
          <a:lstStyle>
            <a:lvl1pPr marL="0" indent="0">
              <a:buNone/>
              <a:defRPr sz="940"/>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60" y="3200400"/>
            <a:ext cx="3657600" cy="377825"/>
          </a:xfrm>
        </p:spPr>
        <p:txBody>
          <a:bodyPr anchor="b"/>
          <a:lstStyle>
            <a:lvl1pPr algn="l">
              <a:defRPr sz="1340" b="1"/>
            </a:lvl1pPr>
          </a:lstStyle>
          <a:p>
            <a:r>
              <a:rPr lang="en-US"/>
              <a:t>Click to edit Master title style</a:t>
            </a:r>
          </a:p>
        </p:txBody>
      </p:sp>
      <p:sp>
        <p:nvSpPr>
          <p:cNvPr id="3" name="Picture Placeholder 2"/>
          <p:cNvSpPr>
            <a:spLocks noGrp="1"/>
          </p:cNvSpPr>
          <p:nvPr>
            <p:ph type="pic" idx="1"/>
          </p:nvPr>
        </p:nvSpPr>
        <p:spPr>
          <a:xfrm>
            <a:off x="1194860" y="408517"/>
            <a:ext cx="3657600" cy="2743200"/>
          </a:xfrm>
        </p:spPr>
        <p:txBody>
          <a:bodyPr/>
          <a:lstStyle>
            <a:lvl1pPr marL="0" indent="0">
              <a:buNone/>
              <a:defRPr sz="2140"/>
            </a:lvl1pPr>
            <a:lvl2pPr marL="304800" indent="0">
              <a:buNone/>
              <a:defRPr sz="1865"/>
            </a:lvl2pPr>
            <a:lvl3pPr marL="609600" indent="0">
              <a:buNone/>
              <a:defRPr sz="1600"/>
            </a:lvl3pPr>
            <a:lvl4pPr marL="914400" indent="0">
              <a:buNone/>
              <a:defRPr sz="1340"/>
            </a:lvl4pPr>
            <a:lvl5pPr marL="1219200" indent="0">
              <a:buNone/>
              <a:defRPr sz="1340"/>
            </a:lvl5pPr>
            <a:lvl6pPr marL="1524000" indent="0">
              <a:buNone/>
              <a:defRPr sz="1340"/>
            </a:lvl6pPr>
            <a:lvl7pPr marL="1828800" indent="0">
              <a:buNone/>
              <a:defRPr sz="1340"/>
            </a:lvl7pPr>
            <a:lvl8pPr marL="2133600" indent="0">
              <a:buNone/>
              <a:defRPr sz="1340"/>
            </a:lvl8pPr>
            <a:lvl9pPr marL="2438400" indent="0">
              <a:buNone/>
              <a:defRPr sz="1340"/>
            </a:lvl9pPr>
          </a:lstStyle>
          <a:p>
            <a:endParaRPr lang="en-US"/>
          </a:p>
        </p:txBody>
      </p:sp>
      <p:sp>
        <p:nvSpPr>
          <p:cNvPr id="4" name="Text Placeholder 3"/>
          <p:cNvSpPr>
            <a:spLocks noGrp="1"/>
          </p:cNvSpPr>
          <p:nvPr>
            <p:ph type="body" sz="half" idx="2"/>
          </p:nvPr>
        </p:nvSpPr>
        <p:spPr>
          <a:xfrm>
            <a:off x="1194860" y="3578225"/>
            <a:ext cx="3657600" cy="536576"/>
          </a:xfrm>
        </p:spPr>
        <p:txBody>
          <a:bodyPr/>
          <a:lstStyle>
            <a:lvl1pPr marL="0" indent="0">
              <a:buNone/>
              <a:defRPr sz="940"/>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11/10/2025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11/10/2025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THANH TÂM"/>
          <p:cNvPicPr>
            <a:picLocks noChangeAspect="1"/>
          </p:cNvPicPr>
          <p:nvPr userDrawn="1"/>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1"/>
          <p:cNvSpPr/>
          <p:nvPr userDrawn="1"/>
        </p:nvSpPr>
        <p:spPr>
          <a:xfrm>
            <a:off x="234209" y="366493"/>
            <a:ext cx="11723582" cy="6125013"/>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chemeClr val="bg1"/>
          </a:solid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HANH TÂM"/>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11/10/2025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t>11/10/2025</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609600" rtl="0" eaLnBrk="1" latinLnBrk="0" hangingPunct="1">
        <a:spcBef>
          <a:spcPct val="0"/>
        </a:spcBef>
        <a:buNone/>
        <a:defRPr sz="2940" kern="1200">
          <a:solidFill>
            <a:schemeClr val="tx1"/>
          </a:solidFill>
          <a:latin typeface="+mj-lt"/>
          <a:ea typeface="+mj-ea"/>
          <a:cs typeface="+mj-cs"/>
        </a:defRPr>
      </a:lvl1pPr>
    </p:titleStyle>
    <p:bodyStyle>
      <a:lvl1pPr marL="228600" indent="-228600" algn="l" defTabSz="609600" rtl="0" eaLnBrk="1" latinLnBrk="0" hangingPunct="1">
        <a:spcBef>
          <a:spcPct val="12000"/>
        </a:spcBef>
        <a:buFont typeface="Arial" panose="020B0604020202020204" pitchFamily="34" charset="0"/>
        <a:buChar char="•"/>
        <a:defRPr sz="2140" kern="1200">
          <a:solidFill>
            <a:schemeClr val="tx1"/>
          </a:solidFill>
          <a:latin typeface="+mn-lt"/>
          <a:ea typeface="+mn-ea"/>
          <a:cs typeface="+mn-cs"/>
        </a:defRPr>
      </a:lvl1pPr>
      <a:lvl2pPr marL="495300" indent="-190500" algn="l" defTabSz="609600" rtl="0" eaLnBrk="1" latinLnBrk="0" hangingPunct="1">
        <a:spcBef>
          <a:spcPct val="12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12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12000"/>
        </a:spcBef>
        <a:buFont typeface="Arial" panose="020B0604020202020204" pitchFamily="34" charset="0"/>
        <a:buChar char="–"/>
        <a:defRPr sz="1340" kern="1200">
          <a:solidFill>
            <a:schemeClr val="tx1"/>
          </a:solidFill>
          <a:latin typeface="+mn-lt"/>
          <a:ea typeface="+mn-ea"/>
          <a:cs typeface="+mn-cs"/>
        </a:defRPr>
      </a:lvl4pPr>
      <a:lvl5pPr marL="1371600" indent="-152400" algn="l" defTabSz="609600" rtl="0" eaLnBrk="1" latinLnBrk="0" hangingPunct="1">
        <a:spcBef>
          <a:spcPct val="12000"/>
        </a:spcBef>
        <a:buFont typeface="Arial" panose="020B0604020202020204" pitchFamily="34" charset="0"/>
        <a:buChar char="»"/>
        <a:defRPr sz="1340" kern="1200">
          <a:solidFill>
            <a:schemeClr val="tx1"/>
          </a:solidFill>
          <a:latin typeface="+mn-lt"/>
          <a:ea typeface="+mn-ea"/>
          <a:cs typeface="+mn-cs"/>
        </a:defRPr>
      </a:lvl5pPr>
      <a:lvl6pPr marL="1676400" indent="-152400" algn="l" defTabSz="609600" rtl="0" eaLnBrk="1" latinLnBrk="0" hangingPunct="1">
        <a:spcBef>
          <a:spcPct val="12000"/>
        </a:spcBef>
        <a:buFont typeface="Arial" panose="020B0604020202020204" pitchFamily="34" charset="0"/>
        <a:buChar char="•"/>
        <a:defRPr sz="1340" kern="1200">
          <a:solidFill>
            <a:schemeClr val="tx1"/>
          </a:solidFill>
          <a:latin typeface="+mn-lt"/>
          <a:ea typeface="+mn-ea"/>
          <a:cs typeface="+mn-cs"/>
        </a:defRPr>
      </a:lvl6pPr>
      <a:lvl7pPr marL="1981200" indent="-152400" algn="l" defTabSz="609600" rtl="0" eaLnBrk="1" latinLnBrk="0" hangingPunct="1">
        <a:spcBef>
          <a:spcPct val="12000"/>
        </a:spcBef>
        <a:buFont typeface="Arial" panose="020B0604020202020204" pitchFamily="34" charset="0"/>
        <a:buChar char="•"/>
        <a:defRPr sz="1340" kern="1200">
          <a:solidFill>
            <a:schemeClr val="tx1"/>
          </a:solidFill>
          <a:latin typeface="+mn-lt"/>
          <a:ea typeface="+mn-ea"/>
          <a:cs typeface="+mn-cs"/>
        </a:defRPr>
      </a:lvl7pPr>
      <a:lvl8pPr marL="2286000" indent="-152400" algn="l" defTabSz="609600" rtl="0" eaLnBrk="1" latinLnBrk="0" hangingPunct="1">
        <a:spcBef>
          <a:spcPct val="12000"/>
        </a:spcBef>
        <a:buFont typeface="Arial" panose="020B0604020202020204" pitchFamily="34" charset="0"/>
        <a:buChar char="•"/>
        <a:defRPr sz="1340" kern="1200">
          <a:solidFill>
            <a:schemeClr val="tx1"/>
          </a:solidFill>
          <a:latin typeface="+mn-lt"/>
          <a:ea typeface="+mn-ea"/>
          <a:cs typeface="+mn-cs"/>
        </a:defRPr>
      </a:lvl8pPr>
      <a:lvl9pPr marL="2590800" indent="-152400" algn="l" defTabSz="609600" rtl="0" eaLnBrk="1" latinLnBrk="0" hangingPunct="1">
        <a:spcBef>
          <a:spcPct val="12000"/>
        </a:spcBef>
        <a:buFont typeface="Arial" panose="020B0604020202020204" pitchFamily="34" charset="0"/>
        <a:buChar char="•"/>
        <a:defRPr sz="1340"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png"/><Relationship Id="rId3" Type="http://schemas.openxmlformats.org/officeDocument/2006/relationships/image" Target="../media/image18.png"/><Relationship Id="rId7" Type="http://schemas.openxmlformats.org/officeDocument/2006/relationships/slide" Target="slide12.xml"/><Relationship Id="rId12" Type="http://schemas.openxmlformats.org/officeDocument/2006/relationships/image" Target="../media/image37.png"/><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36.png"/><Relationship Id="rId5" Type="http://schemas.microsoft.com/office/2007/relationships/hdphoto" Target="../media/hdphoto3.wdp"/><Relationship Id="rId15" Type="http://schemas.openxmlformats.org/officeDocument/2006/relationships/image" Target="../media/image13.png"/><Relationship Id="rId10" Type="http://schemas.openxmlformats.org/officeDocument/2006/relationships/slide" Target="slide11.xml"/><Relationship Id="rId4" Type="http://schemas.openxmlformats.org/officeDocument/2006/relationships/image" Target="../media/image19.png"/><Relationship Id="rId9" Type="http://schemas.openxmlformats.org/officeDocument/2006/relationships/slide" Target="slide11.xml"/><Relationship Id="rId1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0.png"/><Relationship Id="rId3" Type="http://schemas.microsoft.com/office/2007/relationships/media" Target="../media/media4.mp3"/><Relationship Id="rId7" Type="http://schemas.openxmlformats.org/officeDocument/2006/relationships/image" Target="../media/image12.png"/><Relationship Id="rId12" Type="http://schemas.openxmlformats.org/officeDocument/2006/relationships/slide" Target="slide13.xml"/><Relationship Id="rId17" Type="http://schemas.microsoft.com/office/2007/relationships/hdphoto" Target="../media/hdphoto4.wdp"/><Relationship Id="rId2" Type="http://schemas.openxmlformats.org/officeDocument/2006/relationships/audio" Target="../media/media3.mp3"/><Relationship Id="rId16" Type="http://schemas.openxmlformats.org/officeDocument/2006/relationships/image" Target="../media/image21.png"/><Relationship Id="rId1" Type="http://schemas.microsoft.com/office/2007/relationships/media" Target="../media/media3.mp3"/><Relationship Id="rId6" Type="http://schemas.openxmlformats.org/officeDocument/2006/relationships/notesSlide" Target="../notesSlides/notesSlide4.xml"/><Relationship Id="rId11" Type="http://schemas.openxmlformats.org/officeDocument/2006/relationships/image" Target="../media/image14.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4.mp3"/><Relationship Id="rId9" Type="http://schemas.openxmlformats.org/officeDocument/2006/relationships/image" Target="../media/image15.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3" Type="http://schemas.microsoft.com/office/2007/relationships/media" Target="../media/media6.mp3"/><Relationship Id="rId7" Type="http://schemas.openxmlformats.org/officeDocument/2006/relationships/image" Target="../media/image21.png"/><Relationship Id="rId12" Type="http://schemas.openxmlformats.org/officeDocument/2006/relationships/image" Target="../media/image20.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4.png"/><Relationship Id="rId11" Type="http://schemas.openxmlformats.org/officeDocument/2006/relationships/slide" Target="slide10.xml"/><Relationship Id="rId5" Type="http://schemas.openxmlformats.org/officeDocument/2006/relationships/slideLayout" Target="../slideLayouts/slideLayout2.xml"/><Relationship Id="rId10" Type="http://schemas.openxmlformats.org/officeDocument/2006/relationships/image" Target="../media/image13.png"/><Relationship Id="rId4" Type="http://schemas.openxmlformats.org/officeDocument/2006/relationships/audio" Target="../media/media6.mp3"/><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5.wdp"/><Relationship Id="rId3" Type="http://schemas.openxmlformats.org/officeDocument/2006/relationships/slideLayout" Target="../slideLayouts/slideLayout13.xml"/><Relationship Id="rId7" Type="http://schemas.openxmlformats.org/officeDocument/2006/relationships/image" Target="../media/image12.png"/><Relationship Id="rId12" Type="http://schemas.openxmlformats.org/officeDocument/2006/relationships/image" Target="../media/image27.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15.png"/><Relationship Id="rId4" Type="http://schemas.openxmlformats.org/officeDocument/2006/relationships/notesSlide" Target="../notesSlides/notesSlide5.xml"/><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9.png"/><Relationship Id="rId7"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4.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0.png"/><Relationship Id="rId9"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9.png"/><Relationship Id="rId7" Type="http://schemas.openxmlformats.org/officeDocument/2006/relationships/image" Target="../media/image53.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10.png"/><Relationship Id="rId4" Type="http://schemas.openxmlformats.org/officeDocument/2006/relationships/image" Target="../media/image52.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5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0.png"/><Relationship Id="rId18"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29.png"/><Relationship Id="rId12" Type="http://schemas.openxmlformats.org/officeDocument/2006/relationships/image" Target="../media/image59.png"/><Relationship Id="rId17" Type="http://schemas.openxmlformats.org/officeDocument/2006/relationships/image" Target="../media/image62.png"/><Relationship Id="rId2" Type="http://schemas.openxmlformats.org/officeDocument/2006/relationships/audio" Target="../media/media2.mp3"/><Relationship Id="rId16" Type="http://schemas.openxmlformats.org/officeDocument/2006/relationships/image" Target="../media/image54.png"/><Relationship Id="rId1" Type="http://schemas.microsoft.com/office/2007/relationships/media" Target="../media/media2.mp3"/><Relationship Id="rId6" Type="http://schemas.openxmlformats.org/officeDocument/2006/relationships/image" Target="../media/image39.png"/><Relationship Id="rId11" Type="http://schemas.openxmlformats.org/officeDocument/2006/relationships/image" Target="../media/image58.png"/><Relationship Id="rId5" Type="http://schemas.openxmlformats.org/officeDocument/2006/relationships/image" Target="../media/image30.png"/><Relationship Id="rId15" Type="http://schemas.microsoft.com/office/2007/relationships/hdphoto" Target="../media/hdphoto8.wdp"/><Relationship Id="rId10" Type="http://schemas.openxmlformats.org/officeDocument/2006/relationships/image" Target="../media/image45.png"/><Relationship Id="rId4" Type="http://schemas.openxmlformats.org/officeDocument/2006/relationships/image" Target="../media/image28.png"/><Relationship Id="rId9" Type="http://schemas.openxmlformats.org/officeDocument/2006/relationships/image" Target="../media/image57.png"/><Relationship Id="rId14"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8.png"/><Relationship Id="rId26" Type="http://schemas.openxmlformats.org/officeDocument/2006/relationships/image" Target="../media/image76.png"/><Relationship Id="rId3" Type="http://schemas.openxmlformats.org/officeDocument/2006/relationships/image" Target="../media/image63.png"/><Relationship Id="rId21" Type="http://schemas.openxmlformats.org/officeDocument/2006/relationships/image" Target="../media/image71.png"/><Relationship Id="rId7" Type="http://schemas.openxmlformats.org/officeDocument/2006/relationships/image" Target="../media/image58.png"/><Relationship Id="rId12" Type="http://schemas.openxmlformats.org/officeDocument/2006/relationships/image" Target="../media/image62.png"/><Relationship Id="rId17" Type="http://schemas.openxmlformats.org/officeDocument/2006/relationships/image" Target="../media/image67.png"/><Relationship Id="rId25" Type="http://schemas.openxmlformats.org/officeDocument/2006/relationships/image" Target="../media/image75.png"/><Relationship Id="rId2" Type="http://schemas.openxmlformats.org/officeDocument/2006/relationships/image" Target="../media/image28.png"/><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45.png"/><Relationship Id="rId11" Type="http://schemas.openxmlformats.org/officeDocument/2006/relationships/image" Target="../media/image29.png"/><Relationship Id="rId24" Type="http://schemas.openxmlformats.org/officeDocument/2006/relationships/image" Target="../media/image74.png"/><Relationship Id="rId5" Type="http://schemas.openxmlformats.org/officeDocument/2006/relationships/image" Target="../media/image57.png"/><Relationship Id="rId15" Type="http://schemas.openxmlformats.org/officeDocument/2006/relationships/image" Target="../media/image47.png"/><Relationship Id="rId23" Type="http://schemas.openxmlformats.org/officeDocument/2006/relationships/image" Target="../media/image73.png"/><Relationship Id="rId10" Type="http://schemas.openxmlformats.org/officeDocument/2006/relationships/image" Target="../media/image54.png"/><Relationship Id="rId19" Type="http://schemas.openxmlformats.org/officeDocument/2006/relationships/image" Target="../media/image69.png"/><Relationship Id="rId4" Type="http://schemas.openxmlformats.org/officeDocument/2006/relationships/image" Target="../media/image30.png"/><Relationship Id="rId9" Type="http://schemas.openxmlformats.org/officeDocument/2006/relationships/image" Target="../media/image60.png"/><Relationship Id="rId14" Type="http://schemas.openxmlformats.org/officeDocument/2006/relationships/image" Target="../media/image65.png"/><Relationship Id="rId22"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52.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52.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Layout" Target="../slideLayouts/slideLayout1.xml"/><Relationship Id="rId7" Type="http://schemas.microsoft.com/office/2007/relationships/hdphoto" Target="../media/hdphoto9.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8.png"/><Relationship Id="rId5" Type="http://schemas.openxmlformats.org/officeDocument/2006/relationships/image" Target="../media/image76.png"/><Relationship Id="rId10" Type="http://schemas.openxmlformats.org/officeDocument/2006/relationships/image" Target="../media/image14.png"/><Relationship Id="rId4" Type="http://schemas.openxmlformats.org/officeDocument/2006/relationships/image" Target="../media/image28.png"/><Relationship Id="rId9" Type="http://schemas.microsoft.com/office/2007/relationships/hdphoto" Target="../media/hdphoto10.wdp"/></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0.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52.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81.png"/><Relationship Id="rId4" Type="http://schemas.microsoft.com/office/2007/relationships/hdphoto" Target="../media/hdphoto9.wdp"/></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notesSlide" Target="../notesSlides/notesSlide1.xml"/><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slide" Target="slide5.xml"/><Relationship Id="rId12" Type="http://schemas.openxmlformats.org/officeDocument/2006/relationships/image" Target="../media/image25.png"/><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24.png"/><Relationship Id="rId5" Type="http://schemas.microsoft.com/office/2007/relationships/hdphoto" Target="../media/hdphoto3.wdp"/><Relationship Id="rId15" Type="http://schemas.openxmlformats.org/officeDocument/2006/relationships/image" Target="../media/image13.png"/><Relationship Id="rId10" Type="http://schemas.openxmlformats.org/officeDocument/2006/relationships/slide" Target="slide6.xml"/><Relationship Id="rId4" Type="http://schemas.openxmlformats.org/officeDocument/2006/relationships/image" Target="../media/image19.png"/><Relationship Id="rId9" Type="http://schemas.openxmlformats.org/officeDocument/2006/relationships/slide" Target="slide6.xml"/><Relationship Id="rId1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0.png"/><Relationship Id="rId3" Type="http://schemas.microsoft.com/office/2007/relationships/media" Target="../media/media4.mp3"/><Relationship Id="rId7" Type="http://schemas.openxmlformats.org/officeDocument/2006/relationships/image" Target="../media/image12.png"/><Relationship Id="rId12" Type="http://schemas.openxmlformats.org/officeDocument/2006/relationships/slide" Target="slide7.xml"/><Relationship Id="rId17" Type="http://schemas.microsoft.com/office/2007/relationships/hdphoto" Target="../media/hdphoto4.wdp"/><Relationship Id="rId2" Type="http://schemas.openxmlformats.org/officeDocument/2006/relationships/audio" Target="../media/media3.mp3"/><Relationship Id="rId16" Type="http://schemas.openxmlformats.org/officeDocument/2006/relationships/image" Target="../media/image21.png"/><Relationship Id="rId1" Type="http://schemas.microsoft.com/office/2007/relationships/media" Target="../media/media3.mp3"/><Relationship Id="rId6" Type="http://schemas.openxmlformats.org/officeDocument/2006/relationships/notesSlide" Target="../notesSlides/notesSlide2.xml"/><Relationship Id="rId11" Type="http://schemas.openxmlformats.org/officeDocument/2006/relationships/image" Target="../media/image14.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4.mp3"/><Relationship Id="rId9" Type="http://schemas.openxmlformats.org/officeDocument/2006/relationships/image" Target="../media/image15.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3" Type="http://schemas.microsoft.com/office/2007/relationships/media" Target="../media/media6.mp3"/><Relationship Id="rId7" Type="http://schemas.openxmlformats.org/officeDocument/2006/relationships/image" Target="../media/image21.png"/><Relationship Id="rId12" Type="http://schemas.openxmlformats.org/officeDocument/2006/relationships/image" Target="../media/image20.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4.png"/><Relationship Id="rId11" Type="http://schemas.openxmlformats.org/officeDocument/2006/relationships/slide" Target="slide4.xml"/><Relationship Id="rId5" Type="http://schemas.openxmlformats.org/officeDocument/2006/relationships/slideLayout" Target="../slideLayouts/slideLayout2.xml"/><Relationship Id="rId10" Type="http://schemas.openxmlformats.org/officeDocument/2006/relationships/image" Target="../media/image13.png"/><Relationship Id="rId4" Type="http://schemas.openxmlformats.org/officeDocument/2006/relationships/audio" Target="../media/media6.mp3"/><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18.png"/><Relationship Id="rId7" Type="http://schemas.openxmlformats.org/officeDocument/2006/relationships/slide" Target="slide9.xml"/><Relationship Id="rId12" Type="http://schemas.openxmlformats.org/officeDocument/2006/relationships/slide" Target="slide8.xml"/><Relationship Id="rId2" Type="http://schemas.openxmlformats.org/officeDocument/2006/relationships/image" Target="../media/image17.emf"/><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8.xml"/><Relationship Id="rId5" Type="http://schemas.microsoft.com/office/2007/relationships/hdphoto" Target="../media/hdphoto3.wdp"/><Relationship Id="rId15" Type="http://schemas.openxmlformats.org/officeDocument/2006/relationships/image" Target="../media/image13.png"/><Relationship Id="rId10" Type="http://schemas.openxmlformats.org/officeDocument/2006/relationships/image" Target="../media/image33.png"/><Relationship Id="rId4" Type="http://schemas.openxmlformats.org/officeDocument/2006/relationships/image" Target="../media/image19.png"/><Relationship Id="rId9" Type="http://schemas.openxmlformats.org/officeDocument/2006/relationships/image" Target="../media/image32.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0.png"/><Relationship Id="rId3" Type="http://schemas.microsoft.com/office/2007/relationships/media" Target="../media/media4.mp3"/><Relationship Id="rId7" Type="http://schemas.openxmlformats.org/officeDocument/2006/relationships/image" Target="../media/image12.png"/><Relationship Id="rId12" Type="http://schemas.openxmlformats.org/officeDocument/2006/relationships/slide" Target="slide10.xml"/><Relationship Id="rId17" Type="http://schemas.microsoft.com/office/2007/relationships/hdphoto" Target="../media/hdphoto4.wdp"/><Relationship Id="rId2" Type="http://schemas.openxmlformats.org/officeDocument/2006/relationships/audio" Target="../media/media3.mp3"/><Relationship Id="rId16" Type="http://schemas.openxmlformats.org/officeDocument/2006/relationships/image" Target="../media/image21.png"/><Relationship Id="rId1" Type="http://schemas.microsoft.com/office/2007/relationships/media" Target="../media/media3.mp3"/><Relationship Id="rId6" Type="http://schemas.openxmlformats.org/officeDocument/2006/relationships/notesSlide" Target="../notesSlides/notesSlide3.xml"/><Relationship Id="rId11" Type="http://schemas.openxmlformats.org/officeDocument/2006/relationships/image" Target="../media/image14.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4.mp3"/><Relationship Id="rId9" Type="http://schemas.openxmlformats.org/officeDocument/2006/relationships/image" Target="../media/image15.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2.png"/><Relationship Id="rId3" Type="http://schemas.microsoft.com/office/2007/relationships/media" Target="../media/media6.mp3"/><Relationship Id="rId7" Type="http://schemas.openxmlformats.org/officeDocument/2006/relationships/image" Target="../media/image21.png"/><Relationship Id="rId12" Type="http://schemas.openxmlformats.org/officeDocument/2006/relationships/image" Target="../media/image20.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14.png"/><Relationship Id="rId11" Type="http://schemas.openxmlformats.org/officeDocument/2006/relationships/slide" Target="slide7.xml"/><Relationship Id="rId5" Type="http://schemas.openxmlformats.org/officeDocument/2006/relationships/slideLayout" Target="../slideLayouts/slideLayout2.xml"/><Relationship Id="rId10" Type="http://schemas.openxmlformats.org/officeDocument/2006/relationships/image" Target="../media/image13.png"/><Relationship Id="rId4" Type="http://schemas.openxmlformats.org/officeDocument/2006/relationships/audio" Target="../media/media6.mp3"/><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P662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10180640" y="637064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1752600" y="84139"/>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algn="ctr" eaLnBrk="1" hangingPunct="1">
              <a:spcBef>
                <a:spcPct val="50000"/>
              </a:spcBef>
              <a:buClrTx/>
              <a:buSzTx/>
              <a:buFontTx/>
              <a:buNone/>
            </a:pPr>
            <a:r>
              <a:rPr lang="en-US" altLang="en-US" sz="4800" b="1" dirty="0">
                <a:solidFill>
                  <a:srgbClr val="FF3300"/>
                </a:solidFill>
                <a:latin typeface="Times New Roman" panose="02020603050405020304" pitchFamily="18" charset="0"/>
                <a:cs typeface="Times New Roman" panose="02020603050405020304" pitchFamily="18" charset="0"/>
              </a:rPr>
              <a:t>Trường </a:t>
            </a:r>
            <a:r>
              <a:rPr lang="en-US" altLang="en-US" sz="4800" b="1" dirty="0" err="1">
                <a:solidFill>
                  <a:srgbClr val="FF3300"/>
                </a:solidFill>
                <a:latin typeface="Times New Roman" panose="02020603050405020304" pitchFamily="18" charset="0"/>
                <a:cs typeface="Times New Roman" panose="02020603050405020304" pitchFamily="18" charset="0"/>
              </a:rPr>
              <a:t>Tiểu</a:t>
            </a:r>
            <a:r>
              <a:rPr lang="en-US" altLang="en-US" sz="4800" b="1" dirty="0">
                <a:solidFill>
                  <a:srgbClr val="FF3300"/>
                </a:solidFill>
                <a:latin typeface="Times New Roman" panose="02020603050405020304" pitchFamily="18" charset="0"/>
                <a:cs typeface="Times New Roman" panose="02020603050405020304" pitchFamily="18" charset="0"/>
              </a:rPr>
              <a:t> </a:t>
            </a:r>
            <a:r>
              <a:rPr lang="en-US" altLang="en-US" sz="4800" b="1" dirty="0" err="1">
                <a:solidFill>
                  <a:srgbClr val="FF3300"/>
                </a:solidFill>
                <a:latin typeface="Times New Roman" panose="02020603050405020304" pitchFamily="18" charset="0"/>
                <a:cs typeface="Times New Roman" panose="02020603050405020304" pitchFamily="18" charset="0"/>
              </a:rPr>
              <a:t>học</a:t>
            </a:r>
            <a:r>
              <a:rPr lang="en-US" altLang="en-US" sz="4800" b="1" dirty="0">
                <a:solidFill>
                  <a:srgbClr val="FF3300"/>
                </a:solidFill>
                <a:latin typeface="Times New Roman" panose="02020603050405020304" pitchFamily="18" charset="0"/>
                <a:cs typeface="Times New Roman" panose="02020603050405020304" pitchFamily="18" charset="0"/>
              </a:rPr>
              <a:t> Hùng Thắng </a:t>
            </a:r>
            <a:endParaRPr lang="en-US" altLang="en-US" sz="935" b="1" dirty="0">
              <a:solidFill>
                <a:srgbClr val="000000"/>
              </a:solidFill>
              <a:latin typeface="Times New Roman" panose="02020603050405020304" pitchFamily="18" charset="0"/>
              <a:cs typeface="Times New Roman" panose="02020603050405020304" pitchFamily="18" charset="0"/>
            </a:endParaRPr>
          </a:p>
        </p:txBody>
      </p:sp>
      <p:sp>
        <p:nvSpPr>
          <p:cNvPr id="37893" name="WordArt 9"/>
          <p:cNvSpPr>
            <a:spLocks noChangeArrowheads="1" noChangeShapeType="1" noTextEdit="1"/>
          </p:cNvSpPr>
          <p:nvPr/>
        </p:nvSpPr>
        <p:spPr bwMode="auto">
          <a:xfrm>
            <a:off x="1738313" y="1066800"/>
            <a:ext cx="8915400" cy="6096000"/>
          </a:xfrm>
          <a:prstGeom prst="rect">
            <a:avLst/>
          </a:prstGeom>
        </p:spPr>
        <p:txBody>
          <a:bodyPr wrap="none" fromWordArt="1">
            <a:prstTxWarp prst="textArchUpPour">
              <a:avLst>
                <a:gd name="adj1" fmla="val 10725588"/>
                <a:gd name="adj2" fmla="val 77241"/>
              </a:avLst>
            </a:prstTxWarp>
          </a:bodyPr>
          <a:lstStyle/>
          <a:p>
            <a:pPr algn="ctr"/>
            <a:r>
              <a:rPr lang="en-US" sz="3600" kern="10">
                <a:ln w="12700">
                  <a:solidFill>
                    <a:srgbClr val="FF0000"/>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algn="ctr" rotWithShape="0">
                    <a:srgbClr val="C0C0C0">
                      <a:alpha val="50000"/>
                    </a:srgbClr>
                  </a:outerShdw>
                </a:effectLst>
                <a:latin typeface=".VnAristote" panose="020B7200000000000000" pitchFamily="34" charset="0"/>
              </a:rPr>
              <a:t>NhiÖt liÖt chµo mõng quý thÇy c« gi¸o</a:t>
            </a:r>
          </a:p>
        </p:txBody>
      </p:sp>
      <p:sp>
        <p:nvSpPr>
          <p:cNvPr id="6" name="WordArt 7"/>
          <p:cNvSpPr>
            <a:spLocks noChangeArrowheads="1" noChangeShapeType="1" noTextEdit="1"/>
          </p:cNvSpPr>
          <p:nvPr/>
        </p:nvSpPr>
        <p:spPr bwMode="auto">
          <a:xfrm>
            <a:off x="3185160" y="4114800"/>
            <a:ext cx="5638800" cy="1447800"/>
          </a:xfrm>
          <a:prstGeom prst="rect">
            <a:avLst/>
          </a:prstGeom>
        </p:spPr>
        <p:txBody>
          <a:bodyPr wrap="none" fromWordArt="1">
            <a:prstTxWarp prst="textPlain">
              <a:avLst>
                <a:gd name="adj" fmla="val 50000"/>
              </a:avLst>
            </a:prstTxWarp>
          </a:bodyPr>
          <a:lstStyle/>
          <a:p>
            <a:pPr algn="ctr"/>
            <a:r>
              <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LỚP : 5G</a:t>
            </a:r>
          </a:p>
          <a:p>
            <a:pPr algn="ctr"/>
            <a:r>
              <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MÔN : TOÁN</a:t>
            </a:r>
          </a:p>
          <a:p>
            <a:pPr algn="ctr"/>
            <a:endParaRPr lang="en-US" sz="36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37896" name="WordArt 8"/>
          <p:cNvSpPr>
            <a:spLocks noChangeArrowheads="1" noChangeShapeType="1" noTextEdit="1"/>
          </p:cNvSpPr>
          <p:nvPr/>
        </p:nvSpPr>
        <p:spPr bwMode="auto">
          <a:xfrm>
            <a:off x="4152900" y="6022976"/>
            <a:ext cx="4419600" cy="5429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FF"/>
              </a:contourClr>
            </a:sp3d>
          </a:bodyPr>
          <a:lstStyle/>
          <a:p>
            <a:pPr algn="ctr"/>
            <a:r>
              <a:rPr lang="vi-VN" sz="3600" kern="10" dirty="0">
                <a:ln w="9525">
                  <a:round/>
                </a:ln>
                <a:solidFill>
                  <a:srgbClr val="FF00FF">
                    <a:alpha val="92155"/>
                  </a:srgbClr>
                </a:solidFill>
                <a:latin typeface="Times New Roman" panose="02020603050405020304" pitchFamily="18" charset="0"/>
                <a:cs typeface="Times New Roman" panose="02020603050405020304" pitchFamily="18" charset="0"/>
              </a:rPr>
              <a:t>Người thực hiện:</a:t>
            </a:r>
            <a:r>
              <a:rPr lang="en-US" sz="3600" kern="10" dirty="0">
                <a:ln w="9525">
                  <a:round/>
                </a:ln>
                <a:solidFill>
                  <a:srgbClr val="FF00FF">
                    <a:alpha val="92155"/>
                  </a:srgbClr>
                </a:solidFill>
                <a:latin typeface="Times New Roman" panose="02020603050405020304" pitchFamily="18" charset="0"/>
                <a:cs typeface="Times New Roman" panose="02020603050405020304" pitchFamily="18" charset="0"/>
              </a:rPr>
              <a:t>Vũ Thị Duyên</a:t>
            </a:r>
          </a:p>
        </p:txBody>
      </p:sp>
      <p:sp>
        <p:nvSpPr>
          <p:cNvPr id="23560" name="Rectangle 9"/>
          <p:cNvSpPr>
            <a:spLocks noChangeArrowheads="1"/>
          </p:cNvSpPr>
          <p:nvPr/>
        </p:nvSpPr>
        <p:spPr bwMode="auto">
          <a:xfrm>
            <a:off x="0" y="0"/>
            <a:ext cx="12192000" cy="6858000"/>
          </a:xfrm>
          <a:prstGeom prst="rect">
            <a:avLst/>
          </a:prstGeom>
          <a:noFill/>
          <a:ln w="88900" cmpd="tri">
            <a:solidFill>
              <a:srgbClr val="0000FF"/>
            </a:solid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eaLnBrk="1" hangingPunct="1">
              <a:spcBef>
                <a:spcPct val="0"/>
              </a:spcBef>
              <a:buClrTx/>
              <a:buSzTx/>
              <a:buFontTx/>
              <a:buNone/>
            </a:pPr>
            <a:endParaRPr lang="en-US" altLang="en-US" sz="2400">
              <a:solidFill>
                <a:srgbClr val="000000"/>
              </a:solidFill>
              <a:latin typeface="Times New Roman" panose="02020603050405020304" pitchFamily="18" charset="0"/>
              <a:cs typeface="Arial" panose="020B0604020202020204" pitchFamily="34" charset="0"/>
            </a:endParaRPr>
          </a:p>
        </p:txBody>
      </p:sp>
      <p:sp>
        <p:nvSpPr>
          <p:cNvPr id="23561"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charset="0"/>
              </a:defRPr>
            </a:lvl9pPr>
          </a:lstStyle>
          <a:p>
            <a:pPr eaLnBrk="1" hangingPunct="1">
              <a:spcBef>
                <a:spcPct val="0"/>
              </a:spcBef>
              <a:buClrTx/>
              <a:buSzTx/>
              <a:buFontTx/>
              <a:buNone/>
            </a:pPr>
            <a:endParaRPr lang="vi-VN" altLang="en-US" sz="1400">
              <a:solidFill>
                <a:srgbClr val="000000"/>
              </a:solidFill>
              <a:latin typeface="Arial" panose="020B0604020202020204" pitchFamily="34" charset="0"/>
            </a:endParaRPr>
          </a:p>
        </p:txBody>
      </p:sp>
      <p:pic>
        <p:nvPicPr>
          <p:cNvPr id="23562"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6" y="-316"/>
            <a:ext cx="682625" cy="248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3563"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6201" y="4"/>
            <a:ext cx="682625" cy="248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2F4D71"/>
                  </a:outerShdw>
                </a:effectLst>
              </a14:hiddenEffects>
            </a:ext>
          </a:extLst>
        </p:spPr>
      </p:pic>
      <p:pic>
        <p:nvPicPr>
          <p:cNvPr id="23564" name="Picture 3" descr="WhitecornerFlow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 y="5632452"/>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4" descr="WhitecornerFlow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820400" y="5480052"/>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2" presetClass="entr" presetSubtype="2" repeatCount="indefinite" fill="remove" nodeType="afterEffect">
                                  <p:stCondLst>
                                    <p:cond delay="0"/>
                                  </p:stCondLst>
                                  <p:childTnLst>
                                    <p:set>
                                      <p:cBhvr>
                                        <p:cTn id="9" dur="1" fill="hold">
                                          <p:stCondLst>
                                            <p:cond delay="0"/>
                                          </p:stCondLst>
                                        </p:cTn>
                                        <p:tgtEl>
                                          <p:spTgt spid="37892">
                                            <p:txEl>
                                              <p:pRg st="0" end="0"/>
                                            </p:txEl>
                                          </p:spTgt>
                                        </p:tgtEl>
                                        <p:attrNameLst>
                                          <p:attrName>style.visibility</p:attrName>
                                        </p:attrNameLst>
                                      </p:cBhvr>
                                      <p:to>
                                        <p:strVal val="visible"/>
                                      </p:to>
                                    </p:set>
                                    <p:anim calcmode="lin" valueType="num">
                                      <p:cBhvr additive="base">
                                        <p:cTn id="10" dur="3000" fill="hold"/>
                                        <p:tgtEl>
                                          <p:spTgt spid="37892">
                                            <p:txEl>
                                              <p:pRg st="0" end="0"/>
                                            </p:txEl>
                                          </p:spTgt>
                                        </p:tgtEl>
                                        <p:attrNameLst>
                                          <p:attrName>ppt_x</p:attrName>
                                        </p:attrNameLst>
                                      </p:cBhvr>
                                      <p:tavLst>
                                        <p:tav tm="0">
                                          <p:val>
                                            <p:strVal val="1+#ppt_w/2"/>
                                          </p:val>
                                        </p:tav>
                                        <p:tav tm="100000">
                                          <p:val>
                                            <p:strVal val="#ppt_x"/>
                                          </p:val>
                                        </p:tav>
                                      </p:tavLst>
                                    </p:anim>
                                    <p:anim calcmode="lin" valueType="num">
                                      <p:cBhvr additive="base">
                                        <p:cTn id="11" dur="3000" fill="hold"/>
                                        <p:tgtEl>
                                          <p:spTgt spid="37892">
                                            <p:txEl>
                                              <p:pRg st="0" end="0"/>
                                            </p:txEl>
                                          </p:spTgt>
                                        </p:tgtEl>
                                        <p:attrNameLst>
                                          <p:attrName>ppt_y</p:attrName>
                                        </p:attrNameLst>
                                      </p:cBhvr>
                                      <p:tavLst>
                                        <p:tav tm="0">
                                          <p:val>
                                            <p:strVal val="#ppt_y"/>
                                          </p:val>
                                        </p:tav>
                                        <p:tav tm="100000">
                                          <p:val>
                                            <p:strVal val="#ppt_y"/>
                                          </p:val>
                                        </p:tav>
                                      </p:tavLst>
                                    </p:anim>
                                  </p:childTnLst>
                                </p:cTn>
                              </p:par>
                            </p:childTnLst>
                          </p:cTn>
                        </p:par>
                        <p:par>
                          <p:cTn id="12" fill="hold">
                            <p:stCondLst>
                              <p:cond delay="3000"/>
                            </p:stCondLst>
                            <p:childTnLst>
                              <p:par>
                                <p:cTn id="13" presetID="4" presetClass="entr" presetSubtype="16" fill="hold" grpId="0" nodeType="afterEffect">
                                  <p:stCondLst>
                                    <p:cond delay="0"/>
                                  </p:stCondLst>
                                  <p:childTnLst>
                                    <p:set>
                                      <p:cBhvr>
                                        <p:cTn id="14" dur="1" fill="hold">
                                          <p:stCondLst>
                                            <p:cond delay="0"/>
                                          </p:stCondLst>
                                        </p:cTn>
                                        <p:tgtEl>
                                          <p:spTgt spid="37892">
                                            <p:txEl>
                                              <p:pRg st="0" end="0"/>
                                            </p:txEl>
                                          </p:spTgt>
                                        </p:tgtEl>
                                        <p:attrNameLst>
                                          <p:attrName>style.visibility</p:attrName>
                                        </p:attrNameLst>
                                      </p:cBhvr>
                                      <p:to>
                                        <p:strVal val="visible"/>
                                      </p:to>
                                    </p:set>
                                    <p:animEffect transition="in" filter="box(in)">
                                      <p:cBhvr>
                                        <p:cTn id="15" dur="500"/>
                                        <p:tgtEl>
                                          <p:spTgt spid="37892">
                                            <p:txEl>
                                              <p:pRg st="0" end="0"/>
                                            </p:txEl>
                                          </p:spTgt>
                                        </p:tgtEl>
                                      </p:cBhvr>
                                    </p:animEffect>
                                  </p:childTnLst>
                                </p:cTn>
                              </p:par>
                            </p:childTnLst>
                          </p:cTn>
                        </p:par>
                        <p:par>
                          <p:cTn id="16" fill="hold">
                            <p:stCondLst>
                              <p:cond delay="3500"/>
                            </p:stCondLst>
                            <p:childTnLst>
                              <p:par>
                                <p:cTn id="17" presetID="12" presetClass="entr" presetSubtype="4" fill="hold" grpId="0" nodeType="afterEffect">
                                  <p:stCondLst>
                                    <p:cond delay="0"/>
                                  </p:stCondLst>
                                  <p:childTnLst>
                                    <p:set>
                                      <p:cBhvr>
                                        <p:cTn id="18" dur="1" fill="hold">
                                          <p:stCondLst>
                                            <p:cond delay="0"/>
                                          </p:stCondLst>
                                        </p:cTn>
                                        <p:tgtEl>
                                          <p:spTgt spid="37893"/>
                                        </p:tgtEl>
                                        <p:attrNameLst>
                                          <p:attrName>style.visibility</p:attrName>
                                        </p:attrNameLst>
                                      </p:cBhvr>
                                      <p:to>
                                        <p:strVal val="visible"/>
                                      </p:to>
                                    </p:set>
                                    <p:animEffect transition="in" filter="slide(fromBottom)">
                                      <p:cBhvr>
                                        <p:cTn id="19" dur="1000"/>
                                        <p:tgtEl>
                                          <p:spTgt spid="37893"/>
                                        </p:tgtEl>
                                      </p:cBhvr>
                                    </p:animEffect>
                                  </p:childTnLst>
                                </p:cTn>
                              </p:par>
                            </p:childTnLst>
                          </p:cTn>
                        </p:par>
                        <p:par>
                          <p:cTn id="20" fill="hold">
                            <p:stCondLst>
                              <p:cond delay="4500"/>
                            </p:stCondLst>
                            <p:childTnLst>
                              <p:par>
                                <p:cTn id="21" presetID="4"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1000"/>
                                        <p:tgtEl>
                                          <p:spTgt spid="6"/>
                                        </p:tgtEl>
                                      </p:cBhvr>
                                    </p:animEffect>
                                  </p:childTnLst>
                                </p:cTn>
                              </p:par>
                            </p:childTnLst>
                          </p:cTn>
                        </p:par>
                        <p:par>
                          <p:cTn id="24" fill="hold">
                            <p:stCondLst>
                              <p:cond delay="5500"/>
                            </p:stCondLst>
                            <p:childTnLst>
                              <p:par>
                                <p:cTn id="25" presetID="4" presetClass="entr" presetSubtype="16" fill="hold" grpId="0" nodeType="afterEffect">
                                  <p:stCondLst>
                                    <p:cond delay="0"/>
                                  </p:stCondLst>
                                  <p:childTnLst>
                                    <p:set>
                                      <p:cBhvr>
                                        <p:cTn id="26" dur="1" fill="hold">
                                          <p:stCondLst>
                                            <p:cond delay="0"/>
                                          </p:stCondLst>
                                        </p:cTn>
                                        <p:tgtEl>
                                          <p:spTgt spid="37896"/>
                                        </p:tgtEl>
                                        <p:attrNameLst>
                                          <p:attrName>style.visibility</p:attrName>
                                        </p:attrNameLst>
                                      </p:cBhvr>
                                      <p:to>
                                        <p:strVal val="visible"/>
                                      </p:to>
                                    </p:set>
                                    <p:animEffect transition="in" filter="box(in)">
                                      <p:cBhvr>
                                        <p:cTn id="27" dur="10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8"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37892" grpId="0" build="allAtOnce"/>
      <p:bldP spid="37893" grpId="0" animBg="1"/>
      <p:bldP spid="6" grpId="0" animBg="1"/>
      <p:bldP spid="3789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91389" y="212125"/>
            <a:ext cx="9849853" cy="1792948"/>
            <a:chOff x="150128" y="102542"/>
            <a:chExt cx="10370514" cy="2009400"/>
          </a:xfrm>
        </p:grpSpPr>
        <p:grpSp>
          <p:nvGrpSpPr>
            <p:cNvPr id="7" name="Group 6"/>
            <p:cNvGrpSpPr/>
            <p:nvPr/>
          </p:nvGrpSpPr>
          <p:grpSpPr>
            <a:xfrm>
              <a:off x="1107066" y="248000"/>
              <a:ext cx="9413576" cy="1863939"/>
              <a:chOff x="1107065" y="247999"/>
              <a:chExt cx="9630217" cy="1863939"/>
            </a:xfrm>
          </p:grpSpPr>
          <p:pic>
            <p:nvPicPr>
              <p:cNvPr id="10" name="THANH TÂM"/>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7200" b="1" i="0" u="none" strike="noStrike" kern="1200" cap="none" spc="0" normalizeH="0" baseline="0" noProof="0" dirty="0">
                    <a:ln w="12700">
                      <a:solidFill>
                        <a:prstClr val="white"/>
                      </a:solidFill>
                    </a:ln>
                    <a:solidFill>
                      <a:prstClr val="white"/>
                    </a:solidFill>
                    <a:effectLst/>
                    <a:uLnTx/>
                    <a:uFillTx/>
                    <a:latin typeface="Calibri Light" panose="020F0302020204030204"/>
                    <a:ea typeface="+mn-ea"/>
                    <a:cs typeface="+mn-cs"/>
                  </a:rPr>
                  <a:t>1 000 x 6 = ?</a:t>
                </a:r>
                <a:endParaRPr kumimoji="0" lang="vi-VN" sz="7200" b="1" i="0" u="none" strike="noStrike" kern="1200" cap="none" spc="0" normalizeH="0" baseline="0" noProof="0" dirty="0">
                  <a:ln w="12700">
                    <a:solidFill>
                      <a:prstClr val="white"/>
                    </a:solidFill>
                  </a:ln>
                  <a:solidFill>
                    <a:prstClr val="white"/>
                  </a:solidFill>
                  <a:effectLst/>
                  <a:uLnTx/>
                  <a:uFillTx/>
                  <a:latin typeface="Times New Roman" panose="02020603050405020304" pitchFamily="18" charset="0"/>
                  <a:ea typeface="+mn-ea"/>
                  <a:cs typeface="+mn-cs"/>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p:cNvSpPr txBox="1"/>
            <p:nvPr/>
          </p:nvSpPr>
          <p:spPr>
            <a:xfrm>
              <a:off x="506731" y="718214"/>
              <a:ext cx="909210" cy="73866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4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endParaRPr>
            </a:p>
          </p:txBody>
        </p:sp>
      </p:grpSp>
      <p:grpSp>
        <p:nvGrpSpPr>
          <p:cNvPr id="55" name="Group 54"/>
          <p:cNvGrpSpPr/>
          <p:nvPr/>
        </p:nvGrpSpPr>
        <p:grpSpPr>
          <a:xfrm>
            <a:off x="136865" y="2380953"/>
            <a:ext cx="2810873" cy="1791754"/>
            <a:chOff x="136865" y="2380953"/>
            <a:chExt cx="2810873" cy="1791754"/>
          </a:xfrm>
        </p:grpSpPr>
        <p:sp>
          <p:nvSpPr>
            <p:cNvPr id="13" name="Freeform: Shape 13"/>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a:fillRect/>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p:cNvPr>
                <p:cNvSpPr txBox="1"/>
                <p:nvPr/>
              </p:nvSpPr>
              <p:spPr>
                <a:xfrm>
                  <a:off x="1366627" y="2518112"/>
                  <a:ext cx="619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kumimoji="0" lang="en-US" sz="60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𝟔𝟎𝟎</m:t>
                        </m:r>
                      </m:oMath>
                    </m:oMathPara>
                  </a14:m>
                  <a:endParaRPr kumimoji="0" lang="en-US" sz="60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5" name="TextBox 14">
                  <a:hlinkClick r:id="rId7" action="ppaction://hlinksldjump"/>
                </p:cNvPr>
                <p:cNvSpPr txBox="1">
                  <a:spLocks noRot="1" noChangeAspect="1" noMove="1" noResize="1" noEditPoints="1" noAdjustHandles="1" noChangeArrowheads="1" noChangeShapeType="1" noTextEdit="1"/>
                </p:cNvSpPr>
                <p:nvPr/>
              </p:nvSpPr>
              <p:spPr>
                <a:xfrm>
                  <a:off x="1366627" y="2518112"/>
                  <a:ext cx="619080" cy="1015663"/>
                </a:xfrm>
                <a:prstGeom prst="rect">
                  <a:avLst/>
                </a:prstGeom>
                <a:blipFill rotWithShape="1">
                  <a:blip r:embed="rId8"/>
                </a:blipFill>
              </p:spPr>
              <p:txBody>
                <a:bodyPr/>
                <a:lstStyle/>
                <a:p>
                  <a:r>
                    <a:rPr lang="en-US" altLang="en-US">
                      <a:noFill/>
                    </a:rPr>
                    <a:t> </a:t>
                  </a:r>
                </a:p>
              </p:txBody>
            </p:sp>
          </mc:Fallback>
        </mc:AlternateContent>
        <p:sp>
          <p:nvSpPr>
            <p:cNvPr id="16" name="Rectangle 15"/>
            <p:cNvSpPr/>
            <p:nvPr/>
          </p:nvSpPr>
          <p:spPr>
            <a:xfrm>
              <a:off x="548030" y="3111217"/>
              <a:ext cx="675185"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A</a:t>
              </a:r>
            </a:p>
          </p:txBody>
        </p:sp>
      </p:grpSp>
      <p:sp>
        <p:nvSpPr>
          <p:cNvPr id="17" name="Freeform: Shape 13"/>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a:fillRect/>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p:cNvPr>
              <p:cNvSpPr txBox="1"/>
              <p:nvPr/>
            </p:nvSpPr>
            <p:spPr>
              <a:xfrm>
                <a:off x="4113837" y="2561655"/>
                <a:ext cx="6190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54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9" name="TextBox 18">
                <a:hlinkClick r:id="rId10" action="ppaction://hlinksldjump"/>
              </p:cNvPr>
              <p:cNvSpPr txBox="1">
                <a:spLocks noRot="1" noChangeAspect="1" noMove="1" noResize="1" noEditPoints="1" noAdjustHandles="1" noChangeArrowheads="1" noChangeShapeType="1" noTextEdit="1"/>
              </p:cNvSpPr>
              <p:nvPr/>
            </p:nvSpPr>
            <p:spPr>
              <a:xfrm>
                <a:off x="4113837" y="2561655"/>
                <a:ext cx="619080" cy="923330"/>
              </a:xfrm>
              <a:prstGeom prst="rect">
                <a:avLst/>
              </a:prstGeom>
              <a:blipFill rotWithShape="1">
                <a:blip r:embed="rId11"/>
                <a:stretch>
                  <a:fillRect l="-50" t="-7" r="-204178" b="11"/>
                </a:stretch>
              </a:blipFill>
            </p:spPr>
            <p:txBody>
              <a:bodyPr/>
              <a:lstStyle/>
              <a:p>
                <a:r>
                  <a:rPr lang="en-US" altLang="en-US">
                    <a:noFill/>
                  </a:rPr>
                  <a:t> </a:t>
                </a:r>
              </a:p>
            </p:txBody>
          </p:sp>
        </mc:Fallback>
      </mc:AlternateContent>
      <p:sp>
        <p:nvSpPr>
          <p:cNvPr id="20" name="Rectangle 19"/>
          <p:cNvSpPr/>
          <p:nvPr/>
        </p:nvSpPr>
        <p:spPr>
          <a:xfrm>
            <a:off x="3611261" y="3111217"/>
            <a:ext cx="65274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B</a:t>
            </a:r>
          </a:p>
        </p:txBody>
      </p:sp>
      <p:sp>
        <p:nvSpPr>
          <p:cNvPr id="21" name="Freeform: Shape 13"/>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a:fillRect/>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7" action="ppaction://hlinksldjump"/>
              </p:cNvPr>
              <p:cNvSpPr txBox="1"/>
              <p:nvPr/>
            </p:nvSpPr>
            <p:spPr>
              <a:xfrm>
                <a:off x="7285877" y="2670214"/>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𝟔</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𝟏𝟎𝟎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3" name="TextBox 22">
                <a:hlinkClick r:id="rId7" action="ppaction://hlinksldjump"/>
              </p:cNvPr>
              <p:cNvSpPr txBox="1">
                <a:spLocks noRot="1" noChangeAspect="1" noMove="1" noResize="1" noEditPoints="1" noAdjustHandles="1" noChangeArrowheads="1" noChangeShapeType="1" noTextEdit="1"/>
              </p:cNvSpPr>
              <p:nvPr/>
            </p:nvSpPr>
            <p:spPr>
              <a:xfrm>
                <a:off x="7285877" y="2670214"/>
                <a:ext cx="619080" cy="830997"/>
              </a:xfrm>
              <a:prstGeom prst="rect">
                <a:avLst/>
              </a:prstGeom>
              <a:blipFill rotWithShape="1">
                <a:blip r:embed="rId12"/>
                <a:stretch>
                  <a:fillRect l="-84" t="-5" r="-171833" b="55"/>
                </a:stretch>
              </a:blipFill>
            </p:spPr>
            <p:txBody>
              <a:bodyPr/>
              <a:lstStyle/>
              <a:p>
                <a:r>
                  <a:rPr lang="en-US" altLang="en-US">
                    <a:noFill/>
                  </a:rPr>
                  <a:t> </a:t>
                </a:r>
              </a:p>
            </p:txBody>
          </p:sp>
        </mc:Fallback>
      </mc:AlternateContent>
      <p:sp>
        <p:nvSpPr>
          <p:cNvPr id="24" name="Rectangle 23"/>
          <p:cNvSpPr/>
          <p:nvPr/>
        </p:nvSpPr>
        <p:spPr>
          <a:xfrm>
            <a:off x="6619550" y="3100034"/>
            <a:ext cx="631904"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C</a:t>
            </a:r>
          </a:p>
        </p:txBody>
      </p:sp>
      <p:sp>
        <p:nvSpPr>
          <p:cNvPr id="25" name="Freeform: Shape 13"/>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7" name="TextBox 26">
                <a:hlinkClick r:id="rId7" action="ppaction://hlinksldjump"/>
              </p:cNvPr>
              <p:cNvSpPr txBox="1"/>
              <p:nvPr/>
            </p:nvSpPr>
            <p:spPr>
              <a:xfrm>
                <a:off x="10022201" y="2691986"/>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7" name="TextBox 26">
                <a:hlinkClick r:id="rId7" action="ppaction://hlinksldjump"/>
              </p:cNvPr>
              <p:cNvSpPr txBox="1">
                <a:spLocks noRot="1" noChangeAspect="1" noMove="1" noResize="1" noEditPoints="1" noAdjustHandles="1" noChangeArrowheads="1" noChangeShapeType="1" noTextEdit="1"/>
              </p:cNvSpPr>
              <p:nvPr/>
            </p:nvSpPr>
            <p:spPr>
              <a:xfrm>
                <a:off x="10022201" y="2691986"/>
                <a:ext cx="619080" cy="830997"/>
              </a:xfrm>
              <a:prstGeom prst="rect">
                <a:avLst/>
              </a:prstGeom>
              <a:blipFill rotWithShape="1">
                <a:blip r:embed="rId13"/>
                <a:stretch>
                  <a:fillRect l="-102" t="-27" r="-230691"/>
                </a:stretch>
              </a:blipFill>
            </p:spPr>
            <p:txBody>
              <a:bodyPr/>
              <a:lstStyle/>
              <a:p>
                <a:r>
                  <a:rPr lang="en-US" altLang="en-US">
                    <a:noFill/>
                  </a:rPr>
                  <a:t> </a:t>
                </a:r>
              </a:p>
            </p:txBody>
          </p:sp>
        </mc:Fallback>
      </mc:AlternateContent>
      <p:sp>
        <p:nvSpPr>
          <p:cNvPr id="28" name="Rectangle 27"/>
          <p:cNvSpPr/>
          <p:nvPr/>
        </p:nvSpPr>
        <p:spPr>
          <a:xfrm>
            <a:off x="9653125" y="3100034"/>
            <a:ext cx="66877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D</a:t>
            </a:r>
          </a:p>
        </p:txBody>
      </p:sp>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7798166" y="778029"/>
              <a:ext cx="3538356"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Đúng</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 </a:t>
              </a: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rồi</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a:t>
              </a:r>
            </a:p>
          </p:txBody>
        </p:sp>
      </p:grpSp>
      <p:pic>
        <p:nvPicPr>
          <p:cNvPr id="7" name="Tieng-yeah-tre-con-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a:fillRect/>
          </a:stretch>
        </p:blipFill>
        <p:spPr>
          <a:xfrm>
            <a:off x="10642904" y="-433614"/>
            <a:ext cx="1752296" cy="1650331"/>
          </a:xfrm>
          <a:prstGeom prst="rect">
            <a:avLst/>
          </a:prstGeom>
        </p:spPr>
      </p:pic>
      <p:pic>
        <p:nvPicPr>
          <p:cNvPr id="10" name="Nhac-chuong-tin-nhan-ti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a:fillRect/>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7380460" y="751983"/>
              <a:ext cx="3839384"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Sai </a:t>
              </a:r>
              <a:r>
                <a:rPr kumimoji="0" lang="vi-VN"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mất rồi !</a:t>
              </a:r>
              <a:endPar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endParaRPr>
            </a:p>
          </p:txBody>
        </p:sp>
      </p:gr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a:fillRect/>
          </a:stretch>
        </p:blipFill>
        <p:spPr>
          <a:xfrm flipH="1">
            <a:off x="10439704" y="-350787"/>
            <a:ext cx="1752296" cy="1650331"/>
          </a:xfrm>
          <a:prstGeom prst="rect">
            <a:avLst/>
          </a:prstGeom>
        </p:spPr>
      </p:pic>
      <p:pic>
        <p:nvPicPr>
          <p:cNvPr id="30" name="Picture 29"/>
          <p:cNvPicPr>
            <a:picLocks noChangeAspect="1"/>
          </p:cNvPicPr>
          <p:nvPr/>
        </p:nvPicPr>
        <p:blipFill>
          <a:blip r:embed="rId13"/>
          <a:stretch>
            <a:fillRect/>
          </a:stretch>
        </p:blipFill>
        <p:spPr>
          <a:xfrm>
            <a:off x="-820393" y="727261"/>
            <a:ext cx="6858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9"/>
          <a:stretch>
            <a:fillRect/>
          </a:stretch>
        </p:blipFill>
        <p:spPr>
          <a:xfrm>
            <a:off x="-609600" y="6358146"/>
            <a:ext cx="406400" cy="406400"/>
          </a:xfrm>
          <a:prstGeom prst="rect">
            <a:avLst/>
          </a:prstGeom>
        </p:spPr>
      </p:pic>
      <p:pic>
        <p:nvPicPr>
          <p:cNvPr id="3" name="Picture 2"/>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2" name="Picture 1"/>
          <p:cNvPicPr>
            <a:picLocks noChangeAspect="1"/>
          </p:cNvPicPr>
          <p:nvPr/>
        </p:nvPicPr>
        <p:blipFill rotWithShape="1">
          <a:blip r:embed="rId12">
            <a:extLst>
              <a:ext uri="{BEBA8EAE-BF5A-486C-A8C5-ECC9F3942E4B}">
                <a14:imgProps xmlns:a14="http://schemas.microsoft.com/office/drawing/2010/main">
                  <a14:imgLayer r:embed="rId13">
                    <a14:imgEffect>
                      <a14:backgroundRemoval t="21538" b="66783" l="49600" r="88561"/>
                    </a14:imgEffect>
                  </a14:imgLayer>
                </a14:imgProps>
              </a:ext>
            </a:extLst>
          </a:blip>
          <a:srcRect l="50833" t="23998" r="11648" b="34971"/>
          <a:stretch>
            <a:fillRect/>
          </a:stretch>
        </p:blipFill>
        <p:spPr>
          <a:xfrm>
            <a:off x="5002192" y="1753891"/>
            <a:ext cx="2941922" cy="22981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HANH TÂM"/>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627" y="4038600"/>
            <a:ext cx="1588082" cy="1320385"/>
          </a:xfrm>
          <a:prstGeom prst="rect">
            <a:avLst/>
          </a:prstGeom>
        </p:spPr>
      </p:pic>
      <p:pic>
        <p:nvPicPr>
          <p:cNvPr id="13"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627" y="4912957"/>
            <a:ext cx="2004327" cy="2005633"/>
          </a:xfrm>
          <a:prstGeom prst="rect">
            <a:avLst/>
          </a:prstGeom>
        </p:spPr>
      </p:pic>
      <p:pic>
        <p:nvPicPr>
          <p:cNvPr id="14" name="图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50" y="5004215"/>
            <a:ext cx="1809850" cy="1504770"/>
          </a:xfrm>
          <a:prstGeom prst="rect">
            <a:avLst/>
          </a:prstGeom>
        </p:spPr>
      </p:pic>
      <p:sp>
        <p:nvSpPr>
          <p:cNvPr id="15" name="云形 36"/>
          <p:cNvSpPr/>
          <p:nvPr/>
        </p:nvSpPr>
        <p:spPr>
          <a:xfrm rot="11397799">
            <a:off x="534411" y="304613"/>
            <a:ext cx="2042405" cy="134095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479" y="5756600"/>
            <a:ext cx="1588082" cy="1320385"/>
          </a:xfrm>
          <a:prstGeom prst="rect">
            <a:avLst/>
          </a:prstGeom>
        </p:spPr>
      </p:pic>
      <p:pic>
        <p:nvPicPr>
          <p:cNvPr id="28"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462" y="5212044"/>
            <a:ext cx="2352090" cy="1955607"/>
          </a:xfrm>
          <a:prstGeom prst="rect">
            <a:avLst/>
          </a:prstGeom>
        </p:spPr>
      </p:pic>
      <p:pic>
        <p:nvPicPr>
          <p:cNvPr id="1034" name="Picture 2"/>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175461" y="2898092"/>
            <a:ext cx="3411019" cy="3821869"/>
          </a:xfrm>
          <a:prstGeom prst="rect">
            <a:avLst/>
          </a:prstGeom>
        </p:spPr>
      </p:pic>
      <p:pic>
        <p:nvPicPr>
          <p:cNvPr id="1035" name="Picture 8"/>
          <p:cNvPicPr>
            <a:picLocks noChangeAspect="1"/>
          </p:cNvPicPr>
          <p:nvPr/>
        </p:nvPicPr>
        <p:blipFill>
          <a:blip r:embed="rId8"/>
          <a:srcRect/>
          <a:stretch>
            <a:fillRect/>
          </a:stretch>
        </p:blipFill>
        <p:spPr>
          <a:xfrm>
            <a:off x="10095586" y="3152810"/>
            <a:ext cx="1936160" cy="3520291"/>
          </a:xfrm>
          <a:prstGeom prst="rect">
            <a:avLst/>
          </a:prstGeom>
        </p:spPr>
      </p:pic>
      <p:sp>
        <p:nvSpPr>
          <p:cNvPr id="2" name="Oval 1"/>
          <p:cNvSpPr/>
          <p:nvPr/>
        </p:nvSpPr>
        <p:spPr>
          <a:xfrm>
            <a:off x="10628391" y="5259811"/>
            <a:ext cx="661481" cy="622571"/>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10"/>
          <a:stretch>
            <a:fillRect/>
          </a:stretch>
        </p:blipFill>
        <p:spPr>
          <a:xfrm>
            <a:off x="449264" y="286011"/>
            <a:ext cx="2280102" cy="1518036"/>
          </a:xfrm>
          <a:prstGeom prst="rect">
            <a:avLst/>
          </a:prstGeom>
        </p:spPr>
      </p:pic>
      <p:pic>
        <p:nvPicPr>
          <p:cNvPr id="7" name="Picture 6"/>
          <p:cNvPicPr>
            <a:picLocks noChangeAspect="1"/>
          </p:cNvPicPr>
          <p:nvPr/>
        </p:nvPicPr>
        <p:blipFill>
          <a:blip r:embed="rId11"/>
          <a:stretch>
            <a:fillRect/>
          </a:stretch>
        </p:blipFill>
        <p:spPr>
          <a:xfrm>
            <a:off x="2031304" y="1155507"/>
            <a:ext cx="9370364" cy="27617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5"/>
                                        </p:tgtEl>
                                        <p:attrNameLst>
                                          <p:attrName>r</p:attrName>
                                        </p:attrNameLst>
                                      </p:cBhvr>
                                    </p:animRot>
                                    <p:animRot by="-240000">
                                      <p:cBhvr>
                                        <p:cTn id="13" dur="200" fill="hold">
                                          <p:stCondLst>
                                            <p:cond delay="200"/>
                                          </p:stCondLst>
                                        </p:cTn>
                                        <p:tgtEl>
                                          <p:spTgt spid="1035"/>
                                        </p:tgtEl>
                                        <p:attrNameLst>
                                          <p:attrName>r</p:attrName>
                                        </p:attrNameLst>
                                      </p:cBhvr>
                                    </p:animRot>
                                    <p:animRot by="240000">
                                      <p:cBhvr>
                                        <p:cTn id="14" dur="200" fill="hold">
                                          <p:stCondLst>
                                            <p:cond delay="400"/>
                                          </p:stCondLst>
                                        </p:cTn>
                                        <p:tgtEl>
                                          <p:spTgt spid="1035"/>
                                        </p:tgtEl>
                                        <p:attrNameLst>
                                          <p:attrName>r</p:attrName>
                                        </p:attrNameLst>
                                      </p:cBhvr>
                                    </p:animRot>
                                    <p:animRot by="-240000">
                                      <p:cBhvr>
                                        <p:cTn id="15" dur="200" fill="hold">
                                          <p:stCondLst>
                                            <p:cond delay="600"/>
                                          </p:stCondLst>
                                        </p:cTn>
                                        <p:tgtEl>
                                          <p:spTgt spid="1035"/>
                                        </p:tgtEl>
                                        <p:attrNameLst>
                                          <p:attrName>r</p:attrName>
                                        </p:attrNameLst>
                                      </p:cBhvr>
                                    </p:animRot>
                                    <p:animRot by="120000">
                                      <p:cBhvr>
                                        <p:cTn id="16" dur="200" fill="hold">
                                          <p:stCondLst>
                                            <p:cond delay="800"/>
                                          </p:stCondLst>
                                        </p:cTn>
                                        <p:tgtEl>
                                          <p:spTgt spid="103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214945">
            <a:off x="1465390" y="-56997"/>
            <a:ext cx="1388222" cy="2804488"/>
          </a:xfrm>
          <a:prstGeom prst="rect">
            <a:avLst/>
          </a:prstGeom>
        </p:spPr>
      </p:pic>
      <p:pic>
        <p:nvPicPr>
          <p:cNvPr id="5" name="Picture 9"/>
          <p:cNvPicPr>
            <a:picLocks noChangeAspect="1"/>
          </p:cNvPicPr>
          <p:nvPr/>
        </p:nvPicPr>
        <p:blipFill>
          <a:blip r:embed="rId4"/>
          <a:srcRect/>
          <a:stretch>
            <a:fillRect/>
          </a:stretch>
        </p:blipFill>
        <p:spPr>
          <a:xfrm>
            <a:off x="9157539" y="1524000"/>
            <a:ext cx="2842397" cy="5109928"/>
          </a:xfrm>
          <a:prstGeom prst="rect">
            <a:avLst/>
          </a:prstGeom>
        </p:spPr>
      </p:pic>
      <p:pic>
        <p:nvPicPr>
          <p:cNvPr id="8"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rot="20356963">
            <a:off x="891226" y="4335897"/>
            <a:ext cx="1061066" cy="2143567"/>
          </a:xfrm>
          <a:prstGeom prst="rect">
            <a:avLst/>
          </a:prstGeom>
        </p:spPr>
      </p:pic>
      <p:pic>
        <p:nvPicPr>
          <p:cNvPr id="9"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432217">
            <a:off x="4088381" y="5115286"/>
            <a:ext cx="731902" cy="1478589"/>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19896913">
            <a:off x="7703791" y="4658086"/>
            <a:ext cx="731902" cy="1478589"/>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444341"/>
            <a:ext cx="10155044" cy="23043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034143" y="653143"/>
            <a:ext cx="10047514" cy="1323439"/>
          </a:xfrm>
          <a:prstGeom prst="rect">
            <a:avLst/>
          </a:prstGeom>
          <a:noFill/>
        </p:spPr>
        <p:txBody>
          <a:bodyPr wrap="square" rtlCol="0">
            <a:spAutoFit/>
          </a:bodyPr>
          <a:lstStyle/>
          <a:p>
            <a:pPr algn="ctr"/>
            <a:r>
              <a:rPr lang="en-US" sz="4000" b="0" i="0" dirty="0" err="1">
                <a:solidFill>
                  <a:srgbClr val="111111"/>
                </a:solidFill>
                <a:effectLst/>
                <a:latin typeface="Cambria" panose="02040503050406030204" pitchFamily="18" charset="0"/>
                <a:ea typeface="Cambria" panose="02040503050406030204" pitchFamily="18" charset="0"/>
              </a:rPr>
              <a:t>Nhân</a:t>
            </a:r>
            <a:r>
              <a:rPr lang="en-US" sz="4000" dirty="0">
                <a:solidFill>
                  <a:srgbClr val="111111"/>
                </a:solidFill>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số</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thập</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phân</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10; 100; 1000;... </a:t>
            </a:r>
            <a:r>
              <a:rPr lang="en-US" sz="4000" b="0" i="0" dirty="0" err="1">
                <a:solidFill>
                  <a:srgbClr val="111111"/>
                </a:solidFill>
                <a:effectLst/>
                <a:latin typeface="Cambria" panose="02040503050406030204" pitchFamily="18" charset="0"/>
                <a:ea typeface="Cambria" panose="02040503050406030204" pitchFamily="18" charset="0"/>
              </a:rPr>
              <a:t>hoặc</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0,1; 0,01; 0,001; ...</a:t>
            </a:r>
          </a:p>
        </p:txBody>
      </p:sp>
      <p:pic>
        <p:nvPicPr>
          <p:cNvPr id="11" name="Picture 10" descr="Cartoon of robots rolling a carpet&#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51" y="2103665"/>
            <a:ext cx="9686925" cy="4305300"/>
          </a:xfrm>
          <a:prstGeom prst="rect">
            <a:avLst/>
          </a:prstGeom>
        </p:spPr>
      </p:pic>
      <p:sp>
        <p:nvSpPr>
          <p:cNvPr id="12" name="Speech Bubble: Rectangle with Corners Rounded 11"/>
          <p:cNvSpPr/>
          <p:nvPr/>
        </p:nvSpPr>
        <p:spPr>
          <a:xfrm>
            <a:off x="1698170" y="2111829"/>
            <a:ext cx="3145973" cy="128451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Tấm</a:t>
            </a:r>
            <a:r>
              <a:rPr lang="en-US" b="1" dirty="0"/>
              <a:t> </a:t>
            </a:r>
            <a:r>
              <a:rPr lang="en-US" b="1" dirty="0" err="1"/>
              <a:t>bạt</a:t>
            </a:r>
            <a:r>
              <a:rPr lang="en-US" b="1" dirty="0"/>
              <a:t> </a:t>
            </a:r>
            <a:r>
              <a:rPr lang="en-US" b="1" dirty="0" err="1"/>
              <a:t>hình</a:t>
            </a:r>
            <a:r>
              <a:rPr lang="en-US" b="1" dirty="0"/>
              <a:t> </a:t>
            </a:r>
            <a:r>
              <a:rPr lang="en-US" b="1" dirty="0" err="1"/>
              <a:t>chữ</a:t>
            </a:r>
            <a:r>
              <a:rPr lang="en-US" b="1" dirty="0"/>
              <a:t> </a:t>
            </a:r>
            <a:r>
              <a:rPr lang="en-US" b="1" dirty="0" err="1"/>
              <a:t>nhật</a:t>
            </a:r>
            <a:r>
              <a:rPr lang="en-US" b="1" dirty="0"/>
              <a:t> </a:t>
            </a:r>
            <a:r>
              <a:rPr lang="en-US" b="1" dirty="0" err="1"/>
              <a:t>có</a:t>
            </a:r>
            <a:r>
              <a:rPr lang="en-US" b="1" dirty="0"/>
              <a:t> </a:t>
            </a:r>
            <a:r>
              <a:rPr lang="en-US" b="1" dirty="0" err="1"/>
              <a:t>chiều</a:t>
            </a:r>
            <a:r>
              <a:rPr lang="en-US" b="1" dirty="0"/>
              <a:t> </a:t>
            </a:r>
            <a:r>
              <a:rPr lang="en-US" b="1" dirty="0" err="1"/>
              <a:t>dài</a:t>
            </a:r>
            <a:r>
              <a:rPr lang="en-US" b="1" dirty="0"/>
              <a:t> 27,86 m, </a:t>
            </a:r>
            <a:r>
              <a:rPr lang="en-US" b="1" dirty="0" err="1"/>
              <a:t>chiều</a:t>
            </a:r>
            <a:r>
              <a:rPr lang="en-US" b="1" dirty="0"/>
              <a:t> </a:t>
            </a:r>
            <a:r>
              <a:rPr lang="en-US" b="1" dirty="0" err="1"/>
              <a:t>rộng</a:t>
            </a:r>
            <a:r>
              <a:rPr lang="en-US" b="1" dirty="0"/>
              <a:t> 10 m </a:t>
            </a:r>
            <a:r>
              <a:rPr lang="en-US" b="1" dirty="0" err="1"/>
              <a:t>thì</a:t>
            </a:r>
            <a:r>
              <a:rPr lang="en-US" b="1" dirty="0"/>
              <a:t> </a:t>
            </a:r>
            <a:r>
              <a:rPr lang="en-US" b="1" dirty="0" err="1"/>
              <a:t>có</a:t>
            </a:r>
            <a:r>
              <a:rPr lang="en-US" b="1" dirty="0"/>
              <a:t> </a:t>
            </a:r>
            <a:r>
              <a:rPr lang="en-US" b="1" dirty="0" err="1"/>
              <a:t>diện</a:t>
            </a:r>
            <a:r>
              <a:rPr lang="en-US" b="1" dirty="0"/>
              <a:t> </a:t>
            </a:r>
            <a:r>
              <a:rPr lang="en-US" b="1" dirty="0" err="1"/>
              <a:t>tích</a:t>
            </a:r>
            <a:r>
              <a:rPr lang="en-US" b="1" dirty="0"/>
              <a:t> </a:t>
            </a:r>
            <a:r>
              <a:rPr lang="en-US" b="1" dirty="0" err="1"/>
              <a:t>là</a:t>
            </a:r>
            <a:r>
              <a:rPr lang="en-US" b="1" dirty="0"/>
              <a:t> bao </a:t>
            </a:r>
            <a:r>
              <a:rPr lang="en-US" b="1" dirty="0" err="1"/>
              <a:t>nhiêu</a:t>
            </a:r>
            <a:r>
              <a:rPr lang="en-US" b="1" dirty="0"/>
              <a:t> </a:t>
            </a:r>
            <a:r>
              <a:rPr lang="en-US" b="1" dirty="0" err="1"/>
              <a:t>mét</a:t>
            </a:r>
            <a:r>
              <a:rPr lang="en-US" b="1" dirty="0"/>
              <a:t> </a:t>
            </a:r>
            <a:r>
              <a:rPr lang="en-US" b="1" dirty="0" err="1"/>
              <a:t>vuông</a:t>
            </a:r>
            <a:r>
              <a:rPr lang="en-US" b="1" dirty="0"/>
              <a:t>?</a:t>
            </a:r>
          </a:p>
        </p:txBody>
      </p:sp>
      <p:sp>
        <p:nvSpPr>
          <p:cNvPr id="15" name="Speech Bubble: Rectangle with Corners Rounded 14"/>
          <p:cNvSpPr/>
          <p:nvPr/>
        </p:nvSpPr>
        <p:spPr>
          <a:xfrm>
            <a:off x="7674427" y="2928257"/>
            <a:ext cx="3145973" cy="1284514"/>
          </a:xfrm>
          <a:prstGeom prst="wedgeRoundRectCallout">
            <a:avLst>
              <a:gd name="adj1" fmla="val -22217"/>
              <a:gd name="adj2" fmla="val 675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Bạn</a:t>
            </a:r>
            <a:r>
              <a:rPr lang="en-US" b="1" dirty="0"/>
              <a:t> </a:t>
            </a:r>
            <a:r>
              <a:rPr lang="en-US" b="1" dirty="0" err="1"/>
              <a:t>thực</a:t>
            </a:r>
            <a:r>
              <a:rPr lang="en-US" b="1" dirty="0"/>
              <a:t> </a:t>
            </a:r>
            <a:r>
              <a:rPr lang="en-US" b="1" dirty="0" err="1"/>
              <a:t>hiện</a:t>
            </a:r>
            <a:r>
              <a:rPr lang="en-US" b="1" dirty="0"/>
              <a:t> </a:t>
            </a:r>
            <a:r>
              <a:rPr lang="en-US" b="1" dirty="0" err="1"/>
              <a:t>phép</a:t>
            </a:r>
            <a:r>
              <a:rPr lang="en-US" b="1" dirty="0"/>
              <a:t> </a:t>
            </a:r>
            <a:r>
              <a:rPr lang="en-US" b="1" dirty="0" err="1"/>
              <a:t>nhân</a:t>
            </a:r>
            <a:r>
              <a:rPr lang="en-US" b="1" dirty="0"/>
              <a:t> </a:t>
            </a:r>
            <a:r>
              <a:rPr lang="en-US" b="1" dirty="0" err="1"/>
              <a:t>sau</a:t>
            </a:r>
            <a:r>
              <a:rPr lang="en-US" b="1" dirty="0"/>
              <a:t> </a:t>
            </a:r>
            <a:r>
              <a:rPr lang="en-US" b="1" dirty="0" err="1"/>
              <a:t>đó</a:t>
            </a:r>
            <a:r>
              <a:rPr lang="en-US" b="1" dirty="0"/>
              <a:t> so </a:t>
            </a:r>
            <a:r>
              <a:rPr lang="en-US" b="1" dirty="0" err="1"/>
              <a:t>sánh</a:t>
            </a:r>
            <a:r>
              <a:rPr lang="en-US" b="1" dirty="0"/>
              <a:t> </a:t>
            </a:r>
            <a:r>
              <a:rPr lang="en-US" b="1" dirty="0" err="1"/>
              <a:t>kết</a:t>
            </a:r>
            <a:r>
              <a:rPr lang="en-US" b="1" dirty="0"/>
              <a:t> </a:t>
            </a:r>
            <a:r>
              <a:rPr lang="en-US" b="1" dirty="0" err="1"/>
              <a:t>quả</a:t>
            </a:r>
            <a:r>
              <a:rPr lang="en-US" b="1" dirty="0"/>
              <a:t> </a:t>
            </a:r>
            <a:r>
              <a:rPr lang="en-US" b="1" dirty="0" err="1"/>
              <a:t>với</a:t>
            </a:r>
            <a:r>
              <a:rPr lang="en-US" b="1" dirty="0"/>
              <a:t> </a:t>
            </a:r>
            <a:r>
              <a:rPr lang="en-US" b="1" dirty="0" err="1"/>
              <a:t>thừa</a:t>
            </a:r>
            <a:r>
              <a:rPr lang="en-US" b="1" dirty="0"/>
              <a:t> </a:t>
            </a:r>
            <a:r>
              <a:rPr lang="en-US" b="1" dirty="0" err="1"/>
              <a:t>số</a:t>
            </a:r>
            <a:r>
              <a:rPr lang="en-US" b="1" dirty="0"/>
              <a:t> 27,86 </a:t>
            </a:r>
            <a:r>
              <a:rPr lang="en-US" b="1" dirty="0" err="1"/>
              <a:t>xem</a:t>
            </a:r>
            <a:r>
              <a:rPr lang="en-US" b="1" dirty="0"/>
              <a:t> </a:t>
            </a:r>
            <a:r>
              <a:rPr lang="en-US" b="1" dirty="0" err="1"/>
              <a:t>có</a:t>
            </a:r>
            <a:r>
              <a:rPr lang="en-US" b="1" dirty="0"/>
              <a:t> </a:t>
            </a:r>
            <a:r>
              <a:rPr lang="en-US" b="1" dirty="0" err="1"/>
              <a:t>gì</a:t>
            </a:r>
            <a:r>
              <a:rPr lang="en-US" b="1" dirty="0"/>
              <a:t> </a:t>
            </a:r>
            <a:r>
              <a:rPr lang="en-US" b="1" dirty="0" err="1"/>
              <a:t>đặc</a:t>
            </a:r>
            <a:r>
              <a:rPr lang="en-US" b="1" dirty="0"/>
              <a:t> </a:t>
            </a:r>
            <a:r>
              <a:rPr lang="en-US" b="1" dirty="0" err="1"/>
              <a:t>biệt</a:t>
            </a:r>
            <a:r>
              <a:rPr lang="en-US" b="1" dirty="0"/>
              <a:t> </a:t>
            </a:r>
            <a:r>
              <a:rPr lang="en-US" b="1" dirty="0" err="1"/>
              <a:t>nhé</a:t>
            </a:r>
            <a:r>
              <a:rPr lang="en-US"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729614" y="589597"/>
            <a:ext cx="9846945" cy="4111794"/>
          </a:xfrm>
          <a:prstGeom prst="rect">
            <a:avLst/>
          </a:prstGeom>
        </p:spPr>
      </p:pic>
      <p:sp>
        <p:nvSpPr>
          <p:cNvPr id="17" name="Rectangle: Rounded Corners 16"/>
          <p:cNvSpPr/>
          <p:nvPr/>
        </p:nvSpPr>
        <p:spPr>
          <a:xfrm>
            <a:off x="4243977" y="4942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pic>
        <p:nvPicPr>
          <p:cNvPr id="4107"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8" name="Picture 9"/>
          <p:cNvPicPr>
            <a:picLocks noChangeAspect="1"/>
          </p:cNvPicPr>
          <p:nvPr/>
        </p:nvPicPr>
        <p:blipFill>
          <a:blip r:embed="rId5"/>
          <a:srcRect/>
          <a:stretch>
            <a:fillRect/>
          </a:stretch>
        </p:blipFill>
        <p:spPr>
          <a:xfrm flipH="1">
            <a:off x="34187" y="811897"/>
            <a:ext cx="2709365" cy="4870767"/>
          </a:xfrm>
          <a:prstGeom prst="rect">
            <a:avLst/>
          </a:prstGeom>
        </p:spPr>
      </p:pic>
      <p:pic>
        <p:nvPicPr>
          <p:cNvPr id="2"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568133">
            <a:off x="2229732" y="2372160"/>
            <a:ext cx="1389172" cy="2806407"/>
          </a:xfrm>
          <a:prstGeom prst="rect">
            <a:avLst/>
          </a:prstGeom>
        </p:spPr>
      </p:pic>
      <p:grpSp>
        <p:nvGrpSpPr>
          <p:cNvPr id="3" name="Group 2"/>
          <p:cNvGrpSpPr/>
          <p:nvPr/>
        </p:nvGrpSpPr>
        <p:grpSpPr>
          <a:xfrm>
            <a:off x="3198544" y="889214"/>
            <a:ext cx="8211136" cy="2747163"/>
            <a:chOff x="607569" y="2435387"/>
            <a:chExt cx="10999613" cy="3859631"/>
          </a:xfrm>
        </p:grpSpPr>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200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a:xfrm>
              <a:off x="607569" y="2435387"/>
              <a:ext cx="10999613" cy="3859631"/>
            </a:xfrm>
            <a:prstGeom prst="rect">
              <a:avLst/>
            </a:prstGeom>
          </p:spPr>
        </p:pic>
        <p:sp>
          <p:nvSpPr>
            <p:cNvPr id="6" name="TextBox 5"/>
            <p:cNvSpPr txBox="1"/>
            <p:nvPr/>
          </p:nvSpPr>
          <p:spPr>
            <a:xfrm flipH="1">
              <a:off x="1267039" y="2950036"/>
              <a:ext cx="9564355" cy="2242143"/>
            </a:xfrm>
            <a:prstGeom prst="rect">
              <a:avLst/>
            </a:prstGeom>
            <a:noFill/>
          </p:spPr>
          <p:txBody>
            <a:bodyPr wrap="square" rtlCol="0">
              <a:spAutoFit/>
            </a:bodyPr>
            <a:lstStyle/>
            <a:p>
              <a:pPr marL="0" marR="0" algn="just">
                <a:lnSpc>
                  <a:spcPct val="120000"/>
                </a:lnSpc>
                <a:spcBef>
                  <a:spcPts val="0"/>
                </a:spcBef>
                <a:spcAft>
                  <a:spcPts val="0"/>
                </a:spcAft>
              </a:pP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Muốn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thập</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10, 100, 1000, … ta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chuyển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dấu</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phẩy</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lần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lượt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sang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chữ</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7" name="Picture 3"/>
          <p:cNvPicPr>
            <a:picLocks noChangeAspect="1"/>
          </p:cNvPicPr>
          <p:nvPr/>
        </p:nvPicPr>
        <p:blipFill>
          <a:blip r:embed="rId9"/>
          <a:srcRect/>
          <a:stretch>
            <a:fillRect/>
          </a:stretch>
        </p:blipFill>
        <p:spPr>
          <a:xfrm>
            <a:off x="9783648" y="2319454"/>
            <a:ext cx="2030998" cy="43560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214945">
            <a:off x="1465390" y="-56997"/>
            <a:ext cx="1388222" cy="2804488"/>
          </a:xfrm>
          <a:prstGeom prst="rect">
            <a:avLst/>
          </a:prstGeom>
        </p:spPr>
      </p:pic>
      <p:pic>
        <p:nvPicPr>
          <p:cNvPr id="5" name="Picture 9"/>
          <p:cNvPicPr>
            <a:picLocks noChangeAspect="1"/>
          </p:cNvPicPr>
          <p:nvPr/>
        </p:nvPicPr>
        <p:blipFill>
          <a:blip r:embed="rId4"/>
          <a:srcRect/>
          <a:stretch>
            <a:fillRect/>
          </a:stretch>
        </p:blipFill>
        <p:spPr>
          <a:xfrm>
            <a:off x="9157539" y="1524000"/>
            <a:ext cx="2842397" cy="5109928"/>
          </a:xfrm>
          <a:prstGeom prst="rect">
            <a:avLst/>
          </a:prstGeom>
        </p:spPr>
      </p:pic>
      <p:pic>
        <p:nvPicPr>
          <p:cNvPr id="8"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rot="20356963">
            <a:off x="891226" y="4335897"/>
            <a:ext cx="1061066" cy="2143567"/>
          </a:xfrm>
          <a:prstGeom prst="rect">
            <a:avLst/>
          </a:prstGeom>
        </p:spPr>
      </p:pic>
      <p:pic>
        <p:nvPicPr>
          <p:cNvPr id="9"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432217">
            <a:off x="4088381" y="5115286"/>
            <a:ext cx="731902" cy="1478589"/>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19896913">
            <a:off x="7703791" y="4658086"/>
            <a:ext cx="731902" cy="1478589"/>
          </a:xfrm>
          <a:prstGeom prst="rect">
            <a:avLst/>
          </a:prstGeom>
        </p:spPr>
      </p:pic>
      <p:pic>
        <p:nvPicPr>
          <p:cNvPr id="3" name="Picture 2" descr="A yellow and blue letters&#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1120" y="2087195"/>
            <a:ext cx="8463280" cy="29505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arn(inVertical)">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73" cy="6858000"/>
          </a:xfrm>
          <a:prstGeom prst="rect">
            <a:avLst/>
          </a:prstGeom>
        </p:spPr>
      </p:pic>
      <p:pic>
        <p:nvPicPr>
          <p:cNvPr id="6"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p:cNvPicPr>
            <a:picLocks noChangeAspect="1"/>
          </p:cNvPicPr>
          <p:nvPr/>
        </p:nvPicPr>
        <p:blipFill>
          <a:blip r:embed="rId5"/>
          <a:srcRect/>
          <a:stretch>
            <a:fillRect/>
          </a:stretch>
        </p:blipFill>
        <p:spPr>
          <a:xfrm>
            <a:off x="9157539" y="1524000"/>
            <a:ext cx="2842397" cy="5109928"/>
          </a:xfrm>
          <a:prstGeom prst="rect">
            <a:avLst/>
          </a:prstGeom>
        </p:spPr>
      </p:pic>
      <p:pic>
        <p:nvPicPr>
          <p:cNvPr id="8" name="THANH TÂM"/>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340" y="2197916"/>
            <a:ext cx="9378662" cy="23584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par>
                                <p:cTn id="60" presetID="14" presetClass="entr" presetSubtype="1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3"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pic>
        <p:nvPicPr>
          <p:cNvPr id="14" name="图片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8547" y="5413820"/>
            <a:ext cx="1809850" cy="1504770"/>
          </a:xfrm>
          <a:prstGeom prst="rect">
            <a:avLst/>
          </a:prstGeom>
        </p:spPr>
      </p:pic>
      <p:sp>
        <p:nvSpPr>
          <p:cNvPr id="15" name="云形 36"/>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8156" y="5763453"/>
            <a:ext cx="1588082" cy="1320385"/>
          </a:xfrm>
          <a:prstGeom prst="rect">
            <a:avLst/>
          </a:prstGeom>
        </p:spPr>
      </p:pic>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023" y="458607"/>
            <a:ext cx="11065954" cy="19402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b="28668"/>
          <a:stretch>
            <a:fillRect/>
          </a:stretch>
        </p:blipFill>
        <p:spPr>
          <a:xfrm rot="21134691">
            <a:off x="4036059" y="4181372"/>
            <a:ext cx="855956" cy="1233466"/>
          </a:xfrm>
          <a:prstGeom prst="rect">
            <a:avLst/>
          </a:prstGeom>
        </p:spPr>
      </p:pic>
      <p:pic>
        <p:nvPicPr>
          <p:cNvPr id="3"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b="28668"/>
          <a:stretch>
            <a:fillRect/>
          </a:stretch>
        </p:blipFill>
        <p:spPr>
          <a:xfrm rot="21210267">
            <a:off x="4793306" y="3477760"/>
            <a:ext cx="1274523" cy="1836637"/>
          </a:xfrm>
          <a:prstGeom prst="rect">
            <a:avLst/>
          </a:prstGeom>
        </p:spPr>
      </p:pic>
      <p:pic>
        <p:nvPicPr>
          <p:cNvPr id="4"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b="28668"/>
          <a:stretch>
            <a:fillRect/>
          </a:stretch>
        </p:blipFill>
        <p:spPr>
          <a:xfrm rot="21270431">
            <a:off x="6014235" y="3781796"/>
            <a:ext cx="994813" cy="1433564"/>
          </a:xfrm>
          <a:prstGeom prst="rect">
            <a:avLst/>
          </a:prstGeom>
        </p:spPr>
      </p:pic>
      <p:pic>
        <p:nvPicPr>
          <p:cNvPr id="5" name="Picture 10"/>
          <p:cNvPicPr>
            <a:picLocks noChangeAspect="1"/>
          </p:cNvPicPr>
          <p:nvPr/>
        </p:nvPicPr>
        <p:blipFill rotWithShape="1">
          <a:blip r:embed="rId12" cstate="print">
            <a:extLst>
              <a:ext uri="{28A0092B-C50C-407E-A947-70E740481C1C}">
                <a14:useLocalDpi xmlns:a14="http://schemas.microsoft.com/office/drawing/2010/main" val="0"/>
              </a:ext>
            </a:extLst>
          </a:blip>
          <a:srcRect b="28668"/>
          <a:stretch>
            <a:fillRect/>
          </a:stretch>
        </p:blipFill>
        <p:spPr>
          <a:xfrm rot="21419442">
            <a:off x="7116817" y="3949173"/>
            <a:ext cx="827212" cy="1192045"/>
          </a:xfrm>
          <a:prstGeom prst="rect">
            <a:avLst/>
          </a:prstGeom>
        </p:spPr>
      </p:pic>
      <p:pic>
        <p:nvPicPr>
          <p:cNvPr id="7"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b="28668"/>
          <a:stretch>
            <a:fillRect/>
          </a:stretch>
        </p:blipFill>
        <p:spPr>
          <a:xfrm rot="21419442">
            <a:off x="8030668" y="3446490"/>
            <a:ext cx="1131423" cy="1630424"/>
          </a:xfrm>
          <a:prstGeom prst="rect">
            <a:avLst/>
          </a:prstGeom>
        </p:spPr>
      </p:pic>
      <p:pic>
        <p:nvPicPr>
          <p:cNvPr id="9" name="Picture 4"/>
          <p:cNvPicPr>
            <a:picLocks noChangeAspect="1"/>
          </p:cNvPicPr>
          <p:nvPr/>
        </p:nvPicPr>
        <p:blipFill>
          <a:blip r:embed="rId14">
            <a:extLst>
              <a:ext uri="{BEBA8EAE-BF5A-486C-A8C5-ECC9F3942E4B}">
                <a14:imgProps xmlns:a14="http://schemas.microsoft.com/office/drawing/2010/main">
                  <a14:imgLayer r:embed="rId15">
                    <a14:imgEffect>
                      <a14:saturation sat="400000"/>
                    </a14:imgEffect>
                  </a14:imgLayer>
                </a14:imgProps>
              </a:ext>
            </a:extLst>
          </a:blip>
          <a:srcRect/>
          <a:stretch>
            <a:fillRect/>
          </a:stretch>
        </p:blipFill>
        <p:spPr>
          <a:xfrm flipH="1">
            <a:off x="102621" y="2654750"/>
            <a:ext cx="3532575" cy="4113624"/>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2763" y="4560926"/>
            <a:ext cx="1446138" cy="1202368"/>
          </a:xfrm>
          <a:prstGeom prst="rect">
            <a:avLst/>
          </a:prstGeom>
        </p:spPr>
      </p:pic>
      <p:pic>
        <p:nvPicPr>
          <p:cNvPr id="30"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grpSp>
        <p:nvGrpSpPr>
          <p:cNvPr id="2049" name="Group 2048"/>
          <p:cNvGrpSpPr/>
          <p:nvPr/>
        </p:nvGrpSpPr>
        <p:grpSpPr>
          <a:xfrm>
            <a:off x="10011008" y="2622322"/>
            <a:ext cx="1974885" cy="4235678"/>
            <a:chOff x="10011008" y="2622322"/>
            <a:chExt cx="1974885" cy="4235678"/>
          </a:xfrm>
        </p:grpSpPr>
        <p:pic>
          <p:nvPicPr>
            <p:cNvPr id="8" name="Picture 3"/>
            <p:cNvPicPr>
              <a:picLocks noChangeAspect="1"/>
            </p:cNvPicPr>
            <p:nvPr/>
          </p:nvPicPr>
          <p:blipFill>
            <a:blip r:embed="rId16"/>
            <a:srcRect/>
            <a:stretch>
              <a:fillRect/>
            </a:stretch>
          </p:blipFill>
          <p:spPr>
            <a:xfrm>
              <a:off x="10011008" y="2622322"/>
              <a:ext cx="1974885" cy="4235678"/>
            </a:xfrm>
            <a:prstGeom prst="rect">
              <a:avLst/>
            </a:prstGeom>
          </p:spPr>
        </p:pic>
        <p:pic>
          <p:nvPicPr>
            <p:cNvPr id="2048" name="Picture 10"/>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a:xfrm rot="21406234">
              <a:off x="10573493" y="4984056"/>
              <a:ext cx="561754" cy="1134857"/>
            </a:xfrm>
            <a:prstGeom prst="rect">
              <a:avLst/>
            </a:prstGeom>
          </p:spPr>
        </p:pic>
      </p:grpSp>
      <p:pic>
        <p:nvPicPr>
          <p:cNvPr id="2051" name="tiếng trò chơi xuất hiệ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890147" y="6133835"/>
            <a:ext cx="731742" cy="7317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520" fill="hold"/>
                                        <p:tgtEl>
                                          <p:spTgt spid="205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2049"/>
                                        </p:tgtEl>
                                        <p:attrNameLst>
                                          <p:attrName>r</p:attrName>
                                        </p:attrNameLst>
                                      </p:cBhvr>
                                    </p:animRot>
                                    <p:animRot by="-240000">
                                      <p:cBhvr>
                                        <p:cTn id="15" dur="200" fill="hold">
                                          <p:stCondLst>
                                            <p:cond delay="200"/>
                                          </p:stCondLst>
                                        </p:cTn>
                                        <p:tgtEl>
                                          <p:spTgt spid="2049"/>
                                        </p:tgtEl>
                                        <p:attrNameLst>
                                          <p:attrName>r</p:attrName>
                                        </p:attrNameLst>
                                      </p:cBhvr>
                                    </p:animRot>
                                    <p:animRot by="240000">
                                      <p:cBhvr>
                                        <p:cTn id="16" dur="200" fill="hold">
                                          <p:stCondLst>
                                            <p:cond delay="400"/>
                                          </p:stCondLst>
                                        </p:cTn>
                                        <p:tgtEl>
                                          <p:spTgt spid="2049"/>
                                        </p:tgtEl>
                                        <p:attrNameLst>
                                          <p:attrName>r</p:attrName>
                                        </p:attrNameLst>
                                      </p:cBhvr>
                                    </p:animRot>
                                    <p:animRot by="-240000">
                                      <p:cBhvr>
                                        <p:cTn id="17" dur="200" fill="hold">
                                          <p:stCondLst>
                                            <p:cond delay="600"/>
                                          </p:stCondLst>
                                        </p:cTn>
                                        <p:tgtEl>
                                          <p:spTgt spid="2049"/>
                                        </p:tgtEl>
                                        <p:attrNameLst>
                                          <p:attrName>r</p:attrName>
                                        </p:attrNameLst>
                                      </p:cBhvr>
                                    </p:animRot>
                                    <p:animRot by="120000">
                                      <p:cBhvr>
                                        <p:cTn id="18" dur="200" fill="hold">
                                          <p:stCondLst>
                                            <p:cond delay="800"/>
                                          </p:stCondLst>
                                        </p:cTn>
                                        <p:tgtEl>
                                          <p:spTgt spid="2049"/>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051"/>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28668"/>
          <a:stretch>
            <a:fillRect/>
          </a:stretch>
        </p:blipFill>
        <p:spPr>
          <a:xfrm rot="21476206">
            <a:off x="3303952" y="5600657"/>
            <a:ext cx="618931" cy="891903"/>
          </a:xfrm>
          <a:prstGeom prst="rect">
            <a:avLst/>
          </a:prstGeom>
        </p:spPr>
      </p:pic>
      <p:pic>
        <p:nvPicPr>
          <p:cNvPr id="13"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28668"/>
          <a:stretch>
            <a:fillRect/>
          </a:stretch>
        </p:blipFill>
        <p:spPr>
          <a:xfrm rot="21134691">
            <a:off x="4036059" y="4181372"/>
            <a:ext cx="855956" cy="1233466"/>
          </a:xfrm>
          <a:prstGeom prst="rect">
            <a:avLst/>
          </a:prstGeom>
        </p:spPr>
      </p:pic>
      <p:pic>
        <p:nvPicPr>
          <p:cNvPr id="3"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b="28668"/>
          <a:stretch>
            <a:fillRect/>
          </a:stretch>
        </p:blipFill>
        <p:spPr>
          <a:xfrm rot="21210267">
            <a:off x="4793306" y="3477760"/>
            <a:ext cx="1274523" cy="1836637"/>
          </a:xfrm>
          <a:prstGeom prst="rect">
            <a:avLst/>
          </a:prstGeom>
        </p:spPr>
      </p:pic>
      <p:pic>
        <p:nvPicPr>
          <p:cNvPr id="4"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b="28668"/>
          <a:stretch>
            <a:fillRect/>
          </a:stretch>
        </p:blipFill>
        <p:spPr>
          <a:xfrm rot="21270431">
            <a:off x="6014235" y="3781796"/>
            <a:ext cx="994813" cy="1433564"/>
          </a:xfrm>
          <a:prstGeom prst="rect">
            <a:avLst/>
          </a:prstGeom>
        </p:spPr>
      </p:pic>
      <p:pic>
        <p:nvPicPr>
          <p:cNvPr id="5"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b="28668"/>
          <a:stretch>
            <a:fillRect/>
          </a:stretch>
        </p:blipFill>
        <p:spPr>
          <a:xfrm rot="21419442">
            <a:off x="7116817" y="3949173"/>
            <a:ext cx="827212" cy="1192045"/>
          </a:xfrm>
          <a:prstGeom prst="rect">
            <a:avLst/>
          </a:prstGeom>
        </p:spPr>
      </p:pic>
      <p:pic>
        <p:nvPicPr>
          <p:cNvPr id="7" name="Picture 10"/>
          <p:cNvPicPr>
            <a:picLocks noChangeAspect="1"/>
          </p:cNvPicPr>
          <p:nvPr/>
        </p:nvPicPr>
        <p:blipFill rotWithShape="1">
          <a:blip r:embed="rId9" cstate="print">
            <a:extLst>
              <a:ext uri="{28A0092B-C50C-407E-A947-70E740481C1C}">
                <a14:useLocalDpi xmlns:a14="http://schemas.microsoft.com/office/drawing/2010/main" val="0"/>
              </a:ext>
            </a:extLst>
          </a:blip>
          <a:srcRect b="28668"/>
          <a:stretch>
            <a:fillRect/>
          </a:stretch>
        </p:blipFill>
        <p:spPr>
          <a:xfrm rot="21419442">
            <a:off x="8030668" y="3446490"/>
            <a:ext cx="1131423" cy="1630424"/>
          </a:xfrm>
          <a:prstGeom prst="rect">
            <a:avLst/>
          </a:prstGeom>
        </p:spPr>
      </p:pic>
      <p:pic>
        <p:nvPicPr>
          <p:cNvPr id="8" name="Picture 3"/>
          <p:cNvPicPr>
            <a:picLocks noChangeAspect="1"/>
          </p:cNvPicPr>
          <p:nvPr/>
        </p:nvPicPr>
        <p:blipFill>
          <a:blip r:embed="rId10"/>
          <a:srcRect/>
          <a:stretch>
            <a:fillRect/>
          </a:stretch>
        </p:blipFill>
        <p:spPr>
          <a:xfrm>
            <a:off x="10011008" y="2622322"/>
            <a:ext cx="1974885" cy="4235678"/>
          </a:xfrm>
          <a:prstGeom prst="rect">
            <a:avLst/>
          </a:prstGeom>
        </p:spPr>
      </p:pic>
      <p:pic>
        <p:nvPicPr>
          <p:cNvPr id="12"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a:xfrm rot="21406234">
            <a:off x="10573493" y="4984056"/>
            <a:ext cx="561754" cy="1134857"/>
          </a:xfrm>
          <a:prstGeom prst="rect">
            <a:avLst/>
          </a:prstGeom>
        </p:spPr>
      </p:pic>
      <p:grpSp>
        <p:nvGrpSpPr>
          <p:cNvPr id="2053" name="Group 2052"/>
          <p:cNvGrpSpPr/>
          <p:nvPr/>
        </p:nvGrpSpPr>
        <p:grpSpPr>
          <a:xfrm rot="21394225" flipH="1">
            <a:off x="-158265" y="3097360"/>
            <a:ext cx="4245845" cy="1818522"/>
            <a:chOff x="3981643" y="3598890"/>
            <a:chExt cx="5777322" cy="2474464"/>
          </a:xfrm>
        </p:grpSpPr>
        <p:pic>
          <p:nvPicPr>
            <p:cNvPr id="6"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b="28668"/>
            <a:stretch>
              <a:fillRect/>
            </a:stretch>
          </p:blipFill>
          <p:spPr>
            <a:xfrm rot="21134691">
              <a:off x="4188459" y="4333772"/>
              <a:ext cx="855956" cy="1233466"/>
            </a:xfrm>
            <a:prstGeom prst="rect">
              <a:avLst/>
            </a:prstGeom>
          </p:spPr>
        </p:pic>
        <p:pic>
          <p:nvPicPr>
            <p:cNvPr id="18" name="Picture 10"/>
            <p:cNvPicPr>
              <a:picLocks noChangeAspect="1"/>
            </p:cNvPicPr>
            <p:nvPr/>
          </p:nvPicPr>
          <p:blipFill rotWithShape="1">
            <a:blip r:embed="rId14" cstate="print">
              <a:extLst>
                <a:ext uri="{28A0092B-C50C-407E-A947-70E740481C1C}">
                  <a14:useLocalDpi xmlns:a14="http://schemas.microsoft.com/office/drawing/2010/main" val="0"/>
                </a:ext>
              </a:extLst>
            </a:blip>
            <a:srcRect b="28668"/>
            <a:stretch>
              <a:fillRect/>
            </a:stretch>
          </p:blipFill>
          <p:spPr>
            <a:xfrm rot="21210267">
              <a:off x="4945706" y="3630160"/>
              <a:ext cx="1274523" cy="1836637"/>
            </a:xfrm>
            <a:prstGeom prst="rect">
              <a:avLst/>
            </a:prstGeom>
          </p:spPr>
        </p:pic>
        <p:pic>
          <p:nvPicPr>
            <p:cNvPr id="19" name="Picture 10"/>
            <p:cNvPicPr>
              <a:picLocks noChangeAspect="1"/>
            </p:cNvPicPr>
            <p:nvPr/>
          </p:nvPicPr>
          <p:blipFill rotWithShape="1">
            <a:blip r:embed="rId15" cstate="print">
              <a:extLst>
                <a:ext uri="{28A0092B-C50C-407E-A947-70E740481C1C}">
                  <a14:useLocalDpi xmlns:a14="http://schemas.microsoft.com/office/drawing/2010/main" val="0"/>
                </a:ext>
              </a:extLst>
            </a:blip>
            <a:srcRect b="28668"/>
            <a:stretch>
              <a:fillRect/>
            </a:stretch>
          </p:blipFill>
          <p:spPr>
            <a:xfrm rot="21270431">
              <a:off x="6166635" y="3934196"/>
              <a:ext cx="994813" cy="1433564"/>
            </a:xfrm>
            <a:prstGeom prst="rect">
              <a:avLst/>
            </a:prstGeom>
          </p:spPr>
        </p:pic>
        <p:pic>
          <p:nvPicPr>
            <p:cNvPr id="23" name="Picture 10"/>
            <p:cNvPicPr>
              <a:picLocks noChangeAspect="1"/>
            </p:cNvPicPr>
            <p:nvPr/>
          </p:nvPicPr>
          <p:blipFill rotWithShape="1">
            <a:blip r:embed="rId16" cstate="print">
              <a:extLst>
                <a:ext uri="{28A0092B-C50C-407E-A947-70E740481C1C}">
                  <a14:useLocalDpi xmlns:a14="http://schemas.microsoft.com/office/drawing/2010/main" val="0"/>
                </a:ext>
              </a:extLst>
            </a:blip>
            <a:srcRect b="28668"/>
            <a:stretch>
              <a:fillRect/>
            </a:stretch>
          </p:blipFill>
          <p:spPr>
            <a:xfrm rot="21419442">
              <a:off x="7269217" y="4101573"/>
              <a:ext cx="827212" cy="1192045"/>
            </a:xfrm>
            <a:prstGeom prst="rect">
              <a:avLst/>
            </a:prstGeom>
          </p:spPr>
        </p:pic>
        <p:pic>
          <p:nvPicPr>
            <p:cNvPr id="24" name="Picture 10"/>
            <p:cNvPicPr>
              <a:picLocks noChangeAspect="1"/>
            </p:cNvPicPr>
            <p:nvPr/>
          </p:nvPicPr>
          <p:blipFill rotWithShape="1">
            <a:blip r:embed="rId17" cstate="print">
              <a:extLst>
                <a:ext uri="{28A0092B-C50C-407E-A947-70E740481C1C}">
                  <a14:useLocalDpi xmlns:a14="http://schemas.microsoft.com/office/drawing/2010/main" val="0"/>
                </a:ext>
              </a:extLst>
            </a:blip>
            <a:srcRect b="28668"/>
            <a:stretch>
              <a:fillRect/>
            </a:stretch>
          </p:blipFill>
          <p:spPr>
            <a:xfrm rot="21419442">
              <a:off x="8183068" y="3598890"/>
              <a:ext cx="1131423" cy="1630424"/>
            </a:xfrm>
            <a:prstGeom prst="rect">
              <a:avLst/>
            </a:prstGeom>
          </p:spPr>
        </p:pic>
        <p:pic>
          <p:nvPicPr>
            <p:cNvPr id="25" name="图片 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p:cNvGrpSpPr/>
          <p:nvPr/>
        </p:nvGrpSpPr>
        <p:grpSpPr>
          <a:xfrm rot="205775">
            <a:off x="697387" y="4922495"/>
            <a:ext cx="3567445" cy="2121022"/>
            <a:chOff x="4781301" y="3630160"/>
            <a:chExt cx="4062563" cy="2415395"/>
          </a:xfrm>
        </p:grpSpPr>
        <p:pic>
          <p:nvPicPr>
            <p:cNvPr id="2069" name="Picture 10"/>
            <p:cNvPicPr>
              <a:picLocks noChangeAspect="1"/>
            </p:cNvPicPr>
            <p:nvPr/>
          </p:nvPicPr>
          <p:blipFill rotWithShape="1">
            <a:blip r:embed="rId21" cstate="print">
              <a:extLst>
                <a:ext uri="{28A0092B-C50C-407E-A947-70E740481C1C}">
                  <a14:useLocalDpi xmlns:a14="http://schemas.microsoft.com/office/drawing/2010/main" val="0"/>
                </a:ext>
              </a:extLst>
            </a:blip>
            <a:srcRect b="28668"/>
            <a:stretch>
              <a:fillRect/>
            </a:stretch>
          </p:blipFill>
          <p:spPr>
            <a:xfrm rot="21210267">
              <a:off x="4945706" y="3630160"/>
              <a:ext cx="1274523" cy="1836637"/>
            </a:xfrm>
            <a:prstGeom prst="rect">
              <a:avLst/>
            </a:prstGeom>
          </p:spPr>
        </p:pic>
        <p:pic>
          <p:nvPicPr>
            <p:cNvPr id="2070" name="Picture 10"/>
            <p:cNvPicPr>
              <a:picLocks noChangeAspect="1"/>
            </p:cNvPicPr>
            <p:nvPr/>
          </p:nvPicPr>
          <p:blipFill rotWithShape="1">
            <a:blip r:embed="rId22" cstate="print">
              <a:extLst>
                <a:ext uri="{28A0092B-C50C-407E-A947-70E740481C1C}">
                  <a14:useLocalDpi xmlns:a14="http://schemas.microsoft.com/office/drawing/2010/main" val="0"/>
                </a:ext>
              </a:extLst>
            </a:blip>
            <a:srcRect b="28668"/>
            <a:stretch>
              <a:fillRect/>
            </a:stretch>
          </p:blipFill>
          <p:spPr>
            <a:xfrm rot="21270431">
              <a:off x="6188737" y="4394924"/>
              <a:ext cx="684683" cy="986653"/>
            </a:xfrm>
            <a:prstGeom prst="rect">
              <a:avLst/>
            </a:prstGeom>
          </p:spPr>
        </p:pic>
        <p:pic>
          <p:nvPicPr>
            <p:cNvPr id="2071" name="Picture 10"/>
            <p:cNvPicPr>
              <a:picLocks noChangeAspect="1"/>
            </p:cNvPicPr>
            <p:nvPr/>
          </p:nvPicPr>
          <p:blipFill rotWithShape="1">
            <a:blip r:embed="rId23" cstate="print">
              <a:extLst>
                <a:ext uri="{28A0092B-C50C-407E-A947-70E740481C1C}">
                  <a14:useLocalDpi xmlns:a14="http://schemas.microsoft.com/office/drawing/2010/main" val="0"/>
                </a:ext>
              </a:extLst>
            </a:blip>
            <a:srcRect b="28668"/>
            <a:stretch>
              <a:fillRect/>
            </a:stretch>
          </p:blipFill>
          <p:spPr>
            <a:xfrm rot="21419442">
              <a:off x="6917151" y="4047883"/>
              <a:ext cx="827212" cy="1192045"/>
            </a:xfrm>
            <a:prstGeom prst="rect">
              <a:avLst/>
            </a:prstGeom>
          </p:spPr>
        </p:pic>
        <p:pic>
          <p:nvPicPr>
            <p:cNvPr id="2075"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p:cNvGrpSpPr/>
          <p:nvPr/>
        </p:nvGrpSpPr>
        <p:grpSpPr>
          <a:xfrm>
            <a:off x="1574800" y="211005"/>
            <a:ext cx="8496407" cy="3044352"/>
            <a:chOff x="248920" y="304897"/>
            <a:chExt cx="9650501" cy="3528780"/>
          </a:xfrm>
        </p:grpSpPr>
        <p:pic>
          <p:nvPicPr>
            <p:cNvPr id="2083" name="Picture 208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p:cNvSpPr txBox="1"/>
            <p:nvPr/>
          </p:nvSpPr>
          <p:spPr>
            <a:xfrm flipH="1">
              <a:off x="636112" y="874538"/>
              <a:ext cx="8696960"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Cà rốt trong vườn đã đến lúc thu hoạch, các bạn hãy giúp Thỏ con thu hoạch cà rốt bằng cách vượt qua </a:t>
              </a:r>
            </a:p>
            <a:p>
              <a:pPr algn="ctr"/>
              <a:r>
                <a:rPr lang="vi-VN" sz="3200" dirty="0">
                  <a:latin typeface="Cambria" panose="02040503050406030204" pitchFamily="18" charset="0"/>
                  <a:ea typeface="Cambria" panose="02040503050406030204" pitchFamily="18" charset="0"/>
                  <a:cs typeface="Pattaya" panose="00000500000000000000" pitchFamily="2" charset="-34"/>
                </a:rPr>
                <a:t>những thử thách nha !</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Google Shape;1167;p39"/>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1. </a:t>
            </a:r>
            <a:r>
              <a:rPr lang="en-US" sz="4000" u="sng" dirty="0" err="1">
                <a:solidFill>
                  <a:srgbClr val="C00000"/>
                </a:solidFill>
                <a:latin typeface="Cambria" panose="02040503050406030204" pitchFamily="18" charset="0"/>
                <a:ea typeface="Cambria" panose="02040503050406030204" pitchFamily="18" charset="0"/>
              </a:rPr>
              <a:t>Tính</a:t>
            </a:r>
            <a:r>
              <a:rPr lang="en-US" sz="4000" u="sng" dirty="0">
                <a:solidFill>
                  <a:srgbClr val="C00000"/>
                </a:solidFill>
                <a:latin typeface="Cambria" panose="02040503050406030204" pitchFamily="18" charset="0"/>
                <a:ea typeface="Cambria" panose="02040503050406030204" pitchFamily="18" charset="0"/>
              </a:rPr>
              <a:t> </a:t>
            </a:r>
            <a:r>
              <a:rPr lang="en-US" sz="4000" u="sng" dirty="0" err="1">
                <a:solidFill>
                  <a:srgbClr val="C00000"/>
                </a:solidFill>
                <a:latin typeface="Cambria" panose="02040503050406030204" pitchFamily="18" charset="0"/>
                <a:ea typeface="Cambria" panose="02040503050406030204" pitchFamily="18" charset="0"/>
              </a:rPr>
              <a:t>nhẩm</a:t>
            </a:r>
            <a:endParaRPr sz="4000" b="1" dirty="0">
              <a:latin typeface="Cambria" panose="02040503050406030204" pitchFamily="18" charset="0"/>
              <a:ea typeface="Cambria" panose="02040503050406030204" pitchFamily="18" charset="0"/>
            </a:endParaRPr>
          </a:p>
        </p:txBody>
      </p:sp>
      <p:pic>
        <p:nvPicPr>
          <p:cNvPr id="8" name="Picture 9"/>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836823">
            <a:off x="11268054" y="4939004"/>
            <a:ext cx="767613" cy="1550733"/>
          </a:xfrm>
          <a:prstGeom prst="rect">
            <a:avLst/>
          </a:prstGeom>
        </p:spPr>
      </p:pic>
      <p:graphicFrame>
        <p:nvGraphicFramePr>
          <p:cNvPr id="3" name="Table 2"/>
          <p:cNvGraphicFramePr>
            <a:graphicFrameLocks noGrp="1"/>
          </p:cNvGraphicFramePr>
          <p:nvPr/>
        </p:nvGraphicFramePr>
        <p:xfrm>
          <a:off x="579120" y="1989614"/>
          <a:ext cx="11805921" cy="1769586"/>
        </p:xfrm>
        <a:graphic>
          <a:graphicData uri="http://schemas.openxmlformats.org/drawingml/2006/table">
            <a:tbl>
              <a:tblPr/>
              <a:tblGrid>
                <a:gridCol w="3935307">
                  <a:extLst>
                    <a:ext uri="{9D8B030D-6E8A-4147-A177-3AD203B41FA5}">
                      <a16:colId xmlns:a16="http://schemas.microsoft.com/office/drawing/2014/main" val="20000"/>
                    </a:ext>
                  </a:extLst>
                </a:gridCol>
                <a:gridCol w="3935307">
                  <a:extLst>
                    <a:ext uri="{9D8B030D-6E8A-4147-A177-3AD203B41FA5}">
                      <a16:colId xmlns:a16="http://schemas.microsoft.com/office/drawing/2014/main" val="20001"/>
                    </a:ext>
                  </a:extLst>
                </a:gridCol>
                <a:gridCol w="3935307">
                  <a:extLst>
                    <a:ext uri="{9D8B030D-6E8A-4147-A177-3AD203B41FA5}">
                      <a16:colId xmlns:a16="http://schemas.microsoft.com/office/drawing/2014/main" val="20002"/>
                    </a:ext>
                  </a:extLst>
                </a:gridCol>
              </a:tblGrid>
              <a:tr h="1769586">
                <a:tc>
                  <a:txBody>
                    <a:bodyPr/>
                    <a:lstStyle/>
                    <a:p>
                      <a:pPr algn="just"/>
                      <a:r>
                        <a:rPr lang="pt-BR" sz="3200" b="1" dirty="0">
                          <a:solidFill>
                            <a:srgbClr val="000000"/>
                          </a:solidFill>
                          <a:effectLst/>
                        </a:rPr>
                        <a:t>a) 9,63 × 10</a:t>
                      </a:r>
                    </a:p>
                    <a:p>
                      <a:pPr algn="just"/>
                      <a:r>
                        <a:rPr lang="pt-BR" sz="3200" b="1" dirty="0">
                          <a:solidFill>
                            <a:srgbClr val="000000"/>
                          </a:solidFill>
                          <a:effectLst/>
                        </a:rPr>
                        <a:t>b) 5,1 × 0,1</a:t>
                      </a:r>
                    </a:p>
                  </a:txBody>
                  <a:tcPr marL="0" marR="0" marT="0" marB="0">
                    <a:lnL>
                      <a:noFill/>
                    </a:lnL>
                    <a:lnR>
                      <a:noFill/>
                    </a:lnR>
                    <a:lnT>
                      <a:noFill/>
                    </a:lnT>
                    <a:lnB>
                      <a:noFill/>
                    </a:lnB>
                    <a:noFill/>
                  </a:tcPr>
                </a:tc>
                <a:tc>
                  <a:txBody>
                    <a:bodyPr/>
                    <a:lstStyle/>
                    <a:p>
                      <a:pPr algn="just"/>
                      <a:r>
                        <a:rPr lang="en-US" sz="3200" b="1" dirty="0">
                          <a:solidFill>
                            <a:srgbClr val="000000"/>
                          </a:solidFill>
                          <a:effectLst/>
                        </a:rPr>
                        <a:t>0,94 × 100</a:t>
                      </a:r>
                    </a:p>
                    <a:p>
                      <a:pPr algn="just"/>
                      <a:r>
                        <a:rPr lang="en-US" sz="3200" b="1" dirty="0">
                          <a:solidFill>
                            <a:srgbClr val="000000"/>
                          </a:solidFill>
                          <a:effectLst/>
                        </a:rPr>
                        <a:t>15,31 × 0,001</a:t>
                      </a:r>
                    </a:p>
                  </a:txBody>
                  <a:tcPr marL="0" marR="0" marT="0" marB="0">
                    <a:lnL>
                      <a:noFill/>
                    </a:lnL>
                    <a:lnR>
                      <a:noFill/>
                    </a:lnR>
                    <a:lnT>
                      <a:noFill/>
                    </a:lnT>
                    <a:lnB>
                      <a:noFill/>
                    </a:lnB>
                    <a:noFill/>
                  </a:tcPr>
                </a:tc>
                <a:tc>
                  <a:txBody>
                    <a:bodyPr/>
                    <a:lstStyle/>
                    <a:p>
                      <a:pPr algn="just"/>
                      <a:r>
                        <a:rPr lang="en-US" sz="3200" b="1" dirty="0">
                          <a:solidFill>
                            <a:srgbClr val="000000"/>
                          </a:solidFill>
                          <a:effectLst/>
                        </a:rPr>
                        <a:t>2,08 × 1 000</a:t>
                      </a:r>
                    </a:p>
                    <a:p>
                      <a:pPr algn="just"/>
                      <a:r>
                        <a:rPr lang="en-US" sz="3200" b="1" dirty="0">
                          <a:solidFill>
                            <a:srgbClr val="000000"/>
                          </a:solidFill>
                          <a:effectLst/>
                        </a:rPr>
                        <a:t>8,2 × 0,01</a:t>
                      </a:r>
                    </a:p>
                  </a:txBody>
                  <a:tcPr marL="0" marR="0" marT="0" marB="0">
                    <a:lnL>
                      <a:noFill/>
                    </a:lnL>
                    <a:lnR>
                      <a:noFill/>
                    </a:lnR>
                    <a:lnT>
                      <a:noFill/>
                    </a:lnT>
                    <a:lnB>
                      <a:noFill/>
                    </a:lnB>
                    <a:noFill/>
                  </a:tcPr>
                </a:tc>
                <a:extLst>
                  <a:ext uri="{0D108BD9-81ED-4DB2-BD59-A6C34878D82A}">
                    <a16:rowId xmlns:a16="http://schemas.microsoft.com/office/drawing/2014/main" val="10000"/>
                  </a:ext>
                </a:extLst>
              </a:tr>
            </a:tbl>
          </a:graphicData>
        </a:graphic>
      </p:graphicFrame>
      <p:sp>
        <p:nvSpPr>
          <p:cNvPr id="7" name="TextBox 6"/>
          <p:cNvSpPr txBox="1"/>
          <p:nvPr/>
        </p:nvSpPr>
        <p:spPr>
          <a:xfrm>
            <a:off x="2519680" y="1960880"/>
            <a:ext cx="1493520" cy="584775"/>
          </a:xfrm>
          <a:prstGeom prst="rect">
            <a:avLst/>
          </a:prstGeom>
          <a:noFill/>
        </p:spPr>
        <p:txBody>
          <a:bodyPr wrap="square" rtlCol="0">
            <a:spAutoFit/>
          </a:bodyPr>
          <a:lstStyle/>
          <a:p>
            <a:r>
              <a:rPr lang="en-US" sz="3200" b="1" i="0" dirty="0">
                <a:solidFill>
                  <a:srgbClr val="FF0000"/>
                </a:solidFill>
                <a:effectLst/>
              </a:rPr>
              <a:t>= 96,3</a:t>
            </a:r>
            <a:endParaRPr lang="en-US" sz="3200" b="1" dirty="0">
              <a:solidFill>
                <a:srgbClr val="FF0000"/>
              </a:solidFill>
            </a:endParaRPr>
          </a:p>
        </p:txBody>
      </p:sp>
      <p:sp>
        <p:nvSpPr>
          <p:cNvPr id="15" name="TextBox 14"/>
          <p:cNvSpPr txBox="1"/>
          <p:nvPr/>
        </p:nvSpPr>
        <p:spPr>
          <a:xfrm>
            <a:off x="6299200" y="1920240"/>
            <a:ext cx="1493520" cy="584775"/>
          </a:xfrm>
          <a:prstGeom prst="rect">
            <a:avLst/>
          </a:prstGeom>
          <a:noFill/>
        </p:spPr>
        <p:txBody>
          <a:bodyPr wrap="square" rtlCol="0">
            <a:spAutoFit/>
          </a:bodyPr>
          <a:lstStyle/>
          <a:p>
            <a:r>
              <a:rPr lang="en-US" sz="3200" b="1" i="0" dirty="0">
                <a:solidFill>
                  <a:srgbClr val="FF0000"/>
                </a:solidFill>
                <a:effectLst/>
              </a:rPr>
              <a:t>= 94</a:t>
            </a:r>
            <a:endParaRPr lang="en-US" sz="3200" b="1" dirty="0">
              <a:solidFill>
                <a:srgbClr val="FF0000"/>
              </a:solidFill>
            </a:endParaRPr>
          </a:p>
        </p:txBody>
      </p:sp>
      <p:sp>
        <p:nvSpPr>
          <p:cNvPr id="18" name="TextBox 17"/>
          <p:cNvSpPr txBox="1"/>
          <p:nvPr/>
        </p:nvSpPr>
        <p:spPr>
          <a:xfrm>
            <a:off x="10474960" y="1940560"/>
            <a:ext cx="1493520" cy="584775"/>
          </a:xfrm>
          <a:prstGeom prst="rect">
            <a:avLst/>
          </a:prstGeom>
          <a:noFill/>
        </p:spPr>
        <p:txBody>
          <a:bodyPr wrap="square" rtlCol="0">
            <a:spAutoFit/>
          </a:bodyPr>
          <a:lstStyle/>
          <a:p>
            <a:r>
              <a:rPr lang="en-US" sz="3200" b="1" i="0" dirty="0">
                <a:solidFill>
                  <a:srgbClr val="FF0000"/>
                </a:solidFill>
                <a:effectLst/>
              </a:rPr>
              <a:t>= 2 080</a:t>
            </a:r>
            <a:endParaRPr lang="en-US" sz="3200" b="1" dirty="0">
              <a:solidFill>
                <a:srgbClr val="FF0000"/>
              </a:solidFill>
            </a:endParaRPr>
          </a:p>
        </p:txBody>
      </p:sp>
      <p:sp>
        <p:nvSpPr>
          <p:cNvPr id="20" name="TextBox 19"/>
          <p:cNvSpPr txBox="1"/>
          <p:nvPr/>
        </p:nvSpPr>
        <p:spPr>
          <a:xfrm>
            <a:off x="2489200" y="2438400"/>
            <a:ext cx="1493520" cy="584775"/>
          </a:xfrm>
          <a:prstGeom prst="rect">
            <a:avLst/>
          </a:prstGeom>
          <a:noFill/>
        </p:spPr>
        <p:txBody>
          <a:bodyPr wrap="square" rtlCol="0">
            <a:spAutoFit/>
          </a:bodyPr>
          <a:lstStyle/>
          <a:p>
            <a:r>
              <a:rPr lang="en-US" sz="3200" b="1" dirty="0">
                <a:solidFill>
                  <a:srgbClr val="FF0000"/>
                </a:solidFill>
              </a:rPr>
              <a:t>= 0,51</a:t>
            </a:r>
          </a:p>
        </p:txBody>
      </p:sp>
      <p:sp>
        <p:nvSpPr>
          <p:cNvPr id="21" name="TextBox 20"/>
          <p:cNvSpPr txBox="1"/>
          <p:nvPr/>
        </p:nvSpPr>
        <p:spPr>
          <a:xfrm>
            <a:off x="6664960" y="2448560"/>
            <a:ext cx="1920240" cy="584775"/>
          </a:xfrm>
          <a:prstGeom prst="rect">
            <a:avLst/>
          </a:prstGeom>
          <a:noFill/>
        </p:spPr>
        <p:txBody>
          <a:bodyPr wrap="square" rtlCol="0">
            <a:spAutoFit/>
          </a:bodyPr>
          <a:lstStyle/>
          <a:p>
            <a:r>
              <a:rPr lang="en-US" sz="3200" b="1" dirty="0">
                <a:solidFill>
                  <a:srgbClr val="FF0000"/>
                </a:solidFill>
              </a:rPr>
              <a:t>= 0,01531</a:t>
            </a:r>
          </a:p>
        </p:txBody>
      </p:sp>
      <p:sp>
        <p:nvSpPr>
          <p:cNvPr id="22" name="TextBox 21"/>
          <p:cNvSpPr txBox="1"/>
          <p:nvPr/>
        </p:nvSpPr>
        <p:spPr>
          <a:xfrm>
            <a:off x="10088880" y="2407920"/>
            <a:ext cx="1493520" cy="584775"/>
          </a:xfrm>
          <a:prstGeom prst="rect">
            <a:avLst/>
          </a:prstGeom>
          <a:noFill/>
        </p:spPr>
        <p:txBody>
          <a:bodyPr wrap="square" rtlCol="0">
            <a:spAutoFit/>
          </a:bodyPr>
          <a:lstStyle/>
          <a:p>
            <a:r>
              <a:rPr lang="en-US" sz="3200" b="1" dirty="0">
                <a:solidFill>
                  <a:srgbClr val="FF0000"/>
                </a:solidFill>
              </a:rPr>
              <a:t>= 0,082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7" grpId="0"/>
      <p:bldP spid="15" grpId="0"/>
      <p:bldP spid="18" grpId="0"/>
      <p:bldP spid="20" grpId="0"/>
      <p:bldP spid="21" grpId="0"/>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2. </a:t>
            </a:r>
            <a:r>
              <a:rPr lang="en-US" sz="4000" u="sng" dirty="0" err="1">
                <a:solidFill>
                  <a:srgbClr val="C00000"/>
                </a:solidFill>
                <a:latin typeface="Cambria" panose="02040503050406030204" pitchFamily="18" charset="0"/>
                <a:ea typeface="Cambria" panose="02040503050406030204" pitchFamily="18" charset="0"/>
              </a:rPr>
              <a:t>Số</a:t>
            </a:r>
            <a:r>
              <a:rPr lang="en-US" sz="4000" u="sng" dirty="0">
                <a:solidFill>
                  <a:srgbClr val="C00000"/>
                </a:solidFill>
                <a:latin typeface="Cambria" panose="02040503050406030204" pitchFamily="18" charset="0"/>
                <a:ea typeface="Cambria" panose="02040503050406030204" pitchFamily="18" charset="0"/>
              </a:rPr>
              <a:t>?</a:t>
            </a:r>
            <a:endParaRPr sz="4000" b="1" dirty="0">
              <a:latin typeface="Cambria" panose="02040503050406030204" pitchFamily="18" charset="0"/>
              <a:ea typeface="Cambria" panose="02040503050406030204" pitchFamily="18" charset="0"/>
            </a:endParaRPr>
          </a:p>
        </p:txBody>
      </p:sp>
      <p:pic>
        <p:nvPicPr>
          <p:cNvPr id="8" name="Picture 9"/>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836823">
            <a:off x="11268054" y="4939004"/>
            <a:ext cx="767613" cy="1550733"/>
          </a:xfrm>
          <a:prstGeom prst="rect">
            <a:avLst/>
          </a:prstGeom>
        </p:spPr>
      </p:pic>
      <p:sp>
        <p:nvSpPr>
          <p:cNvPr id="10" name="TextBox 9"/>
          <p:cNvSpPr txBox="1"/>
          <p:nvPr/>
        </p:nvSpPr>
        <p:spPr>
          <a:xfrm>
            <a:off x="772160" y="1808480"/>
            <a:ext cx="10749280" cy="1493358"/>
          </a:xfrm>
          <a:prstGeom prst="rect">
            <a:avLst/>
          </a:prstGeom>
          <a:noFill/>
        </p:spPr>
        <p:txBody>
          <a:bodyPr wrap="square" rtlCol="0">
            <a:spAutoFit/>
          </a:bodyPr>
          <a:lstStyle/>
          <a:p>
            <a:pPr marL="514350" indent="-514350">
              <a:lnSpc>
                <a:spcPct val="150000"/>
              </a:lnSpc>
              <a:buAutoNum type="alphaLcParenR"/>
            </a:pPr>
            <a:r>
              <a:rPr lang="en-US" sz="3200" dirty="0"/>
              <a:t>23,45 kg  =             g                                 b) 23,4 </a:t>
            </a:r>
            <a:r>
              <a:rPr lang="en-US" sz="3200" dirty="0" err="1"/>
              <a:t>tạ</a:t>
            </a:r>
            <a:r>
              <a:rPr lang="en-US" sz="3200" dirty="0"/>
              <a:t> =              </a:t>
            </a:r>
            <a:r>
              <a:rPr lang="en-US" sz="3200" dirty="0" err="1"/>
              <a:t>yến</a:t>
            </a:r>
            <a:r>
              <a:rPr lang="en-US" sz="3200" dirty="0"/>
              <a:t>                       </a:t>
            </a:r>
          </a:p>
          <a:p>
            <a:pPr algn="ctr">
              <a:lnSpc>
                <a:spcPct val="150000"/>
              </a:lnSpc>
            </a:pPr>
            <a:r>
              <a:rPr lang="en-US" sz="3200" dirty="0"/>
              <a:t> c) 6,89 </a:t>
            </a:r>
            <a:r>
              <a:rPr lang="en-US" sz="3200" i="1" dirty="0"/>
              <a:t>l</a:t>
            </a:r>
            <a:r>
              <a:rPr lang="en-US" sz="3200" dirty="0"/>
              <a:t> =              ml</a:t>
            </a:r>
          </a:p>
        </p:txBody>
      </p:sp>
      <p:sp>
        <p:nvSpPr>
          <p:cNvPr id="11" name="Rectangle: Rounded Corners 10"/>
          <p:cNvSpPr/>
          <p:nvPr/>
        </p:nvSpPr>
        <p:spPr>
          <a:xfrm>
            <a:off x="3283132" y="2000069"/>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2" name="Rectangle: Rounded Corners 11"/>
          <p:cNvSpPr/>
          <p:nvPr/>
        </p:nvSpPr>
        <p:spPr>
          <a:xfrm>
            <a:off x="6228080" y="274320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3" name="Rectangle: Rounded Corners 12"/>
          <p:cNvSpPr/>
          <p:nvPr/>
        </p:nvSpPr>
        <p:spPr>
          <a:xfrm>
            <a:off x="9566366" y="204216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p:cNvSpPr/>
          <p:nvPr/>
        </p:nvSpPr>
        <p:spPr>
          <a:xfrm>
            <a:off x="3272246" y="1957251"/>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rPr>
              <a:t>23 450</a:t>
            </a:r>
          </a:p>
        </p:txBody>
      </p:sp>
      <p:sp>
        <p:nvSpPr>
          <p:cNvPr id="19" name="Rectangle: Rounded Corners 18"/>
          <p:cNvSpPr/>
          <p:nvPr/>
        </p:nvSpPr>
        <p:spPr>
          <a:xfrm>
            <a:off x="9555480" y="203200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rPr>
              <a:t>234</a:t>
            </a:r>
          </a:p>
        </p:txBody>
      </p:sp>
      <p:sp>
        <p:nvSpPr>
          <p:cNvPr id="23" name="Rectangle: Rounded Corners 22"/>
          <p:cNvSpPr/>
          <p:nvPr/>
        </p:nvSpPr>
        <p:spPr>
          <a:xfrm>
            <a:off x="6228080" y="272288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6 890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14" grpId="0" animBg="1"/>
      <p:bldP spid="19"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5" name="云形 36"/>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82" name="Group 2081"/>
          <p:cNvGrpSpPr/>
          <p:nvPr/>
        </p:nvGrpSpPr>
        <p:grpSpPr>
          <a:xfrm>
            <a:off x="216983" y="434541"/>
            <a:ext cx="7449249" cy="2530907"/>
            <a:chOff x="-2258615" y="490784"/>
            <a:chExt cx="9650500" cy="3528780"/>
          </a:xfrm>
        </p:grpSpPr>
        <p:pic>
          <p:nvPicPr>
            <p:cNvPr id="2083" name="Picture 20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615" y="490784"/>
              <a:ext cx="9650500" cy="3528780"/>
            </a:xfrm>
            <a:prstGeom prst="rect">
              <a:avLst/>
            </a:prstGeom>
          </p:spPr>
        </p:pic>
        <p:sp>
          <p:nvSpPr>
            <p:cNvPr id="2084" name="TextBox 2083"/>
            <p:cNvSpPr txBox="1"/>
            <p:nvPr/>
          </p:nvSpPr>
          <p:spPr>
            <a:xfrm flipH="1">
              <a:off x="-1903462" y="1160905"/>
              <a:ext cx="8940190" cy="2188537"/>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cs typeface="Pattaya" panose="00000500000000000000" pitchFamily="2" charset="-34"/>
                </a:rPr>
                <a:t>Yeah ! </a:t>
              </a:r>
              <a:r>
                <a:rPr lang="en-US" sz="3200" dirty="0" err="1">
                  <a:latin typeface="Cambria" panose="02040503050406030204" pitchFamily="18" charset="0"/>
                  <a:ea typeface="Cambria" panose="02040503050406030204" pitchFamily="18" charset="0"/>
                  <a:cs typeface="Pattaya" panose="00000500000000000000" pitchFamily="2" charset="-34"/>
                </a:rPr>
                <a:t>Hoan</a:t>
              </a:r>
              <a:r>
                <a:rPr lang="en-US" sz="3200" dirty="0">
                  <a:latin typeface="Cambria" panose="02040503050406030204" pitchFamily="18" charset="0"/>
                  <a:ea typeface="Cambria" panose="02040503050406030204" pitchFamily="18" charset="0"/>
                  <a:cs typeface="Pattaya" panose="00000500000000000000" pitchFamily="2" charset="-34"/>
                </a:rPr>
                <a:t> </a:t>
              </a:r>
              <a:r>
                <a:rPr lang="vi-VN" sz="3200" dirty="0">
                  <a:latin typeface="Cambria" panose="02040503050406030204" pitchFamily="18" charset="0"/>
                  <a:ea typeface="Cambria" panose="02040503050406030204" pitchFamily="18" charset="0"/>
                  <a:cs typeface="Pattaya" panose="00000500000000000000" pitchFamily="2" charset="-34"/>
                </a:rPr>
                <a:t>hô các bạn đã vượt qua thử thách 1. Chúng mình cùng đến với thử thách 2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pic>
        <p:nvPicPr>
          <p:cNvPr id="9" name="Picture 7"/>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6400800" y="1151509"/>
            <a:ext cx="5630946" cy="5469055"/>
          </a:xfrm>
          <a:prstGeom prst="rect">
            <a:avLst/>
          </a:prstGeom>
        </p:spPr>
      </p:pic>
      <p:pic>
        <p:nvPicPr>
          <p:cNvPr id="27" name="Picture 6"/>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flipH="1">
            <a:off x="160254" y="3196692"/>
            <a:ext cx="5630946" cy="3432531"/>
          </a:xfrm>
          <a:prstGeom prst="rect">
            <a:avLst/>
          </a:prstGeom>
        </p:spPr>
      </p:pic>
      <p:pic>
        <p:nvPicPr>
          <p:cNvPr id="2050" name="Tieng-yeah-tre-con-www_nhacchuongvui_com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89146" y="5912008"/>
            <a:ext cx="939800" cy="93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050"/>
                                        </p:tgtEl>
                                      </p:cBhvr>
                                    </p:cmd>
                                  </p:childTnLst>
                                </p:cTn>
                              </p:par>
                              <p:par>
                                <p:cTn id="7" presetID="42" presetClass="entr" presetSubtype="0" fill="hold" nodeType="withEffect">
                                  <p:stCondLst>
                                    <p:cond delay="0"/>
                                  </p:stCondLst>
                                  <p:childTnLst>
                                    <p:set>
                                      <p:cBhvr>
                                        <p:cTn id="8" dur="1" fill="hold">
                                          <p:stCondLst>
                                            <p:cond delay="0"/>
                                          </p:stCondLst>
                                        </p:cTn>
                                        <p:tgtEl>
                                          <p:spTgt spid="2082"/>
                                        </p:tgtEl>
                                        <p:attrNameLst>
                                          <p:attrName>style.visibility</p:attrName>
                                        </p:attrNameLst>
                                      </p:cBhvr>
                                      <p:to>
                                        <p:strVal val="visible"/>
                                      </p:to>
                                    </p:set>
                                    <p:animEffect transition="in" filter="fade">
                                      <p:cBhvr>
                                        <p:cTn id="9" dur="1000"/>
                                        <p:tgtEl>
                                          <p:spTgt spid="2082"/>
                                        </p:tgtEl>
                                      </p:cBhvr>
                                    </p:animEffect>
                                    <p:anim calcmode="lin" valueType="num">
                                      <p:cBhvr>
                                        <p:cTn id="10" dur="1000" fill="hold"/>
                                        <p:tgtEl>
                                          <p:spTgt spid="2082"/>
                                        </p:tgtEl>
                                        <p:attrNameLst>
                                          <p:attrName>ppt_x</p:attrName>
                                        </p:attrNameLst>
                                      </p:cBhvr>
                                      <p:tavLst>
                                        <p:tav tm="0">
                                          <p:val>
                                            <p:strVal val="#ppt_x"/>
                                          </p:val>
                                        </p:tav>
                                        <p:tav tm="100000">
                                          <p:val>
                                            <p:strVal val="#ppt_x"/>
                                          </p:val>
                                        </p:tav>
                                      </p:tavLst>
                                    </p:anim>
                                    <p:anim calcmode="lin" valueType="num">
                                      <p:cBhvr>
                                        <p:cTn id="11"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050"/>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p:cNvSpPr/>
          <p:nvPr/>
        </p:nvSpPr>
        <p:spPr>
          <a:xfrm>
            <a:off x="304800" y="1666240"/>
            <a:ext cx="11587062" cy="297688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p:cNvSpPr/>
          <p:nvPr/>
        </p:nvSpPr>
        <p:spPr>
          <a:xfrm>
            <a:off x="193040" y="163474"/>
            <a:ext cx="11866880"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p:cNvSpPr txBox="1">
            <a:spLocks noGrp="1"/>
          </p:cNvSpPr>
          <p:nvPr>
            <p:ph type="title" idx="4294967295"/>
          </p:nvPr>
        </p:nvSpPr>
        <p:spPr>
          <a:xfrm>
            <a:off x="101600" y="279797"/>
            <a:ext cx="11958320" cy="763588"/>
          </a:xfrm>
          <a:prstGeom prst="rect">
            <a:avLst/>
          </a:prstGeom>
        </p:spPr>
        <p:txBody>
          <a:bodyPr spcFirstLastPara="1" vert="horz" wrap="square" lIns="121900" tIns="121900" rIns="121900" bIns="121900" rtlCol="0" anchor="t" anchorCtr="0">
            <a:noAutofit/>
          </a:bodyPr>
          <a:lstStyle/>
          <a:p>
            <a:pPr algn="ctr"/>
            <a:r>
              <a:rPr lang="en-US" sz="2400" b="1" dirty="0">
                <a:solidFill>
                  <a:srgbClr val="002060"/>
                </a:solidFill>
                <a:latin typeface="Cambria" panose="02040503050406030204" pitchFamily="18" charset="0"/>
                <a:ea typeface="Cambria" panose="02040503050406030204" pitchFamily="18" charset="0"/>
              </a:rPr>
              <a:t>3.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Bắc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Cực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4,5 kg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Hỏi</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trong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tất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cả</a:t>
            </a:r>
            <a:r>
              <a:rPr lang="en-US" sz="2400" b="1" dirty="0">
                <a:solidFill>
                  <a:srgbClr val="002060"/>
                </a:solidFill>
                <a:latin typeface="Cambria" panose="02040503050406030204" pitchFamily="18" charset="0"/>
                <a:ea typeface="Cambria" panose="02040503050406030204" pitchFamily="18" charset="0"/>
              </a:rPr>
              <a:t> bao </a:t>
            </a:r>
            <a:r>
              <a:rPr lang="en-US" sz="2400" b="1" dirty="0" err="1">
                <a:solidFill>
                  <a:srgbClr val="002060"/>
                </a:solidFill>
                <a:latin typeface="Cambria" panose="02040503050406030204" pitchFamily="18" charset="0"/>
                <a:ea typeface="Cambria" panose="02040503050406030204" pitchFamily="18" charset="0"/>
              </a:rPr>
              <a:t>nhiêu</a:t>
            </a:r>
            <a:r>
              <a:rPr lang="en-US" sz="2400" b="1" dirty="0">
                <a:solidFill>
                  <a:srgbClr val="002060"/>
                </a:solidFill>
                <a:latin typeface="Cambria" panose="02040503050406030204" pitchFamily="18" charset="0"/>
                <a:ea typeface="Cambria" panose="02040503050406030204" pitchFamily="18" charset="0"/>
              </a:rPr>
              <a:t> ki-</a:t>
            </a:r>
            <a:r>
              <a:rPr lang="en-US" sz="2400" b="1" dirty="0" err="1">
                <a:solidFill>
                  <a:srgbClr val="002060"/>
                </a:solidFill>
                <a:latin typeface="Cambria" panose="02040503050406030204" pitchFamily="18" charset="0"/>
                <a:ea typeface="Cambria" panose="02040503050406030204" pitchFamily="18" charset="0"/>
              </a:rPr>
              <a:t>lô</a:t>
            </a:r>
            <a:r>
              <a:rPr lang="en-US" sz="2400" b="1" dirty="0">
                <a:solidFill>
                  <a:srgbClr val="002060"/>
                </a:solidFill>
                <a:latin typeface="Cambria" panose="02040503050406030204" pitchFamily="18" charset="0"/>
                <a:ea typeface="Cambria" panose="02040503050406030204" pitchFamily="18" charset="0"/>
              </a:rPr>
              <a:t>-gam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a:t>
            </a:r>
            <a:endParaRPr sz="2400" b="1" dirty="0">
              <a:solidFill>
                <a:srgbClr val="002060"/>
              </a:solidFill>
              <a:latin typeface="Cambria" panose="02040503050406030204" pitchFamily="18" charset="0"/>
              <a:ea typeface="Cambria" panose="02040503050406030204" pitchFamily="18" charset="0"/>
            </a:endParaRPr>
          </a:p>
        </p:txBody>
      </p:sp>
      <p:pic>
        <p:nvPicPr>
          <p:cNvPr id="8" name="Picture 9"/>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rot="836823">
            <a:off x="11268054" y="4939004"/>
            <a:ext cx="767613" cy="1550733"/>
          </a:xfrm>
          <a:prstGeom prst="rect">
            <a:avLst/>
          </a:prstGeom>
        </p:spPr>
      </p:pic>
      <p:sp>
        <p:nvSpPr>
          <p:cNvPr id="2" name="TextBox 1"/>
          <p:cNvSpPr txBox="1"/>
          <p:nvPr/>
        </p:nvSpPr>
        <p:spPr>
          <a:xfrm>
            <a:off x="904240" y="1899920"/>
            <a:ext cx="10485120" cy="2554545"/>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10 </a:t>
            </a:r>
            <a:r>
              <a:rPr lang="en-US" sz="3200" b="0" i="0" dirty="0" err="1">
                <a:solidFill>
                  <a:srgbClr val="FF0000"/>
                </a:solidFill>
                <a:effectLst/>
                <a:latin typeface="Cambria" panose="02040503050406030204" pitchFamily="18" charset="0"/>
                <a:ea typeface="Cambria" panose="02040503050406030204" pitchFamily="18" charset="0"/>
              </a:rPr>
              <a:t>chú</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gấu</a:t>
            </a:r>
            <a:r>
              <a:rPr lang="en-US" sz="3200" b="0" i="0" dirty="0">
                <a:solidFill>
                  <a:srgbClr val="FF0000"/>
                </a:solidFill>
                <a:effectLst/>
                <a:latin typeface="Cambria" panose="02040503050406030204" pitchFamily="18" charset="0"/>
                <a:ea typeface="Cambria" panose="02040503050406030204" pitchFamily="18" charset="0"/>
              </a:rPr>
              <a:t> con </a:t>
            </a:r>
            <a:r>
              <a:rPr lang="en-US" sz="3200" b="0" i="0" dirty="0" err="1">
                <a:solidFill>
                  <a:srgbClr val="FF0000"/>
                </a:solidFill>
                <a:effectLst/>
                <a:latin typeface="Cambria" panose="02040503050406030204" pitchFamily="18" charset="0"/>
                <a:ea typeface="Cambria" panose="02040503050406030204" pitchFamily="18" charset="0"/>
              </a:rPr>
              <a:t>trong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ăn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hết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tất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cả</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ki-</a:t>
            </a:r>
            <a:r>
              <a:rPr lang="en-US" sz="3200" b="0" i="0" dirty="0" err="1">
                <a:solidFill>
                  <a:srgbClr val="FF0000"/>
                </a:solidFill>
                <a:effectLst/>
                <a:latin typeface="Cambria" panose="02040503050406030204" pitchFamily="18" charset="0"/>
                <a:ea typeface="Cambria" panose="02040503050406030204" pitchFamily="18" charset="0"/>
              </a:rPr>
              <a:t>lô</a:t>
            </a:r>
            <a:r>
              <a:rPr lang="en-US" sz="3200" b="0" i="0" dirty="0">
                <a:solidFill>
                  <a:srgbClr val="FF0000"/>
                </a:solidFill>
                <a:effectLst/>
                <a:latin typeface="Cambria" panose="02040503050406030204" pitchFamily="18" charset="0"/>
                <a:ea typeface="Cambria" panose="02040503050406030204" pitchFamily="18" charset="0"/>
              </a:rPr>
              <a:t>-gam </a:t>
            </a:r>
            <a:r>
              <a:rPr lang="en-US" sz="3200" b="0" i="0" dirty="0" err="1">
                <a:solidFill>
                  <a:srgbClr val="FF0000"/>
                </a:solidFill>
                <a:effectLst/>
                <a:latin typeface="Cambria" panose="02040503050406030204" pitchFamily="18" charset="0"/>
                <a:ea typeface="Cambria" panose="02040503050406030204" pitchFamily="18" charset="0"/>
              </a:rPr>
              <a:t>cá</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mỗi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ngày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4,5 × 10 = 45 (kg)</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45 kg</a:t>
            </a:r>
          </a:p>
        </p:txBody>
      </p:sp>
      <p:pic>
        <p:nvPicPr>
          <p:cNvPr id="7" name="Picture 6"/>
          <p:cNvPicPr>
            <a:picLocks noChangeAspect="1"/>
          </p:cNvPicPr>
          <p:nvPr/>
        </p:nvPicPr>
        <p:blipFill>
          <a:blip r:embed="rId7"/>
          <a:stretch>
            <a:fillRect/>
          </a:stretch>
        </p:blipFill>
        <p:spPr>
          <a:xfrm>
            <a:off x="6749143" y="4659526"/>
            <a:ext cx="4367212" cy="2048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0" name="云形 35"/>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36"/>
          <p:cNvSpPr/>
          <p:nvPr/>
        </p:nvSpPr>
        <p:spPr>
          <a:xfrm rot="11397799">
            <a:off x="237948" y="261731"/>
            <a:ext cx="7461850" cy="4425117"/>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云形 36"/>
          <p:cNvSpPr/>
          <p:nvPr/>
        </p:nvSpPr>
        <p:spPr>
          <a:xfrm rot="11397799">
            <a:off x="452375" y="470110"/>
            <a:ext cx="7083544" cy="399423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7"/>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6400800" y="1151509"/>
            <a:ext cx="5630946" cy="5469055"/>
          </a:xfrm>
          <a:prstGeom prst="rect">
            <a:avLst/>
          </a:prstGeom>
        </p:spPr>
      </p:pic>
      <p:pic>
        <p:nvPicPr>
          <p:cNvPr id="2" name="Picture 1"/>
          <p:cNvPicPr>
            <a:picLocks noChangeAspect="1"/>
          </p:cNvPicPr>
          <p:nvPr/>
        </p:nvPicPr>
        <p:blipFill>
          <a:blip r:embed="rId5"/>
          <a:stretch>
            <a:fillRect/>
          </a:stretch>
        </p:blipFill>
        <p:spPr>
          <a:xfrm>
            <a:off x="1166116" y="1684428"/>
            <a:ext cx="5816088" cy="2310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HANH TÂM"/>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7"/>
          <a:stretch>
            <a:fillRect/>
          </a:stretch>
        </p:blipFill>
        <p:spPr>
          <a:xfrm>
            <a:off x="-609600" y="6358146"/>
            <a:ext cx="406400" cy="406400"/>
          </a:xfrm>
          <a:prstGeom prst="rect">
            <a:avLst/>
          </a:prstGeom>
        </p:spPr>
      </p:pic>
      <p:pic>
        <p:nvPicPr>
          <p:cNvPr id="3" name="THANH TÂM"/>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5" name="Picture 4"/>
          <p:cNvPicPr>
            <a:picLocks noChangeAspect="1"/>
          </p:cNvPicPr>
          <p:nvPr/>
        </p:nvPicPr>
        <p:blipFill>
          <a:blip r:embed="rId10"/>
          <a:stretch>
            <a:fillRect/>
          </a:stretch>
        </p:blipFill>
        <p:spPr>
          <a:xfrm>
            <a:off x="3379858" y="0"/>
            <a:ext cx="8632684" cy="26337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91389" y="212125"/>
            <a:ext cx="9849853" cy="1792948"/>
            <a:chOff x="150128" y="102542"/>
            <a:chExt cx="10370514" cy="2009400"/>
          </a:xfrm>
        </p:grpSpPr>
        <p:grpSp>
          <p:nvGrpSpPr>
            <p:cNvPr id="7" name="Group 6"/>
            <p:cNvGrpSpPr/>
            <p:nvPr/>
          </p:nvGrpSpPr>
          <p:grpSpPr>
            <a:xfrm>
              <a:off x="1107066" y="248000"/>
              <a:ext cx="9413576" cy="1863939"/>
              <a:chOff x="1107065" y="247999"/>
              <a:chExt cx="9630217" cy="1863939"/>
            </a:xfrm>
          </p:grpSpPr>
          <p:pic>
            <p:nvPicPr>
              <p:cNvPr id="10" name="THANH TÂM"/>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0" dirty="0">
                    <a:ln w="12700">
                      <a:solidFill>
                        <a:schemeClr val="bg1"/>
                      </a:solidFill>
                    </a:ln>
                    <a:solidFill>
                      <a:schemeClr val="bg1"/>
                    </a:solidFill>
                    <a:effectLst/>
                    <a:latin typeface="+mj-lt"/>
                  </a:rPr>
                  <a:t>2 x 10 = ?</a:t>
                </a:r>
                <a:endParaRPr lang="vi-VN" sz="7200" b="1" i="0" dirty="0">
                  <a:ln w="12700">
                    <a:solidFill>
                      <a:schemeClr val="bg1"/>
                    </a:solidFill>
                  </a:ln>
                  <a:solidFill>
                    <a:schemeClr val="bg1"/>
                  </a:solidFill>
                  <a:effectLst/>
                  <a:latin typeface="+mj-lt"/>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p:cNvGrpSpPr/>
          <p:nvPr/>
        </p:nvGrpSpPr>
        <p:grpSpPr>
          <a:xfrm>
            <a:off x="136865" y="2380953"/>
            <a:ext cx="2810873" cy="1791754"/>
            <a:chOff x="136865" y="2380953"/>
            <a:chExt cx="2810873" cy="1791754"/>
          </a:xfrm>
        </p:grpSpPr>
        <p:sp>
          <p:nvSpPr>
            <p:cNvPr id="13" name="Freeform: Shape 13"/>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a:fillRect/>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p:cNvPr>
                <p:cNvSpPr txBox="1"/>
                <p:nvPr/>
              </p:nvSpPr>
              <p:spPr>
                <a:xfrm>
                  <a:off x="1616998" y="2518112"/>
                  <a:ext cx="61908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b="1" i="1" smtClean="0">
                            <a:solidFill>
                              <a:srgbClr val="FF6600"/>
                            </a:solidFill>
                            <a:latin typeface="Cambria Math" panose="02040503050406030204" pitchFamily="18" charset="0"/>
                          </a:rPr>
                          <m:t>𝟐𝟎</m:t>
                        </m:r>
                      </m:oMath>
                    </m:oMathPara>
                  </a14:m>
                  <a:endParaRPr lang="en-US" sz="6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p:cNvPr>
                <p:cNvSpPr txBox="1">
                  <a:spLocks noRot="1" noChangeAspect="1" noMove="1" noResize="1" noEditPoints="1" noAdjustHandles="1" noChangeArrowheads="1" noChangeShapeType="1" noTextEdit="1"/>
                </p:cNvSpPr>
                <p:nvPr/>
              </p:nvSpPr>
              <p:spPr>
                <a:xfrm>
                  <a:off x="1616998" y="2518112"/>
                  <a:ext cx="619080" cy="1015663"/>
                </a:xfrm>
                <a:prstGeom prst="rect">
                  <a:avLst/>
                </a:prstGeom>
                <a:blipFill rotWithShape="1">
                  <a:blip r:embed="rId8"/>
                </a:blipFill>
              </p:spPr>
              <p:txBody>
                <a:bodyPr/>
                <a:lstStyle/>
                <a:p>
                  <a:r>
                    <a:rPr lang="en-US" altLang="en-US">
                      <a:noFill/>
                    </a:rPr>
                    <a:t> </a:t>
                  </a:r>
                </a:p>
              </p:txBody>
            </p:sp>
          </mc:Fallback>
        </mc:AlternateContent>
        <p:sp>
          <p:nvSpPr>
            <p:cNvPr id="16" name="Rectangle 15"/>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a:fillRect/>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p:cNvPr>
              <p:cNvSpPr txBox="1"/>
              <p:nvPr/>
            </p:nvSpPr>
            <p:spPr>
              <a:xfrm>
                <a:off x="4669008" y="2518112"/>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𝟐𝟎𝟎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10" action="ppaction://hlinksldjump"/>
              </p:cNvPr>
              <p:cNvSpPr txBox="1">
                <a:spLocks noRot="1" noChangeAspect="1" noMove="1" noResize="1" noEditPoints="1" noAdjustHandles="1" noChangeArrowheads="1" noChangeShapeType="1" noTextEdit="1"/>
              </p:cNvSpPr>
              <p:nvPr/>
            </p:nvSpPr>
            <p:spPr>
              <a:xfrm>
                <a:off x="4669008" y="2518112"/>
                <a:ext cx="619080" cy="923330"/>
              </a:xfrm>
              <a:prstGeom prst="rect">
                <a:avLst/>
              </a:prstGeom>
              <a:blipFill rotWithShape="1">
                <a:blip r:embed="rId11"/>
                <a:stretch>
                  <a:fillRect l="-79" t="-36" r="-113475" b="41"/>
                </a:stretch>
              </a:blipFill>
            </p:spPr>
            <p:txBody>
              <a:bodyPr/>
              <a:lstStyle/>
              <a:p>
                <a:r>
                  <a:rPr lang="en-US" altLang="en-US">
                    <a:noFill/>
                  </a:rPr>
                  <a:t> </a:t>
                </a:r>
              </a:p>
            </p:txBody>
          </p:sp>
        </mc:Fallback>
      </mc:AlternateContent>
      <p:sp>
        <p:nvSpPr>
          <p:cNvPr id="20" name="Rectangle 19"/>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a:fillRect/>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10" action="ppaction://hlinksldjump"/>
              </p:cNvPr>
              <p:cNvSpPr txBox="1"/>
              <p:nvPr/>
            </p:nvSpPr>
            <p:spPr>
              <a:xfrm>
                <a:off x="7285877" y="26702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𝟐</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10" action="ppaction://hlinksldjump"/>
              </p:cNvPr>
              <p:cNvSpPr txBox="1">
                <a:spLocks noRot="1" noChangeAspect="1" noMove="1" noResize="1" noEditPoints="1" noAdjustHandles="1" noChangeArrowheads="1" noChangeShapeType="1" noTextEdit="1"/>
              </p:cNvSpPr>
              <p:nvPr/>
            </p:nvSpPr>
            <p:spPr>
              <a:xfrm>
                <a:off x="7285877" y="2670214"/>
                <a:ext cx="619080" cy="707886"/>
              </a:xfrm>
              <a:prstGeom prst="rect">
                <a:avLst/>
              </a:prstGeom>
              <a:blipFill rotWithShape="1">
                <a:blip r:embed="rId12"/>
                <a:stretch>
                  <a:fillRect l="-84" t="-6" r="-129266" b="76"/>
                </a:stretch>
              </a:blipFill>
            </p:spPr>
            <p:txBody>
              <a:bodyPr/>
              <a:lstStyle/>
              <a:p>
                <a:r>
                  <a:rPr lang="en-US" altLang="en-US">
                    <a:noFill/>
                  </a:rPr>
                  <a:t> </a:t>
                </a:r>
              </a:p>
            </p:txBody>
          </p:sp>
        </mc:Fallback>
      </mc:AlternateContent>
      <p:sp>
        <p:nvSpPr>
          <p:cNvPr id="24" name="Rectangle 23"/>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7" name="TextBox 26">
                <a:hlinkClick r:id="rId10" action="ppaction://hlinksldjump"/>
              </p:cNvPr>
              <p:cNvSpPr txBox="1"/>
              <p:nvPr/>
            </p:nvSpPr>
            <p:spPr>
              <a:xfrm>
                <a:off x="10642687" y="272464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𝟒𝟎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0" action="ppaction://hlinksldjump"/>
              </p:cNvPr>
              <p:cNvSpPr txBox="1">
                <a:spLocks noRot="1" noChangeAspect="1" noMove="1" noResize="1" noEditPoints="1" noAdjustHandles="1" noChangeArrowheads="1" noChangeShapeType="1" noTextEdit="1"/>
              </p:cNvSpPr>
              <p:nvPr/>
            </p:nvSpPr>
            <p:spPr>
              <a:xfrm>
                <a:off x="10642687" y="2724643"/>
                <a:ext cx="619080" cy="830997"/>
              </a:xfrm>
              <a:prstGeom prst="rect">
                <a:avLst/>
              </a:prstGeom>
              <a:blipFill rotWithShape="1">
                <a:blip r:embed="rId13"/>
                <a:stretch>
                  <a:fillRect l="-14" t="-59" r="-32508" b="33"/>
                </a:stretch>
              </a:blipFill>
            </p:spPr>
            <p:txBody>
              <a:bodyPr/>
              <a:lstStyle/>
              <a:p>
                <a:r>
                  <a:rPr lang="en-US" altLang="en-US">
                    <a:noFill/>
                  </a:rPr>
                  <a:t> </a:t>
                </a:r>
              </a:p>
            </p:txBody>
          </p:sp>
        </mc:Fallback>
      </mc:AlternateContent>
      <p:sp>
        <p:nvSpPr>
          <p:cNvPr id="28" name="Rectangle 27"/>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a:fillRect/>
          </a:stretch>
        </p:blipFill>
        <p:spPr>
          <a:xfrm>
            <a:off x="10642904" y="-433614"/>
            <a:ext cx="1752296" cy="1650331"/>
          </a:xfrm>
          <a:prstGeom prst="rect">
            <a:avLst/>
          </a:prstGeom>
        </p:spPr>
      </p:pic>
      <p:pic>
        <p:nvPicPr>
          <p:cNvPr id="10" name="Nhac-chuong-tin-nhan-ti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a:fillRect/>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380460" y="751983"/>
              <a:ext cx="3839384" cy="1120126"/>
            </a:xfrm>
            <a:prstGeom prst="rect">
              <a:avLst/>
            </a:prstGeom>
            <a:noFill/>
          </p:spPr>
          <p:txBody>
            <a:bodyPr wrap="square" rtlCol="0">
              <a:spAutoFit/>
            </a:bodyPr>
            <a:lstStyle/>
            <a:p>
              <a:r>
                <a:rPr lang="en-US" sz="5400" dirty="0">
                  <a:solidFill>
                    <a:schemeClr val="bg1"/>
                  </a:solidFill>
                  <a:effectLst>
                    <a:glow rad="228600">
                      <a:schemeClr val="accent4">
                        <a:satMod val="175000"/>
                        <a:alpha val="40000"/>
                      </a:schemeClr>
                    </a:glow>
                  </a:effectLst>
                  <a:latin typeface="iCiel Cadena" panose="02000503000000020004"/>
                </a:rPr>
                <a:t>Sai </a:t>
              </a:r>
              <a:r>
                <a:rPr lang="vi-VN" sz="5400" dirty="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a:fillRect/>
          </a:stretch>
        </p:blipFill>
        <p:spPr>
          <a:xfrm flipH="1">
            <a:off x="10439704" y="-350787"/>
            <a:ext cx="1752296" cy="1650331"/>
          </a:xfrm>
          <a:prstGeom prst="rect">
            <a:avLst/>
          </a:prstGeom>
        </p:spPr>
      </p:pic>
      <p:pic>
        <p:nvPicPr>
          <p:cNvPr id="30" name="Picture 29"/>
          <p:cNvPicPr>
            <a:picLocks noChangeAspect="1"/>
          </p:cNvPicPr>
          <p:nvPr/>
        </p:nvPicPr>
        <p:blipFill>
          <a:blip r:embed="rId13"/>
          <a:stretch>
            <a:fillRect/>
          </a:stretch>
        </p:blipFill>
        <p:spPr>
          <a:xfrm>
            <a:off x="-820393" y="727261"/>
            <a:ext cx="6858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3161" y="212666"/>
            <a:ext cx="11270485" cy="1792948"/>
            <a:chOff x="150128" y="102542"/>
            <a:chExt cx="11866241" cy="2009400"/>
          </a:xfrm>
        </p:grpSpPr>
        <p:grpSp>
          <p:nvGrpSpPr>
            <p:cNvPr id="7" name="Group 6"/>
            <p:cNvGrpSpPr/>
            <p:nvPr/>
          </p:nvGrpSpPr>
          <p:grpSpPr>
            <a:xfrm>
              <a:off x="1107066" y="248000"/>
              <a:ext cx="10909303" cy="1863939"/>
              <a:chOff x="1107065" y="247999"/>
              <a:chExt cx="11160366" cy="1863939"/>
            </a:xfrm>
          </p:grpSpPr>
          <p:pic>
            <p:nvPicPr>
              <p:cNvPr id="10" name="Picture 9"/>
              <p:cNvPicPr>
                <a:picLocks noChangeAspect="1"/>
              </p:cNvPicPr>
              <p:nvPr/>
            </p:nvPicPr>
            <p:blipFill>
              <a:blip r:embed="rId2"/>
              <a:stretch>
                <a:fillRect/>
              </a:stretch>
            </p:blipFill>
            <p:spPr>
              <a:xfrm>
                <a:off x="1107065" y="247999"/>
                <a:ext cx="11160366" cy="1863939"/>
              </a:xfrm>
              <a:prstGeom prst="rect">
                <a:avLst/>
              </a:prstGeom>
            </p:spPr>
          </p:pic>
          <p:sp>
            <p:nvSpPr>
              <p:cNvPr id="11" name="Rectangle 10"/>
              <p:cNvSpPr/>
              <p:nvPr/>
            </p:nvSpPr>
            <p:spPr>
              <a:xfrm>
                <a:off x="3375727" y="296954"/>
                <a:ext cx="6903894"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0" dirty="0">
                    <a:ln w="12700">
                      <a:solidFill>
                        <a:schemeClr val="bg1"/>
                      </a:solidFill>
                    </a:ln>
                    <a:solidFill>
                      <a:schemeClr val="bg1"/>
                    </a:solidFill>
                    <a:effectLst/>
                    <a:latin typeface="+mj-lt"/>
                  </a:rPr>
                  <a:t>3 x 100 = ?</a:t>
                </a:r>
                <a:endParaRPr lang="vi-VN" sz="8000" b="1" i="0" dirty="0">
                  <a:ln w="12700">
                    <a:solidFill>
                      <a:schemeClr val="bg1"/>
                    </a:solidFill>
                  </a:ln>
                  <a:solidFill>
                    <a:schemeClr val="bg1"/>
                  </a:solidFill>
                  <a:effectLst/>
                  <a:latin typeface="+mj-lt"/>
                </a:endParaRPr>
              </a:p>
            </p:txBody>
          </p:sp>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p:cNvGrpSpPr/>
          <p:nvPr/>
        </p:nvGrpSpPr>
        <p:grpSpPr>
          <a:xfrm>
            <a:off x="136865" y="2380953"/>
            <a:ext cx="2810873" cy="1791754"/>
            <a:chOff x="136865" y="2380953"/>
            <a:chExt cx="2810873" cy="1791754"/>
          </a:xfrm>
        </p:grpSpPr>
        <p:sp>
          <p:nvSpPr>
            <p:cNvPr id="13" name="Freeform: Shape 13"/>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a:fillRect/>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p:cNvPr>
                <p:cNvSpPr txBox="1"/>
                <p:nvPr/>
              </p:nvSpPr>
              <p:spPr>
                <a:xfrm>
                  <a:off x="1551684" y="269228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𝟐𝟎𝟎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p:cNvPr>
                <p:cNvSpPr txBox="1">
                  <a:spLocks noRot="1" noChangeAspect="1" noMove="1" noResize="1" noEditPoints="1" noAdjustHandles="1" noChangeArrowheads="1" noChangeShapeType="1" noTextEdit="1"/>
                </p:cNvSpPr>
                <p:nvPr/>
              </p:nvSpPr>
              <p:spPr>
                <a:xfrm>
                  <a:off x="1551684" y="2692283"/>
                  <a:ext cx="619080" cy="830997"/>
                </a:xfrm>
                <a:prstGeom prst="rect">
                  <a:avLst/>
                </a:prstGeom>
                <a:blipFill rotWithShape="1">
                  <a:blip r:embed="rId8"/>
                </a:blipFill>
              </p:spPr>
              <p:txBody>
                <a:bodyPr/>
                <a:lstStyle/>
                <a:p>
                  <a:r>
                    <a:rPr lang="en-US" altLang="en-US">
                      <a:noFill/>
                    </a:rPr>
                    <a:t> </a:t>
                  </a:r>
                </a:p>
              </p:txBody>
            </p:sp>
          </mc:Fallback>
        </mc:AlternateContent>
        <p:sp>
          <p:nvSpPr>
            <p:cNvPr id="16" name="Rectangle 15"/>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a:fillRect/>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7" action="ppaction://hlinksldjump"/>
              </p:cNvPr>
              <p:cNvSpPr txBox="1"/>
              <p:nvPr/>
            </p:nvSpPr>
            <p:spPr>
              <a:xfrm>
                <a:off x="4603694" y="2779370"/>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cs typeface="Times New Roman" panose="02020603050405020304" pitchFamily="18" charset="0"/>
                        </a:rPr>
                        <m:t>𝟑𝟓𝟎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7" action="ppaction://hlinksldjump"/>
              </p:cNvPr>
              <p:cNvSpPr txBox="1">
                <a:spLocks noRot="1" noChangeAspect="1" noMove="1" noResize="1" noEditPoints="1" noAdjustHandles="1" noChangeArrowheads="1" noChangeShapeType="1" noTextEdit="1"/>
              </p:cNvSpPr>
              <p:nvPr/>
            </p:nvSpPr>
            <p:spPr>
              <a:xfrm>
                <a:off x="4603694" y="2779370"/>
                <a:ext cx="619080" cy="830997"/>
              </a:xfrm>
              <a:prstGeom prst="rect">
                <a:avLst/>
              </a:prstGeom>
              <a:blipFill rotWithShape="1">
                <a:blip r:embed="rId9"/>
                <a:stretch>
                  <a:fillRect l="-94" t="-73" r="-91305" b="47"/>
                </a:stretch>
              </a:blipFill>
            </p:spPr>
            <p:txBody>
              <a:bodyPr/>
              <a:lstStyle/>
              <a:p>
                <a:r>
                  <a:rPr lang="en-US" altLang="en-US">
                    <a:noFill/>
                  </a:rPr>
                  <a:t> </a:t>
                </a:r>
              </a:p>
            </p:txBody>
          </p:sp>
        </mc:Fallback>
      </mc:AlternateContent>
      <p:sp>
        <p:nvSpPr>
          <p:cNvPr id="20" name="Rectangle 19"/>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a:fillRect/>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6" action="ppaction://hlinksldjump"/>
              </p:cNvPr>
              <p:cNvSpPr txBox="1"/>
              <p:nvPr/>
            </p:nvSpPr>
            <p:spPr>
              <a:xfrm>
                <a:off x="7383848" y="28226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𝟑</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7" action="ppaction://hlinksldjump"/>
              </p:cNvPr>
              <p:cNvSpPr txBox="1">
                <a:spLocks noRot="1" noChangeAspect="1" noMove="1" noResize="1" noEditPoints="1" noAdjustHandles="1" noChangeArrowheads="1" noChangeShapeType="1" noTextEdit="1"/>
              </p:cNvSpPr>
              <p:nvPr/>
            </p:nvSpPr>
            <p:spPr>
              <a:xfrm>
                <a:off x="7383848" y="2822614"/>
                <a:ext cx="619080" cy="707886"/>
              </a:xfrm>
              <a:prstGeom prst="rect">
                <a:avLst/>
              </a:prstGeom>
              <a:blipFill rotWithShape="1">
                <a:blip r:embed="rId10"/>
                <a:stretch>
                  <a:fillRect l="-11" t="-6" r="-129339" b="76"/>
                </a:stretch>
              </a:blipFill>
            </p:spPr>
            <p:txBody>
              <a:bodyPr/>
              <a:lstStyle/>
              <a:p>
                <a:r>
                  <a:rPr lang="en-US" altLang="en-US">
                    <a:noFill/>
                  </a:rPr>
                  <a:t> </a:t>
                </a:r>
              </a:p>
            </p:txBody>
          </p:sp>
        </mc:Fallback>
      </mc:AlternateContent>
      <p:sp>
        <p:nvSpPr>
          <p:cNvPr id="24" name="Rectangle 23"/>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6" name="Picture 25"/>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a:fillRect/>
          </a:stretch>
        </p:blipFill>
        <p:spPr>
          <a:xfrm>
            <a:off x="9238754" y="2686162"/>
            <a:ext cx="1403354" cy="1475362"/>
          </a:xfrm>
          <a:prstGeom prst="rect">
            <a:avLst/>
          </a:prstGeom>
        </p:spPr>
      </p:pic>
      <mc:AlternateContent xmlns:mc="http://schemas.openxmlformats.org/markup-compatibility/2006" xmlns:a14="http://schemas.microsoft.com/office/drawing/2010/main">
        <mc:Choice Requires="a14">
          <p:sp>
            <p:nvSpPr>
              <p:cNvPr id="27" name="TextBox 26">
                <a:hlinkClick r:id="rId11" action="ppaction://hlinksldjump"/>
              </p:cNvPr>
              <p:cNvSpPr txBox="1"/>
              <p:nvPr/>
            </p:nvSpPr>
            <p:spPr>
              <a:xfrm>
                <a:off x="10610030" y="2768186"/>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𝟑𝟎𝟎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2" action="ppaction://hlinksldjump"/>
              </p:cNvPr>
              <p:cNvSpPr txBox="1">
                <a:spLocks noRot="1" noChangeAspect="1" noMove="1" noResize="1" noEditPoints="1" noAdjustHandles="1" noChangeArrowheads="1" noChangeShapeType="1" noTextEdit="1"/>
              </p:cNvSpPr>
              <p:nvPr/>
            </p:nvSpPr>
            <p:spPr>
              <a:xfrm>
                <a:off x="10610030" y="2768186"/>
                <a:ext cx="619080" cy="923330"/>
              </a:xfrm>
              <a:prstGeom prst="rect">
                <a:avLst/>
              </a:prstGeom>
              <a:blipFill rotWithShape="1">
                <a:blip r:embed="rId13"/>
                <a:stretch>
                  <a:fillRect l="-73" t="-24" r="-113481" b="28"/>
                </a:stretch>
              </a:blipFill>
            </p:spPr>
            <p:txBody>
              <a:bodyPr/>
              <a:lstStyle/>
              <a:p>
                <a:r>
                  <a:rPr lang="en-US" altLang="en-US">
                    <a:noFill/>
                  </a:rPr>
                  <a:t> </a:t>
                </a:r>
              </a:p>
            </p:txBody>
          </p:sp>
        </mc:Fallback>
      </mc:AlternateContent>
      <p:sp>
        <p:nvSpPr>
          <p:cNvPr id="28" name="Rectangle 27"/>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Picture 3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0794" y="3214715"/>
            <a:ext cx="1395087" cy="956204"/>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1196" y="3949960"/>
            <a:ext cx="1960807" cy="587393"/>
          </a:xfrm>
          <a:prstGeom prst="rect">
            <a:avLst/>
          </a:prstGeom>
        </p:spPr>
      </p:pic>
      <p:pic>
        <p:nvPicPr>
          <p:cNvPr id="3" name="Picture 2"/>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a:fillRect/>
          </a:stretch>
        </p:blipFill>
        <p:spPr>
          <a:xfrm>
            <a:off x="10642904" y="-433614"/>
            <a:ext cx="1752296" cy="1650331"/>
          </a:xfrm>
          <a:prstGeom prst="rect">
            <a:avLst/>
          </a:prstGeom>
        </p:spPr>
      </p:pic>
      <p:pic>
        <p:nvPicPr>
          <p:cNvPr id="10" name="Nhac-chuong-tin-nhan-ting-ti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2" name="Picture 1"/>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a:fillRect/>
          </a:stretch>
        </p:blipFill>
        <p:spPr>
          <a:xfrm rot="2521763">
            <a:off x="3444367" y="4526509"/>
            <a:ext cx="1417389" cy="1490117"/>
          </a:xfrm>
          <a:prstGeom prst="rect">
            <a:avLst/>
          </a:prstGeom>
        </p:spPr>
      </p:pic>
      <p:pic>
        <p:nvPicPr>
          <p:cNvPr id="11" name="Picture 10"/>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a:fillRect/>
          </a:stretch>
        </p:blipFill>
        <p:spPr>
          <a:xfrm rot="2521763">
            <a:off x="8165151" y="3245491"/>
            <a:ext cx="2585637" cy="2718309"/>
          </a:xfrm>
          <a:prstGeom prst="rect">
            <a:avLst/>
          </a:prstGeom>
        </p:spPr>
      </p:pic>
      <p:pic>
        <p:nvPicPr>
          <p:cNvPr id="2050" name="Picture 2" descr="Hình ảnh Cái Rổ PNG, Vector, PSD, và biểu tượng để tải về miễn phí | pngtree"/>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1" presetClass="mediacall" presetSubtype="0" fill="hold" nodeType="withEffect">
                                  <p:stCondLst>
                                    <p:cond delay="0"/>
                                  </p:stCondLst>
                                  <p:childTnLst>
                                    <p:cmd type="call" cmd="play">
                                      <p:cBhvr>
                                        <p:cTn id="12" dur="1" fill="hold"/>
                                        <p:tgtEl>
                                          <p:spTgt spid="7"/>
                                        </p:tgtEl>
                                      </p:cBhvr>
                                    </p:cmd>
                                  </p:childTnLst>
                                </p:cTn>
                              </p:par>
                              <p:par>
                                <p:cTn id="13" presetID="1" presetClass="mediacall" presetSubtype="0" fill="hold" nodeType="withEffect">
                                  <p:stCondLst>
                                    <p:cond delay="0"/>
                                  </p:stCondLst>
                                  <p:childTnLst>
                                    <p:cmd type="call" cmd="playFrom(0.0)">
                                      <p:cBhvr>
                                        <p:cTn id="14" dur="3448"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1" presetClass="exit" presetSubtype="0" fill="hold" nodeType="withEffect">
                                  <p:stCondLst>
                                    <p:cond delay="0"/>
                                  </p:stCondLst>
                                  <p:childTnLst>
                                    <p:set>
                                      <p:cBhvr>
                                        <p:cTn id="21" dur="1" fill="hold">
                                          <p:stCondLst>
                                            <p:cond delay="0"/>
                                          </p:stCondLst>
                                        </p:cTn>
                                        <p:tgtEl>
                                          <p:spTgt spid="3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04167E-6 3.7037E-6 L -0.36627 0.11481 " pathEditMode="relative" rAng="0" ptsTypes="AA">
                                      <p:cBhvr>
                                        <p:cTn id="27" dur="2000" fill="hold"/>
                                        <p:tgtEl>
                                          <p:spTgt spid="11"/>
                                        </p:tgtEl>
                                        <p:attrNameLst>
                                          <p:attrName>ppt_x</p:attrName>
                                          <p:attrName>ppt_y</p:attrName>
                                        </p:attrNameLst>
                                      </p:cBhvr>
                                      <p:rCtr x="-18320" y="5741"/>
                                    </p:animMotion>
                                  </p:childTnLst>
                                </p:cTn>
                              </p:par>
                              <p:par>
                                <p:cTn id="28" presetID="6" presetClass="emph" presetSubtype="0" fill="hold" nodeType="withEffect">
                                  <p:stCondLst>
                                    <p:cond delay="0"/>
                                  </p:stCondLst>
                                  <p:childTnLst>
                                    <p:animScale>
                                      <p:cBhvr>
                                        <p:cTn id="29"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7"/>
                </p:tgtEl>
              </p:cMediaNode>
            </p:audio>
            <p:audio>
              <p:cMediaNode vol="80000">
                <p:cTn id="31"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HANH TÂM"/>
            <p:cNvSpPr txBox="1"/>
            <p:nvPr/>
          </p:nvSpPr>
          <p:spPr>
            <a:xfrm>
              <a:off x="7380460" y="751983"/>
              <a:ext cx="3839384" cy="1120126"/>
            </a:xfrm>
            <a:prstGeom prst="rect">
              <a:avLst/>
            </a:prstGeom>
            <a:noFill/>
          </p:spPr>
          <p:txBody>
            <a:bodyPr wrap="square" rtlCol="0">
              <a:spAutoFit/>
            </a:bodyPr>
            <a:lstStyle/>
            <a:p>
              <a:r>
                <a:rPr lang="en-US" sz="5400">
                  <a:solidFill>
                    <a:schemeClr val="bg1"/>
                  </a:solidFill>
                  <a:effectLst>
                    <a:glow rad="228600">
                      <a:schemeClr val="accent4">
                        <a:satMod val="175000"/>
                        <a:alpha val="40000"/>
                      </a:schemeClr>
                    </a:glow>
                  </a:effectLst>
                  <a:latin typeface="iCiel Cadena" panose="02000503000000020004"/>
                </a:rPr>
                <a:t>Sai </a:t>
              </a:r>
              <a:r>
                <a:rPr lang="vi-VN" sz="540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8" name="Picture 17">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a:fillRect/>
          </a:stretch>
        </p:blipFill>
        <p:spPr>
          <a:xfrm flipH="1">
            <a:off x="10439704" y="-350787"/>
            <a:ext cx="1752296" cy="1650331"/>
          </a:xfrm>
          <a:prstGeom prst="rect">
            <a:avLst/>
          </a:prstGeom>
        </p:spPr>
      </p:pic>
      <p:pic>
        <p:nvPicPr>
          <p:cNvPr id="30" name="THANH TÂM"/>
          <p:cNvPicPr>
            <a:picLocks noChangeAspect="1"/>
          </p:cNvPicPr>
          <p:nvPr/>
        </p:nvPicPr>
        <p:blipFill>
          <a:blip r:embed="rId13"/>
          <a:stretch>
            <a:fillRect/>
          </a:stretch>
        </p:blipFill>
        <p:spPr>
          <a:xfrm>
            <a:off x="-820393" y="727261"/>
            <a:ext cx="6858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4"/>
                                        </p:tgtEl>
                                        <p:attrNameLst>
                                          <p:attrName>r</p:attrName>
                                        </p:attrNameLst>
                                      </p:cBhvr>
                                    </p:animRot>
                                    <p:animRot by="-240000">
                                      <p:cBhvr>
                                        <p:cTn id="9" dur="400" fill="hold">
                                          <p:stCondLst>
                                            <p:cond delay="400"/>
                                          </p:stCondLst>
                                        </p:cTn>
                                        <p:tgtEl>
                                          <p:spTgt spid="14"/>
                                        </p:tgtEl>
                                        <p:attrNameLst>
                                          <p:attrName>r</p:attrName>
                                        </p:attrNameLst>
                                      </p:cBhvr>
                                    </p:animRot>
                                    <p:animRot by="240000">
                                      <p:cBhvr>
                                        <p:cTn id="10" dur="400" fill="hold">
                                          <p:stCondLst>
                                            <p:cond delay="800"/>
                                          </p:stCondLst>
                                        </p:cTn>
                                        <p:tgtEl>
                                          <p:spTgt spid="14"/>
                                        </p:tgtEl>
                                        <p:attrNameLst>
                                          <p:attrName>r</p:attrName>
                                        </p:attrNameLst>
                                      </p:cBhvr>
                                    </p:animRot>
                                    <p:animRot by="-240000">
                                      <p:cBhvr>
                                        <p:cTn id="11" dur="400" fill="hold">
                                          <p:stCondLst>
                                            <p:cond delay="1200"/>
                                          </p:stCondLst>
                                        </p:cTn>
                                        <p:tgtEl>
                                          <p:spTgt spid="14"/>
                                        </p:tgtEl>
                                        <p:attrNameLst>
                                          <p:attrName>r</p:attrName>
                                        </p:attrNameLst>
                                      </p:cBhvr>
                                    </p:animRot>
                                    <p:animRot by="120000">
                                      <p:cBhvr>
                                        <p:cTn id="12"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audio>
              <p:cMediaNode vol="80000">
                <p:cTn id="14"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411</Words>
  <Application>Microsoft Office PowerPoint</Application>
  <PresentationFormat>Widescreen</PresentationFormat>
  <Paragraphs>79</Paragraphs>
  <Slides>26</Slides>
  <Notes>6</Notes>
  <HiddenSlides>0</HiddenSlides>
  <MMClips>17</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.VnAristote</vt:lpstr>
      <vt:lpstr>Arial</vt:lpstr>
      <vt:lpstr>Calibri</vt:lpstr>
      <vt:lpstr>Calibri Light</vt:lpstr>
      <vt:lpstr>Cambria</vt:lpstr>
      <vt:lpstr>Cambria Math</vt:lpstr>
      <vt:lpstr>iCiel Cadena</vt:lpstr>
      <vt:lpstr>LNTH-Pleasantly Plump</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Tính nhẩm</vt:lpstr>
      <vt:lpstr>2. Số?</vt:lpstr>
      <vt:lpstr>PowerPoint Presentation</vt:lpstr>
      <vt:lpstr>3. Một đàn gấu Bắc Cực có 10 chú gấu con, mỗi chú gấu con ăn hết 4,5 kg cá mỗi ngày. Hỏi 10 chú gấu con trong đàn đó ăn hết tất cả bao nhiêu ki-lô-gam cá mỗi ngày?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cp:lastModifiedBy>
  <cp:revision>67</cp:revision>
  <dcterms:created xsi:type="dcterms:W3CDTF">2024-06-30T13:54:00Z</dcterms:created>
  <dcterms:modified xsi:type="dcterms:W3CDTF">2025-11-10T05:35:16Z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EEB48CA74EF74096B07359BB9C6DD5D7_12</vt:lpwstr>
  </property>
  <property fmtid="{D5CDD505-2E9C-101B-9397-08002B2CF9AE}" pid="3" name="KSOProductBuildVer">
    <vt:lpwstr>1033-12.2.0.18283</vt:lpwstr>
  </property>
</Properties>
</file>