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57" r:id="rId2"/>
    <p:sldId id="340" r:id="rId3"/>
    <p:sldId id="377" r:id="rId4"/>
    <p:sldId id="363" r:id="rId5"/>
    <p:sldId id="365" r:id="rId6"/>
    <p:sldId id="378" r:id="rId7"/>
    <p:sldId id="366" r:id="rId8"/>
    <p:sldId id="379" r:id="rId9"/>
    <p:sldId id="380" r:id="rId10"/>
    <p:sldId id="381" r:id="rId11"/>
    <p:sldId id="382"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2</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12</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783CC5FC-1AF3-06F2-C334-01B69CEF6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800</Words>
  <Application>Microsoft Office PowerPoint</Application>
  <PresentationFormat>Widescreen</PresentationFormat>
  <Paragraphs>68</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2024-07-29T06:54:03Z</dcterms:created>
  <dcterms:modified xsi:type="dcterms:W3CDTF">2025-12-13T02:53:52Z</dcterms:modified>
</cp:coreProperties>
</file>