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0"/>
  </p:notesMasterIdLst>
  <p:sldIdLst>
    <p:sldId id="7208" r:id="rId3"/>
    <p:sldId id="7171" r:id="rId4"/>
    <p:sldId id="7180" r:id="rId5"/>
    <p:sldId id="7198" r:id="rId6"/>
    <p:sldId id="7200" r:id="rId7"/>
    <p:sldId id="7209" r:id="rId8"/>
    <p:sldId id="720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DBC"/>
    <a:srgbClr val="FDFDFD"/>
    <a:srgbClr val="FEE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9C260-CAFC-44F6-A860-1F82814C9E0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6599D-3D72-4C67-AAEA-20731E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045F1-F567-4EDB-BCA8-156459B52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1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8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840804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07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3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6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88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01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27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50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4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039C98-D6D1-B5F4-B53E-251C24768654}"/>
              </a:ext>
            </a:extLst>
          </p:cNvPr>
          <p:cNvSpPr/>
          <p:nvPr userDrawn="1"/>
        </p:nvSpPr>
        <p:spPr>
          <a:xfrm>
            <a:off x="211015" y="257908"/>
            <a:ext cx="11699631" cy="6377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66137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412295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089394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03068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2878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587676"/>
      </p:ext>
    </p:extLst>
  </p:cSld>
  <p:clrMapOvr>
    <a:masterClrMapping/>
  </p:clrMapOvr>
  <p:transition spd="slow" advTm="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4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6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4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0" r:id="rId7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1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8E1F-DF84-480E-8B3A-0087D147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8D409-1709-41C3-869E-50DCC73DC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922A00-40F9-4DF0-B483-88A561317B59}"/>
              </a:ext>
            </a:extLst>
          </p:cNvPr>
          <p:cNvGrpSpPr/>
          <p:nvPr/>
        </p:nvGrpSpPr>
        <p:grpSpPr>
          <a:xfrm>
            <a:off x="-203763" y="-114766"/>
            <a:ext cx="12200120" cy="7100409"/>
            <a:chOff x="-7776" y="-161446"/>
            <a:chExt cx="12200120" cy="7100409"/>
          </a:xfrm>
        </p:grpSpPr>
        <p:pic>
          <p:nvPicPr>
            <p:cNvPr id="4" name="图片 1076">
              <a:extLst>
                <a:ext uri="{FF2B5EF4-FFF2-40B4-BE49-F238E27FC236}">
                  <a16:creationId xmlns:a16="http://schemas.microsoft.com/office/drawing/2014/main" id="{BA65DE93-38FD-4825-96C9-BC40516A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76" y="-7767"/>
              <a:ext cx="12191067" cy="6946730"/>
            </a:xfrm>
            <a:prstGeom prst="rect">
              <a:avLst/>
            </a:prstGeom>
          </p:spPr>
        </p:pic>
        <p:pic>
          <p:nvPicPr>
            <p:cNvPr id="18" name="Picture 94">
              <a:extLst>
                <a:ext uri="{FF2B5EF4-FFF2-40B4-BE49-F238E27FC236}">
                  <a16:creationId xmlns:a16="http://schemas.microsoft.com/office/drawing/2014/main" id="{89836C99-04E0-4749-A849-E962CBD3B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97"/>
              <a:ext cx="1562874" cy="190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2BEB2FB-F1EE-4793-967F-8D2460553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0262" y="-7767"/>
              <a:ext cx="2102082" cy="176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5">
              <a:extLst>
                <a:ext uri="{FF2B5EF4-FFF2-40B4-BE49-F238E27FC236}">
                  <a16:creationId xmlns:a16="http://schemas.microsoft.com/office/drawing/2014/main" id="{E60BA592-BC77-4D2A-A898-68BB65190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04" y="-161446"/>
              <a:ext cx="1237578" cy="123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17">
            <a:extLst>
              <a:ext uri="{FF2B5EF4-FFF2-40B4-BE49-F238E27FC236}">
                <a16:creationId xmlns:a16="http://schemas.microsoft.com/office/drawing/2014/main" id="{A77B2816-6873-1A5F-C8C5-A5733C1283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3" y="5062655"/>
            <a:ext cx="3172463" cy="1968331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09511DEE-9B62-5A4A-B456-74EAE7DF96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9561805" y="4373643"/>
            <a:ext cx="2831296" cy="26573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1635" y="1298402"/>
            <a:ext cx="10489324" cy="14811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BC033-6064-596F-3392-7D9F4F0DE621}"/>
              </a:ext>
            </a:extLst>
          </p:cNvPr>
          <p:cNvSpPr txBox="1"/>
          <p:nvPr/>
        </p:nvSpPr>
        <p:spPr>
          <a:xfrm>
            <a:off x="1291765" y="3218620"/>
            <a:ext cx="9607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Vũ Thị Duyên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35BD9A-714B-0DEE-D080-E82BB999B950}"/>
              </a:ext>
            </a:extLst>
          </p:cNvPr>
          <p:cNvSpPr txBox="1"/>
          <p:nvPr/>
        </p:nvSpPr>
        <p:spPr>
          <a:xfrm>
            <a:off x="3089087" y="5853493"/>
            <a:ext cx="6472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 Thắng,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26379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851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F4563-DE4D-F415-2587-54D4BBCA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097" r="4608" b="4733"/>
          <a:stretch/>
        </p:blipFill>
        <p:spPr>
          <a:xfrm>
            <a:off x="5265428" y="1611417"/>
            <a:ext cx="4121640" cy="3891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54401C-8DC0-EA18-91B3-71066D1B3AF3}"/>
              </a:ext>
            </a:extLst>
          </p:cNvPr>
          <p:cNvSpPr txBox="1"/>
          <p:nvPr/>
        </p:nvSpPr>
        <p:spPr>
          <a:xfrm>
            <a:off x="489487" y="395585"/>
            <a:ext cx="111777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lang="en-US" sz="40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03F8A-1413-2BB5-4E23-2FF0708D319D}"/>
              </a:ext>
            </a:extLst>
          </p:cNvPr>
          <p:cNvSpPr txBox="1"/>
          <p:nvPr/>
        </p:nvSpPr>
        <p:spPr>
          <a:xfrm>
            <a:off x="634423" y="1904018"/>
            <a:ext cx="6715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AD = 64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B5C8C-2881-AF3E-AA4C-1887CF6182BE}"/>
              </a:ext>
            </a:extLst>
          </p:cNvPr>
          <p:cNvSpPr txBox="1"/>
          <p:nvPr/>
        </p:nvSpPr>
        <p:spPr>
          <a:xfrm>
            <a:off x="634423" y="2532576"/>
            <a:ext cx="6715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AE = 72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18351-D3C1-2329-F045-C06BB32B824B}"/>
              </a:ext>
            </a:extLst>
          </p:cNvPr>
          <p:cNvSpPr txBox="1"/>
          <p:nvPr/>
        </p:nvSpPr>
        <p:spPr>
          <a:xfrm>
            <a:off x="634423" y="3220795"/>
            <a:ext cx="6715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BE = 26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4711F-C422-1CE8-116F-6A3428A5C39E}"/>
              </a:ext>
            </a:extLst>
          </p:cNvPr>
          <p:cNvSpPr txBox="1"/>
          <p:nvPr/>
        </p:nvSpPr>
        <p:spPr>
          <a:xfrm>
            <a:off x="561955" y="3860688"/>
            <a:ext cx="6715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30 m</a:t>
            </a:r>
          </a:p>
        </p:txBody>
      </p:sp>
    </p:spTree>
    <p:extLst>
      <p:ext uri="{BB962C8B-B14F-4D97-AF65-F5344CB8AC3E}">
        <p14:creationId xmlns:p14="http://schemas.microsoft.com/office/powerpoint/2010/main" val="1134994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2343150"/>
            <a:ext cx="121920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5183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95483">
            <a:off x="7254028" y="4715325"/>
            <a:ext cx="7172217" cy="4395971"/>
          </a:xfrm>
          <a:custGeom>
            <a:avLst/>
            <a:gdLst/>
            <a:ahLst/>
            <a:cxnLst/>
            <a:rect l="l" t="t" r="r" b="b"/>
            <a:pathLst>
              <a:path w="10758326" h="6593957">
                <a:moveTo>
                  <a:pt x="0" y="0"/>
                </a:moveTo>
                <a:lnTo>
                  <a:pt x="10758326" y="0"/>
                </a:lnTo>
                <a:lnTo>
                  <a:pt x="10758326" y="6593957"/>
                </a:lnTo>
                <a:lnTo>
                  <a:pt x="0" y="659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677806" y="4114800"/>
            <a:ext cx="4941649" cy="494164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8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4235" tIns="24235" rIns="24235" bIns="24235" rtlCol="0" anchor="ctr"/>
            <a:lstStyle/>
            <a:p>
              <a:pPr algn="ctr" defTabSz="609630">
                <a:lnSpc>
                  <a:spcPts val="11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454617" y="1"/>
            <a:ext cx="7172217" cy="4395971"/>
          </a:xfrm>
          <a:custGeom>
            <a:avLst/>
            <a:gdLst/>
            <a:ahLst/>
            <a:cxnLst/>
            <a:rect l="l" t="t" r="r" b="b"/>
            <a:pathLst>
              <a:path w="10758326" h="6593957">
                <a:moveTo>
                  <a:pt x="10758326" y="0"/>
                </a:moveTo>
                <a:lnTo>
                  <a:pt x="0" y="0"/>
                </a:lnTo>
                <a:lnTo>
                  <a:pt x="0" y="6593957"/>
                </a:lnTo>
                <a:lnTo>
                  <a:pt x="10758326" y="6593957"/>
                </a:lnTo>
                <a:lnTo>
                  <a:pt x="10758326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1289398"/>
            <a:ext cx="3326130" cy="5486400"/>
          </a:xfrm>
          <a:custGeom>
            <a:avLst/>
            <a:gdLst/>
            <a:ahLst/>
            <a:cxnLst/>
            <a:rect l="l" t="t" r="r" b="b"/>
            <a:pathLst>
              <a:path w="4989195" h="8229600">
                <a:moveTo>
                  <a:pt x="0" y="0"/>
                </a:moveTo>
                <a:lnTo>
                  <a:pt x="4989195" y="0"/>
                </a:lnTo>
                <a:lnTo>
                  <a:pt x="49891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57170" y="685800"/>
            <a:ext cx="254760" cy="380338"/>
          </a:xfrm>
          <a:custGeom>
            <a:avLst/>
            <a:gdLst/>
            <a:ahLst/>
            <a:cxnLst/>
            <a:rect l="l" t="t" r="r" b="b"/>
            <a:pathLst>
              <a:path w="382140" h="570507">
                <a:moveTo>
                  <a:pt x="0" y="0"/>
                </a:moveTo>
                <a:lnTo>
                  <a:pt x="382140" y="0"/>
                </a:lnTo>
                <a:lnTo>
                  <a:pt x="382140" y="570507"/>
                </a:lnTo>
                <a:lnTo>
                  <a:pt x="0" y="570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6364" r="-368675" b="-7315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1149840" y="1617309"/>
            <a:ext cx="2605594" cy="26055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8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4235" tIns="24235" rIns="24235" bIns="24235" rtlCol="0" anchor="ctr"/>
            <a:lstStyle/>
            <a:p>
              <a:pPr algn="ctr" defTabSz="609630">
                <a:lnSpc>
                  <a:spcPts val="11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0946939" y="2953375"/>
            <a:ext cx="356360" cy="532019"/>
          </a:xfrm>
          <a:custGeom>
            <a:avLst/>
            <a:gdLst/>
            <a:ahLst/>
            <a:cxnLst/>
            <a:rect l="l" t="t" r="r" b="b"/>
            <a:pathLst>
              <a:path w="534540" h="798029">
                <a:moveTo>
                  <a:pt x="534540" y="0"/>
                </a:moveTo>
                <a:lnTo>
                  <a:pt x="0" y="0"/>
                </a:lnTo>
                <a:lnTo>
                  <a:pt x="0" y="798029"/>
                </a:lnTo>
                <a:lnTo>
                  <a:pt x="534540" y="798029"/>
                </a:lnTo>
                <a:lnTo>
                  <a:pt x="5345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6364" r="-368675" b="-7315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4959849" y="6172200"/>
            <a:ext cx="1515503" cy="151550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6695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593097" y="-524186"/>
            <a:ext cx="1000051" cy="10000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6695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2084200">
            <a:off x="8259773" y="5585603"/>
            <a:ext cx="555435" cy="586597"/>
          </a:xfrm>
          <a:custGeom>
            <a:avLst/>
            <a:gdLst/>
            <a:ahLst/>
            <a:cxnLst/>
            <a:rect l="l" t="t" r="r" b="b"/>
            <a:pathLst>
              <a:path w="833152" h="879896">
                <a:moveTo>
                  <a:pt x="0" y="0"/>
                </a:moveTo>
                <a:lnTo>
                  <a:pt x="833152" y="0"/>
                </a:lnTo>
                <a:lnTo>
                  <a:pt x="833152" y="879896"/>
                </a:lnTo>
                <a:lnTo>
                  <a:pt x="0" y="87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1368682">
            <a:off x="233946" y="994600"/>
            <a:ext cx="574901" cy="303260"/>
          </a:xfrm>
          <a:custGeom>
            <a:avLst/>
            <a:gdLst/>
            <a:ahLst/>
            <a:cxnLst/>
            <a:rect l="l" t="t" r="r" b="b"/>
            <a:pathLst>
              <a:path w="862351" h="454890">
                <a:moveTo>
                  <a:pt x="0" y="0"/>
                </a:moveTo>
                <a:lnTo>
                  <a:pt x="862350" y="0"/>
                </a:lnTo>
                <a:lnTo>
                  <a:pt x="862350" y="454890"/>
                </a:lnTo>
                <a:lnTo>
                  <a:pt x="0" y="4548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637643" y="503888"/>
            <a:ext cx="404987" cy="372081"/>
          </a:xfrm>
          <a:custGeom>
            <a:avLst/>
            <a:gdLst/>
            <a:ahLst/>
            <a:cxnLst/>
            <a:rect l="l" t="t" r="r" b="b"/>
            <a:pathLst>
              <a:path w="607480" h="558122">
                <a:moveTo>
                  <a:pt x="0" y="0"/>
                </a:moveTo>
                <a:lnTo>
                  <a:pt x="607480" y="0"/>
                </a:lnTo>
                <a:lnTo>
                  <a:pt x="607480" y="558122"/>
                </a:lnTo>
                <a:lnTo>
                  <a:pt x="0" y="5581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326130" y="747268"/>
            <a:ext cx="7585021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774"/>
              </a:lnSpc>
            </a:pP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Cảm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ơn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quý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thầy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cô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các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em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học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sinh</a:t>
            </a:r>
            <a:endParaRPr lang="en-US" sz="8200" b="1" spc="328" dirty="0">
              <a:solidFill>
                <a:srgbClr val="E6695E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24" name="Freeform 24"/>
          <p:cNvSpPr/>
          <p:nvPr/>
        </p:nvSpPr>
        <p:spPr>
          <a:xfrm rot="-1687577" flipH="1">
            <a:off x="9473120" y="5108543"/>
            <a:ext cx="3348873" cy="1300460"/>
          </a:xfrm>
          <a:custGeom>
            <a:avLst/>
            <a:gdLst/>
            <a:ahLst/>
            <a:cxnLst/>
            <a:rect l="l" t="t" r="r" b="b"/>
            <a:pathLst>
              <a:path w="5023309" h="1950690">
                <a:moveTo>
                  <a:pt x="5023310" y="0"/>
                </a:moveTo>
                <a:lnTo>
                  <a:pt x="0" y="0"/>
                </a:lnTo>
                <a:lnTo>
                  <a:pt x="0" y="1950690"/>
                </a:lnTo>
                <a:lnTo>
                  <a:pt x="5023310" y="1950690"/>
                </a:lnTo>
                <a:lnTo>
                  <a:pt x="502331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78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75</Words>
  <Application>Microsoft Office PowerPoint</Application>
  <PresentationFormat>Widescreen</PresentationFormat>
  <Paragraphs>14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微软雅黑</vt:lpstr>
      <vt:lpstr>#9Slide07 HoneyCream</vt:lpstr>
      <vt:lpstr>Aptos</vt:lpstr>
      <vt:lpstr>Arial</vt:lpstr>
      <vt:lpstr>Calibri</vt:lpstr>
      <vt:lpstr>Cambria</vt:lpstr>
      <vt:lpstr>Faustina Bold</vt:lpstr>
      <vt:lpstr>SVN-Newton</vt:lpstr>
      <vt:lpstr>SVN-Ready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Windows</cp:lastModifiedBy>
  <cp:revision>21</cp:revision>
  <dcterms:created xsi:type="dcterms:W3CDTF">2024-10-23T03:52:12Z</dcterms:created>
  <dcterms:modified xsi:type="dcterms:W3CDTF">2025-12-18T02:48:30Z</dcterms:modified>
</cp:coreProperties>
</file>