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3" r:id="rId2"/>
    <p:sldId id="265" r:id="rId3"/>
    <p:sldId id="268" r:id="rId4"/>
    <p:sldId id="274" r:id="rId5"/>
    <p:sldId id="269" r:id="rId6"/>
    <p:sldId id="275" r:id="rId7"/>
    <p:sldId id="270" r:id="rId8"/>
    <p:sldId id="276" r:id="rId9"/>
    <p:sldId id="271" r:id="rId10"/>
    <p:sldId id="277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845"/>
    <a:srgbClr val="FCBCD4"/>
    <a:srgbClr val="F64085"/>
    <a:srgbClr val="54D1EE"/>
    <a:srgbClr val="FFE79B"/>
    <a:srgbClr val="93073C"/>
    <a:srgbClr val="AD6739"/>
    <a:srgbClr val="ECE729"/>
    <a:srgbClr val="FFFFC5"/>
    <a:srgbClr val="E2F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1CB21-2767-4663-B67F-E4FBA22AF3C5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777E8-97AF-4635-BBC1-396B30D1C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8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777E8-97AF-4635-BBC1-396B30D1C5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0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777E8-97AF-4635-BBC1-396B30D1C5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2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777E8-97AF-4635-BBC1-396B30D1C5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4105-5784-DB56-1B53-D5F8F2AC9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3BC5B-979D-6ECA-3DCF-1C917E85E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43E2A-4651-3A5E-BFA2-34A9A177F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D4F06-ECBB-F4D3-76F0-4AE785FE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94116-9D84-5FBF-D6FB-C21EEC12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0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91BD-9D4C-DBB6-C94D-F667B664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14E0A-3A11-927E-C9F8-341D78EE9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F5493-D0DE-3FC9-A001-22C6AD87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AFF6F-DCFC-E7BA-8723-002983B8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80A2D-3679-D233-7E00-09C75D49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0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AF6BA3-93DA-99CE-A5B5-2BD311B48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F98E9-D1F4-4F9F-0488-04AA4D8A3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CF930-6FDC-7C63-84B3-2D5DD3CC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BFFCD-0A79-E10D-0B02-3514DF61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B13D7-6F3E-08FB-CBF6-692B85BC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6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25A6-AC9D-783B-595C-5AB81EAA4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F763A-AC36-50A6-786F-6C77F8FB4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01EA8-FB1F-8FC5-719F-5CB0935D7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61DC7-F288-D766-A5BB-6A984475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15C47-8D2A-1A44-BFDD-C207517A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0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08E45-4D82-363B-136A-C3181079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019A7-9245-D02C-AEFB-ED033E0D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2A058-F0F4-2AA6-DF92-84C798798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B1B7F-C9A7-CEC6-191C-C88617810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46C68-0D52-085D-C858-D4C2815C6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D097-6BEE-CB3F-D1A5-BEBDC28B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770D4-6843-AD6F-E88D-E53F20E9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81DE6-4D75-78B7-107A-F9A446316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6D17F-F38E-A3AB-4542-D1107820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321BE-BF01-39A7-1D8D-E731D772B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3BE3D-792B-92E1-1EED-4AA6E536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1E53-56AC-C4CE-6824-1C3B2A57E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56DA3-1567-20B0-80AF-5E7371ABF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63FEC-DAF0-0440-7A13-56D55787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D0580-1D2D-8DAD-E818-2541BA38B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C3F41-A933-B8CA-8B3E-34C99994A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AF27B4-E32F-3C62-3B25-C7E82651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A05CB2-16F8-B531-35EB-D436749B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F9162E-CCC1-5454-FA61-A5BC7153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8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C199-1ADA-252F-7661-93D2155D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7AD213-A843-99DA-C26B-EFF2E3D38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D739F-B6EE-E9F0-9D24-32FB9682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677A6-B484-AC32-4C71-128E8BA4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9A3577-295F-3C31-B712-9D996EFC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ECD1B-CEC7-28FF-A021-B4740AF9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D6B2E-52E4-E40F-3D13-5AAFD0A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9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B323-4D76-B613-BC39-A816120B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4A265-0773-67B6-693A-4EEEC792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4C6F6-E466-0E38-734C-035846955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3E23B-0737-5F3D-1806-A068861F7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DA879-6493-C621-FEBF-B5272FD6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E92F5-0500-BD88-35EF-8C59C69A1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3C71-5A2D-4A54-3F5A-C4A93C1A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F2EDA-D77D-3121-B58E-82CB68866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FC19F-9BB1-4DFA-01A1-4191EADDD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E7498-B383-947C-5791-057F67ED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E35B5-5B9C-B128-2AB3-1E9FCC4EC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FB220-CCE7-1067-4714-23D1EA32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0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4B48B-6619-7B28-B36A-285ACCBF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D63E4-F39F-6750-E4C9-9CC5BFBF3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603A7-7D31-1A5B-C657-3C55DCAA2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39A8B-5FF5-4040-868F-2856B6D3AEB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6A4C5-26B0-F24B-1A88-1C1B6321E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49420-3656-312C-4032-0012E3591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CCCCC-E9DD-4D28-9EFE-EACECF2327F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9CDB0-C356-1A24-6CD5-E9E93BCEFEA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913" y="811665"/>
            <a:ext cx="11142050" cy="76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5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2881A-C024-F278-4902-8873B22FCB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67"/>
          <a:stretch/>
        </p:blipFill>
        <p:spPr>
          <a:xfrm>
            <a:off x="0" y="0"/>
            <a:ext cx="12192000" cy="4555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0004C5-91C4-7772-5CBB-CA1E5824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5" y="675156"/>
            <a:ext cx="5029814" cy="971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CB58BD-D4AE-35FD-DBC6-79992A5BDF44}"/>
              </a:ext>
            </a:extLst>
          </p:cNvPr>
          <p:cNvSpPr txBox="1"/>
          <p:nvPr/>
        </p:nvSpPr>
        <p:spPr>
          <a:xfrm>
            <a:off x="173625" y="2047671"/>
            <a:ext cx="9114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Trượng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lẽ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249F77-3B4C-662A-44AF-06C09C5B6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8" r="54024"/>
          <a:stretch/>
        </p:blipFill>
        <p:spPr>
          <a:xfrm>
            <a:off x="0" y="3428999"/>
            <a:ext cx="7924800" cy="34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B9A1C-93A7-A7C0-43DA-B3466E879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8" b="52310"/>
          <a:stretch/>
        </p:blipFill>
        <p:spPr>
          <a:xfrm>
            <a:off x="0" y="25194"/>
            <a:ext cx="12192000" cy="34038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990C9B-71C3-F213-3FD3-F317B1F2C1DA}"/>
              </a:ext>
            </a:extLst>
          </p:cNvPr>
          <p:cNvGrpSpPr/>
          <p:nvPr/>
        </p:nvGrpSpPr>
        <p:grpSpPr>
          <a:xfrm>
            <a:off x="226376" y="164175"/>
            <a:ext cx="9225740" cy="1164545"/>
            <a:chOff x="767622" y="303870"/>
            <a:chExt cx="1057751" cy="411076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1CF739C0-7548-B711-F866-7A03813FAD7F}"/>
                </a:ext>
              </a:extLst>
            </p:cNvPr>
            <p:cNvSpPr/>
            <p:nvPr/>
          </p:nvSpPr>
          <p:spPr>
            <a:xfrm>
              <a:off x="767622" y="303870"/>
              <a:ext cx="1057751" cy="4061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203BDB-6035-3210-C0D6-65CA6A30C3BF}"/>
                </a:ext>
              </a:extLst>
            </p:cNvPr>
            <p:cNvSpPr txBox="1"/>
            <p:nvPr/>
          </p:nvSpPr>
          <p:spPr>
            <a:xfrm>
              <a:off x="767622" y="334696"/>
              <a:ext cx="1015715" cy="38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512E30B-1A5D-45AD-5C9B-BD1C794AF1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98" b="48699"/>
          <a:stretch/>
        </p:blipFill>
        <p:spPr>
          <a:xfrm>
            <a:off x="-1" y="1210447"/>
            <a:ext cx="1826289" cy="1651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275FE8-88D6-A3CF-2014-DAE9F28CA4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6128" r="40189" b="42571"/>
          <a:stretch/>
        </p:blipFill>
        <p:spPr>
          <a:xfrm>
            <a:off x="247991" y="2827745"/>
            <a:ext cx="1654497" cy="17106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2DA44D-7B5C-D5B0-16A9-D54C9DD6E1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1" b="44633"/>
          <a:stretch/>
        </p:blipFill>
        <p:spPr>
          <a:xfrm>
            <a:off x="226376" y="4357000"/>
            <a:ext cx="2358579" cy="1827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E2B1F1-CD1F-C6B2-760A-AF33B1A8E670}"/>
              </a:ext>
            </a:extLst>
          </p:cNvPr>
          <p:cNvSpPr txBox="1"/>
          <p:nvPr/>
        </p:nvSpPr>
        <p:spPr>
          <a:xfrm>
            <a:off x="1826288" y="1811774"/>
            <a:ext cx="992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35D0D-D4A6-FF50-0DB0-98B8AAB87318}"/>
              </a:ext>
            </a:extLst>
          </p:cNvPr>
          <p:cNvSpPr txBox="1"/>
          <p:nvPr/>
        </p:nvSpPr>
        <p:spPr>
          <a:xfrm>
            <a:off x="1902488" y="3272939"/>
            <a:ext cx="992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16B33-E2BC-735C-5321-1F58477FECEE}"/>
              </a:ext>
            </a:extLst>
          </p:cNvPr>
          <p:cNvSpPr txBox="1"/>
          <p:nvPr/>
        </p:nvSpPr>
        <p:spPr>
          <a:xfrm>
            <a:off x="1826288" y="4645078"/>
            <a:ext cx="10118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9D7707-ABE9-EB40-DF97-51E638A496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853">
            <a:off x="9254183" y="82139"/>
            <a:ext cx="2223057" cy="16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DFC297-22EE-B874-9879-7622C1E4B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8" b="33567"/>
          <a:stretch/>
        </p:blipFill>
        <p:spPr>
          <a:xfrm>
            <a:off x="0" y="-284131"/>
            <a:ext cx="12192000" cy="5172345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D673BBB1-E7C6-ECCB-E907-81F75B05DAC7}"/>
              </a:ext>
            </a:extLst>
          </p:cNvPr>
          <p:cNvSpPr/>
          <p:nvPr/>
        </p:nvSpPr>
        <p:spPr>
          <a:xfrm>
            <a:off x="-903591" y="5866227"/>
            <a:ext cx="13999181" cy="1009203"/>
          </a:xfrm>
          <a:custGeom>
            <a:avLst/>
            <a:gdLst/>
            <a:ahLst/>
            <a:cxnLst/>
            <a:rect l="l" t="t" r="r" b="b"/>
            <a:pathLst>
              <a:path w="18497291" h="2026542">
                <a:moveTo>
                  <a:pt x="0" y="0"/>
                </a:moveTo>
                <a:lnTo>
                  <a:pt x="18497291" y="0"/>
                </a:lnTo>
                <a:lnTo>
                  <a:pt x="18497291" y="2026542"/>
                </a:lnTo>
                <a:lnTo>
                  <a:pt x="0" y="202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1812"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E244D-3476-AB31-56B5-1A369D348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08" y="2982351"/>
            <a:ext cx="9017390" cy="4092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F391A-44AE-34EB-3718-6548C76F3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4358" r="40231" b="39283"/>
          <a:stretch/>
        </p:blipFill>
        <p:spPr>
          <a:xfrm>
            <a:off x="-492369" y="4153379"/>
            <a:ext cx="6977575" cy="3049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236BDC-FCA1-57FB-90FC-47F02B9F4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4358" r="40231" b="39283"/>
          <a:stretch/>
        </p:blipFill>
        <p:spPr>
          <a:xfrm>
            <a:off x="5655214" y="4153378"/>
            <a:ext cx="6977575" cy="3049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38109B-7A23-676C-EA83-DA9BC84DD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2" t="39437"/>
          <a:stretch/>
        </p:blipFill>
        <p:spPr>
          <a:xfrm flipH="1">
            <a:off x="7431314" y="0"/>
            <a:ext cx="4793512" cy="43191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72C1FF9-8D39-C765-3987-CF135735F117}"/>
              </a:ext>
            </a:extLst>
          </p:cNvPr>
          <p:cNvGrpSpPr/>
          <p:nvPr/>
        </p:nvGrpSpPr>
        <p:grpSpPr>
          <a:xfrm>
            <a:off x="400547" y="396834"/>
            <a:ext cx="9225740" cy="1167973"/>
            <a:chOff x="767622" y="303870"/>
            <a:chExt cx="1057751" cy="412286"/>
          </a:xfrm>
        </p:grpSpPr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id="{9B2CEC9A-9CE9-B92A-5E84-963655AC2E2E}"/>
                </a:ext>
              </a:extLst>
            </p:cNvPr>
            <p:cNvSpPr/>
            <p:nvPr/>
          </p:nvSpPr>
          <p:spPr>
            <a:xfrm>
              <a:off x="767622" y="303870"/>
              <a:ext cx="1057751" cy="4061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360657-9137-68B8-A627-8F8FE4E3A894}"/>
                </a:ext>
              </a:extLst>
            </p:cNvPr>
            <p:cNvSpPr txBox="1"/>
            <p:nvPr/>
          </p:nvSpPr>
          <p:spPr>
            <a:xfrm>
              <a:off x="779271" y="335906"/>
              <a:ext cx="1015715" cy="38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Sau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B5517E3-08E0-3B2F-C239-E25480446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8799" y="2159584"/>
            <a:ext cx="9625012" cy="237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2881A-C024-F278-4902-8873B22FCB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67"/>
          <a:stretch/>
        </p:blipFill>
        <p:spPr>
          <a:xfrm>
            <a:off x="0" y="-284131"/>
            <a:ext cx="12192000" cy="5172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785E1E-2E90-5A2C-94E7-802120E0F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43" y="-39688"/>
            <a:ext cx="4258196" cy="8296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D18BD1-A8FA-CCD1-D58F-B0B92811A3EE}"/>
              </a:ext>
            </a:extLst>
          </p:cNvPr>
          <p:cNvSpPr txBox="1"/>
          <p:nvPr/>
        </p:nvSpPr>
        <p:spPr>
          <a:xfrm>
            <a:off x="228816" y="944835"/>
            <a:ext cx="930019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“</a:t>
            </a:r>
            <a:r>
              <a:rPr lang="en-US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phiêu</a:t>
            </a:r>
            <a:r>
              <a:rPr lang="en-US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Hoài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phiêu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ngộ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nhẹ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bè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/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15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nay...</a:t>
            </a:r>
          </a:p>
        </p:txBody>
      </p:sp>
    </p:spTree>
    <p:extLst>
      <p:ext uri="{BB962C8B-B14F-4D97-AF65-F5344CB8AC3E}">
        <p14:creationId xmlns:p14="http://schemas.microsoft.com/office/powerpoint/2010/main" val="25675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B88EB4-3396-3F3C-7BFE-BE7D3EAA7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8" b="33567"/>
          <a:stretch/>
        </p:blipFill>
        <p:spPr>
          <a:xfrm>
            <a:off x="0" y="0"/>
            <a:ext cx="12192000" cy="5172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4AC12-728B-B845-1BA5-B9FB3CD57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405">
            <a:off x="519939" y="562927"/>
            <a:ext cx="4584619" cy="60522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3D07A3-68B9-62F5-C883-02AAC1049D23}"/>
              </a:ext>
            </a:extLst>
          </p:cNvPr>
          <p:cNvGrpSpPr/>
          <p:nvPr/>
        </p:nvGrpSpPr>
        <p:grpSpPr>
          <a:xfrm>
            <a:off x="4740811" y="359237"/>
            <a:ext cx="7230795" cy="1280934"/>
            <a:chOff x="767622" y="303870"/>
            <a:chExt cx="1057751" cy="406105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8E7E9A2A-3AD5-1649-F0F7-55687DC0DD7D}"/>
                </a:ext>
              </a:extLst>
            </p:cNvPr>
            <p:cNvSpPr/>
            <p:nvPr/>
          </p:nvSpPr>
          <p:spPr>
            <a:xfrm>
              <a:off x="767622" y="303870"/>
              <a:ext cx="1057751" cy="4061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DDF056-495A-1B52-143B-4FA9F302BDF6}"/>
                </a:ext>
              </a:extLst>
            </p:cNvPr>
            <p:cNvSpPr txBox="1"/>
            <p:nvPr/>
          </p:nvSpPr>
          <p:spPr>
            <a:xfrm>
              <a:off x="767622" y="344942"/>
              <a:ext cx="1015715" cy="341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59EF2A-3B5B-1C17-A8F8-45D15EC52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775" y="1672713"/>
            <a:ext cx="5102310" cy="28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4005 L 0.00339 0.0030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B88EB4-3396-3F3C-7BFE-BE7D3EAA7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8" b="33567"/>
          <a:stretch/>
        </p:blipFill>
        <p:spPr>
          <a:xfrm>
            <a:off x="0" y="0"/>
            <a:ext cx="12192000" cy="4888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4AC12-728B-B845-1BA5-B9FB3CD57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405">
            <a:off x="977759" y="1892002"/>
            <a:ext cx="3561117" cy="47011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B230FA-30A0-7B60-FB6C-CE99C81EE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28" y="121644"/>
            <a:ext cx="6174934" cy="1745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F22D9-A046-1C23-5CBD-25F312435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662" y="327929"/>
            <a:ext cx="5239632" cy="6666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CDF0E9-D7CA-A9E8-03C4-F9E685E91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662" y="1000541"/>
            <a:ext cx="5233352" cy="7562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05896B-EEFA-47DB-CED9-CCFD4D411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6635" y="1867117"/>
            <a:ext cx="6436497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5EC346-8A36-726F-1D11-0A2D162863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67"/>
          <a:stretch/>
        </p:blipFill>
        <p:spPr>
          <a:xfrm>
            <a:off x="0" y="-284131"/>
            <a:ext cx="12192000" cy="517234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A1FEFDAB-9CEC-4250-3FAB-E9403EB3574D}"/>
              </a:ext>
            </a:extLst>
          </p:cNvPr>
          <p:cNvSpPr/>
          <p:nvPr/>
        </p:nvSpPr>
        <p:spPr>
          <a:xfrm>
            <a:off x="-903591" y="5658889"/>
            <a:ext cx="13999181" cy="1216542"/>
          </a:xfrm>
          <a:custGeom>
            <a:avLst/>
            <a:gdLst/>
            <a:ahLst/>
            <a:cxnLst/>
            <a:rect l="l" t="t" r="r" b="b"/>
            <a:pathLst>
              <a:path w="18497291" h="2026542">
                <a:moveTo>
                  <a:pt x="0" y="0"/>
                </a:moveTo>
                <a:lnTo>
                  <a:pt x="18497291" y="0"/>
                </a:lnTo>
                <a:lnTo>
                  <a:pt x="18497291" y="2026542"/>
                </a:lnTo>
                <a:lnTo>
                  <a:pt x="0" y="202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1812"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E01748-E540-7D47-6B17-068F389659BE}"/>
              </a:ext>
            </a:extLst>
          </p:cNvPr>
          <p:cNvGrpSpPr/>
          <p:nvPr/>
        </p:nvGrpSpPr>
        <p:grpSpPr>
          <a:xfrm>
            <a:off x="-413824" y="4110460"/>
            <a:ext cx="5232567" cy="2764971"/>
            <a:chOff x="-1644359" y="6361904"/>
            <a:chExt cx="5361780" cy="3986553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57BE170C-0BC1-D0EC-593D-E658886E7FBA}"/>
                </a:ext>
              </a:extLst>
            </p:cNvPr>
            <p:cNvSpPr/>
            <p:nvPr/>
          </p:nvSpPr>
          <p:spPr>
            <a:xfrm flipH="1">
              <a:off x="-1644359" y="6673502"/>
              <a:ext cx="4327542" cy="3613498"/>
            </a:xfrm>
            <a:custGeom>
              <a:avLst/>
              <a:gdLst/>
              <a:ahLst/>
              <a:cxnLst/>
              <a:rect l="l" t="t" r="r" b="b"/>
              <a:pathLst>
                <a:path w="4327542" h="3613498">
                  <a:moveTo>
                    <a:pt x="4327542" y="0"/>
                  </a:moveTo>
                  <a:lnTo>
                    <a:pt x="0" y="0"/>
                  </a:lnTo>
                  <a:lnTo>
                    <a:pt x="0" y="3613498"/>
                  </a:lnTo>
                  <a:lnTo>
                    <a:pt x="4327542" y="3613498"/>
                  </a:lnTo>
                  <a:lnTo>
                    <a:pt x="4327542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7932DA9-CEA8-C44E-0ECD-77B96D9D4DFF}"/>
                </a:ext>
              </a:extLst>
            </p:cNvPr>
            <p:cNvSpPr/>
            <p:nvPr/>
          </p:nvSpPr>
          <p:spPr>
            <a:xfrm flipH="1">
              <a:off x="-209291" y="8770744"/>
              <a:ext cx="2892474" cy="1577713"/>
            </a:xfrm>
            <a:custGeom>
              <a:avLst/>
              <a:gdLst/>
              <a:ahLst/>
              <a:cxnLst/>
              <a:rect l="l" t="t" r="r" b="b"/>
              <a:pathLst>
                <a:path w="2892474" h="1577713">
                  <a:moveTo>
                    <a:pt x="2892474" y="0"/>
                  </a:moveTo>
                  <a:lnTo>
                    <a:pt x="0" y="0"/>
                  </a:lnTo>
                  <a:lnTo>
                    <a:pt x="0" y="1577713"/>
                  </a:lnTo>
                  <a:lnTo>
                    <a:pt x="2892474" y="1577713"/>
                  </a:lnTo>
                  <a:lnTo>
                    <a:pt x="289247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4CA89B32-6D66-771F-04B5-A5DD4305427E}"/>
                </a:ext>
              </a:extLst>
            </p:cNvPr>
            <p:cNvSpPr/>
            <p:nvPr/>
          </p:nvSpPr>
          <p:spPr>
            <a:xfrm>
              <a:off x="313080" y="6361904"/>
              <a:ext cx="3404341" cy="3925096"/>
            </a:xfrm>
            <a:custGeom>
              <a:avLst/>
              <a:gdLst/>
              <a:ahLst/>
              <a:cxnLst/>
              <a:rect l="l" t="t" r="r" b="b"/>
              <a:pathLst>
                <a:path w="3404341" h="3925096">
                  <a:moveTo>
                    <a:pt x="0" y="0"/>
                  </a:moveTo>
                  <a:lnTo>
                    <a:pt x="3404341" y="0"/>
                  </a:lnTo>
                  <a:lnTo>
                    <a:pt x="3404341" y="3925096"/>
                  </a:lnTo>
                  <a:lnTo>
                    <a:pt x="0" y="3925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342679-71F8-653F-A573-05A519062CDD}"/>
              </a:ext>
            </a:extLst>
          </p:cNvPr>
          <p:cNvGrpSpPr/>
          <p:nvPr/>
        </p:nvGrpSpPr>
        <p:grpSpPr>
          <a:xfrm>
            <a:off x="194031" y="25194"/>
            <a:ext cx="9225740" cy="1164545"/>
            <a:chOff x="767622" y="303870"/>
            <a:chExt cx="1057751" cy="411076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74B82048-22D2-413A-A38F-A48D0E4055ED}"/>
                </a:ext>
              </a:extLst>
            </p:cNvPr>
            <p:cNvSpPr/>
            <p:nvPr/>
          </p:nvSpPr>
          <p:spPr>
            <a:xfrm>
              <a:off x="767622" y="303870"/>
              <a:ext cx="1057751" cy="4061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00D001-C67D-0C2F-33E8-D953806AD33A}"/>
                </a:ext>
              </a:extLst>
            </p:cNvPr>
            <p:cNvSpPr txBox="1"/>
            <p:nvPr/>
          </p:nvSpPr>
          <p:spPr>
            <a:xfrm>
              <a:off x="767622" y="334696"/>
              <a:ext cx="1015715" cy="38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0BC8A0-29F1-A587-978E-E9486E52AD5F}"/>
              </a:ext>
            </a:extLst>
          </p:cNvPr>
          <p:cNvSpPr txBox="1"/>
          <p:nvPr/>
        </p:nvSpPr>
        <p:spPr>
          <a:xfrm>
            <a:off x="370895" y="1297938"/>
            <a:ext cx="8663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chặng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5EC346-8A36-726F-1D11-0A2D162863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67"/>
          <a:stretch/>
        </p:blipFill>
        <p:spPr>
          <a:xfrm>
            <a:off x="0" y="-284131"/>
            <a:ext cx="12192000" cy="517234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A1FEFDAB-9CEC-4250-3FAB-E9403EB3574D}"/>
              </a:ext>
            </a:extLst>
          </p:cNvPr>
          <p:cNvSpPr/>
          <p:nvPr/>
        </p:nvSpPr>
        <p:spPr>
          <a:xfrm>
            <a:off x="-903591" y="5658889"/>
            <a:ext cx="13999181" cy="1216542"/>
          </a:xfrm>
          <a:custGeom>
            <a:avLst/>
            <a:gdLst/>
            <a:ahLst/>
            <a:cxnLst/>
            <a:rect l="l" t="t" r="r" b="b"/>
            <a:pathLst>
              <a:path w="18497291" h="2026542">
                <a:moveTo>
                  <a:pt x="0" y="0"/>
                </a:moveTo>
                <a:lnTo>
                  <a:pt x="18497291" y="0"/>
                </a:lnTo>
                <a:lnTo>
                  <a:pt x="18497291" y="2026542"/>
                </a:lnTo>
                <a:lnTo>
                  <a:pt x="0" y="202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1812"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E01748-E540-7D47-6B17-068F389659BE}"/>
              </a:ext>
            </a:extLst>
          </p:cNvPr>
          <p:cNvGrpSpPr/>
          <p:nvPr/>
        </p:nvGrpSpPr>
        <p:grpSpPr>
          <a:xfrm>
            <a:off x="-413824" y="4110460"/>
            <a:ext cx="5232567" cy="2764971"/>
            <a:chOff x="-1644359" y="6361904"/>
            <a:chExt cx="5361780" cy="3986553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57BE170C-0BC1-D0EC-593D-E658886E7FBA}"/>
                </a:ext>
              </a:extLst>
            </p:cNvPr>
            <p:cNvSpPr/>
            <p:nvPr/>
          </p:nvSpPr>
          <p:spPr>
            <a:xfrm flipH="1">
              <a:off x="-1644359" y="6673502"/>
              <a:ext cx="4327542" cy="3613498"/>
            </a:xfrm>
            <a:custGeom>
              <a:avLst/>
              <a:gdLst/>
              <a:ahLst/>
              <a:cxnLst/>
              <a:rect l="l" t="t" r="r" b="b"/>
              <a:pathLst>
                <a:path w="4327542" h="3613498">
                  <a:moveTo>
                    <a:pt x="4327542" y="0"/>
                  </a:moveTo>
                  <a:lnTo>
                    <a:pt x="0" y="0"/>
                  </a:lnTo>
                  <a:lnTo>
                    <a:pt x="0" y="3613498"/>
                  </a:lnTo>
                  <a:lnTo>
                    <a:pt x="4327542" y="3613498"/>
                  </a:lnTo>
                  <a:lnTo>
                    <a:pt x="4327542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7932DA9-CEA8-C44E-0ECD-77B96D9D4DFF}"/>
                </a:ext>
              </a:extLst>
            </p:cNvPr>
            <p:cNvSpPr/>
            <p:nvPr/>
          </p:nvSpPr>
          <p:spPr>
            <a:xfrm flipH="1">
              <a:off x="-209291" y="8770744"/>
              <a:ext cx="2892474" cy="1577713"/>
            </a:xfrm>
            <a:custGeom>
              <a:avLst/>
              <a:gdLst/>
              <a:ahLst/>
              <a:cxnLst/>
              <a:rect l="l" t="t" r="r" b="b"/>
              <a:pathLst>
                <a:path w="2892474" h="1577713">
                  <a:moveTo>
                    <a:pt x="2892474" y="0"/>
                  </a:moveTo>
                  <a:lnTo>
                    <a:pt x="0" y="0"/>
                  </a:lnTo>
                  <a:lnTo>
                    <a:pt x="0" y="1577713"/>
                  </a:lnTo>
                  <a:lnTo>
                    <a:pt x="2892474" y="1577713"/>
                  </a:lnTo>
                  <a:lnTo>
                    <a:pt x="289247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4CA89B32-6D66-771F-04B5-A5DD4305427E}"/>
                </a:ext>
              </a:extLst>
            </p:cNvPr>
            <p:cNvSpPr/>
            <p:nvPr/>
          </p:nvSpPr>
          <p:spPr>
            <a:xfrm>
              <a:off x="313080" y="6361904"/>
              <a:ext cx="3404341" cy="3925096"/>
            </a:xfrm>
            <a:custGeom>
              <a:avLst/>
              <a:gdLst/>
              <a:ahLst/>
              <a:cxnLst/>
              <a:rect l="l" t="t" r="r" b="b"/>
              <a:pathLst>
                <a:path w="3404341" h="3925096">
                  <a:moveTo>
                    <a:pt x="0" y="0"/>
                  </a:moveTo>
                  <a:lnTo>
                    <a:pt x="3404341" y="0"/>
                  </a:lnTo>
                  <a:lnTo>
                    <a:pt x="3404341" y="3925096"/>
                  </a:lnTo>
                  <a:lnTo>
                    <a:pt x="0" y="3925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342679-71F8-653F-A573-05A519062CDD}"/>
              </a:ext>
            </a:extLst>
          </p:cNvPr>
          <p:cNvGrpSpPr/>
          <p:nvPr/>
        </p:nvGrpSpPr>
        <p:grpSpPr>
          <a:xfrm>
            <a:off x="194031" y="25194"/>
            <a:ext cx="9225740" cy="1164545"/>
            <a:chOff x="767622" y="303870"/>
            <a:chExt cx="1057751" cy="411076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74B82048-22D2-413A-A38F-A48D0E4055ED}"/>
                </a:ext>
              </a:extLst>
            </p:cNvPr>
            <p:cNvSpPr/>
            <p:nvPr/>
          </p:nvSpPr>
          <p:spPr>
            <a:xfrm>
              <a:off x="767622" y="303870"/>
              <a:ext cx="1057751" cy="4061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00D001-C67D-0C2F-33E8-D953806AD33A}"/>
                </a:ext>
              </a:extLst>
            </p:cNvPr>
            <p:cNvSpPr txBox="1"/>
            <p:nvPr/>
          </p:nvSpPr>
          <p:spPr>
            <a:xfrm>
              <a:off x="767622" y="334696"/>
              <a:ext cx="1015715" cy="38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tóm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0BC8A0-29F1-A587-978E-E9486E52AD5F}"/>
              </a:ext>
            </a:extLst>
          </p:cNvPr>
          <p:cNvSpPr txBox="1"/>
          <p:nvPr/>
        </p:nvSpPr>
        <p:spPr>
          <a:xfrm>
            <a:off x="370895" y="1297938"/>
            <a:ext cx="8663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F0680E-207C-1E55-E240-49E6803F2C55}"/>
              </a:ext>
            </a:extLst>
          </p:cNvPr>
          <p:cNvGrpSpPr/>
          <p:nvPr/>
        </p:nvGrpSpPr>
        <p:grpSpPr>
          <a:xfrm>
            <a:off x="739917" y="3435283"/>
            <a:ext cx="9708897" cy="672102"/>
            <a:chOff x="767622" y="303870"/>
            <a:chExt cx="1113146" cy="237247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703CCBAA-8936-416C-C8C6-FBE19EF57792}"/>
                </a:ext>
              </a:extLst>
            </p:cNvPr>
            <p:cNvSpPr/>
            <p:nvPr/>
          </p:nvSpPr>
          <p:spPr>
            <a:xfrm>
              <a:off x="767622" y="303870"/>
              <a:ext cx="1113146" cy="2372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31A471-6AC7-2FD0-5FA4-EC6C0190BCF1}"/>
                </a:ext>
              </a:extLst>
            </p:cNvPr>
            <p:cNvSpPr txBox="1"/>
            <p:nvPr/>
          </p:nvSpPr>
          <p:spPr>
            <a:xfrm>
              <a:off x="780018" y="308841"/>
              <a:ext cx="1088353" cy="20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3B7D33-A848-3CD9-370B-CD6C7C4FD689}"/>
              </a:ext>
            </a:extLst>
          </p:cNvPr>
          <p:cNvSpPr txBox="1"/>
          <p:nvPr/>
        </p:nvSpPr>
        <p:spPr>
          <a:xfrm>
            <a:off x="3498047" y="4231729"/>
            <a:ext cx="776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7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A57E1-804E-CB12-FE19-F7674B969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189" y="-70325"/>
            <a:ext cx="12516332" cy="69350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27EE77-AB30-045F-9BFB-C644280A3FF3}"/>
              </a:ext>
            </a:extLst>
          </p:cNvPr>
          <p:cNvGrpSpPr/>
          <p:nvPr/>
        </p:nvGrpSpPr>
        <p:grpSpPr>
          <a:xfrm>
            <a:off x="2124222" y="278412"/>
            <a:ext cx="9869937" cy="1311237"/>
            <a:chOff x="767622" y="303870"/>
            <a:chExt cx="1057751" cy="411076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C0BE1A86-7FD4-0B27-2E8F-06DA99B4A2F2}"/>
                </a:ext>
              </a:extLst>
            </p:cNvPr>
            <p:cNvSpPr/>
            <p:nvPr/>
          </p:nvSpPr>
          <p:spPr>
            <a:xfrm>
              <a:off x="767622" y="303870"/>
              <a:ext cx="1057751" cy="4061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D6456C-7C5D-64D8-7777-25D4905E72D2}"/>
                </a:ext>
              </a:extLst>
            </p:cNvPr>
            <p:cNvSpPr txBox="1"/>
            <p:nvPr/>
          </p:nvSpPr>
          <p:spPr>
            <a:xfrm>
              <a:off x="767622" y="334696"/>
              <a:ext cx="1015715" cy="38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Theo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518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5ABBA-BBE4-7B3F-128E-F383A85895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4CDD0C-6894-0D40-B110-0A81C7D71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106" y="3429000"/>
            <a:ext cx="9274478" cy="193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40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D9C5E-0CA9-D37C-8505-CE31A2CA5A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6" r="61002" b="1"/>
          <a:stretch/>
        </p:blipFill>
        <p:spPr>
          <a:xfrm>
            <a:off x="0" y="4359568"/>
            <a:ext cx="4670474" cy="2522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2B9A1C-93A7-A7C0-43DA-B3466E879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8" b="52310"/>
          <a:stretch/>
        </p:blipFill>
        <p:spPr>
          <a:xfrm>
            <a:off x="0" y="-284131"/>
            <a:ext cx="12192000" cy="37131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990C9B-71C3-F213-3FD3-F317B1F2C1DA}"/>
              </a:ext>
            </a:extLst>
          </p:cNvPr>
          <p:cNvGrpSpPr/>
          <p:nvPr/>
        </p:nvGrpSpPr>
        <p:grpSpPr>
          <a:xfrm>
            <a:off x="194031" y="25194"/>
            <a:ext cx="9225740" cy="1164545"/>
            <a:chOff x="767622" y="303870"/>
            <a:chExt cx="1057751" cy="411076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1CF739C0-7548-B711-F866-7A03813FAD7F}"/>
                </a:ext>
              </a:extLst>
            </p:cNvPr>
            <p:cNvSpPr/>
            <p:nvPr/>
          </p:nvSpPr>
          <p:spPr>
            <a:xfrm>
              <a:off x="767622" y="303870"/>
              <a:ext cx="1057751" cy="4061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203BDB-6035-3210-C0D6-65CA6A30C3BF}"/>
                </a:ext>
              </a:extLst>
            </p:cNvPr>
            <p:cNvSpPr txBox="1"/>
            <p:nvPr/>
          </p:nvSpPr>
          <p:spPr>
            <a:xfrm>
              <a:off x="767622" y="334696"/>
              <a:ext cx="1015715" cy="38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B1BF03F-A2AB-8739-09CE-D6613345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853">
            <a:off x="6065978" y="931611"/>
            <a:ext cx="7454264" cy="5584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12E30B-1A5D-45AD-5C9B-BD1C794AF1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98" b="48699"/>
          <a:stretch/>
        </p:blipFill>
        <p:spPr>
          <a:xfrm>
            <a:off x="129331" y="1470705"/>
            <a:ext cx="2491112" cy="2253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275FE8-88D6-A3CF-2014-DAE9F28CA4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6128" r="40189" b="42571"/>
          <a:stretch/>
        </p:blipFill>
        <p:spPr>
          <a:xfrm>
            <a:off x="2749774" y="1574270"/>
            <a:ext cx="2179362" cy="22533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2DA44D-7B5C-D5B0-16A9-D54C9DD6E1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1" b="44633"/>
          <a:stretch/>
        </p:blipFill>
        <p:spPr>
          <a:xfrm>
            <a:off x="5034959" y="1340337"/>
            <a:ext cx="3138212" cy="24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3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425</Words>
  <Application>Microsoft Office PowerPoint</Application>
  <PresentationFormat>Widescreen</PresentationFormat>
  <Paragraphs>24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Administrator</cp:lastModifiedBy>
  <cp:revision>14</cp:revision>
  <dcterms:created xsi:type="dcterms:W3CDTF">2024-10-10T01:23:25Z</dcterms:created>
  <dcterms:modified xsi:type="dcterms:W3CDTF">2025-12-06T03:10:10Z</dcterms:modified>
</cp:coreProperties>
</file>