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8"/>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3" r:id="rId21"/>
    <p:sldId id="7654" r:id="rId22"/>
    <p:sldId id="7656" r:id="rId23"/>
    <p:sldId id="7657" r:id="rId24"/>
    <p:sldId id="7655" r:id="rId25"/>
    <p:sldId id="7659" r:id="rId26"/>
    <p:sldId id="268"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2025/12/4</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9.gif"/><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18" Type="http://schemas.openxmlformats.org/officeDocument/2006/relationships/image" Target="../media/image10.png"/><Relationship Id="rId3" Type="http://schemas.microsoft.com/office/2007/relationships/media" Target="../media/media3.m4a"/><Relationship Id="rId21" Type="http://schemas.openxmlformats.org/officeDocument/2006/relationships/image" Target="../media/image19.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4.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1.jpeg"/><Relationship Id="rId14" Type="http://schemas.openxmlformats.org/officeDocument/2006/relationships/image" Target="../media/image23.sv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3.png"/><Relationship Id="rId5" Type="http://schemas.microsoft.com/office/2007/relationships/media" Target="../media/media8.mp3"/><Relationship Id="rId10" Type="http://schemas.openxmlformats.org/officeDocument/2006/relationships/image" Target="../media/image31.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4FC1C912-6280-61D0-460D-27E4F6B96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2667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7"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9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Oval 11">
            <a:extLst>
              <a:ext uri="{FF2B5EF4-FFF2-40B4-BE49-F238E27FC236}">
                <a16:creationId xmlns:a16="http://schemas.microsoft.com/office/drawing/2014/main" id="{80CAC9A6-498B-FA7C-8FF1-725727F07212}"/>
              </a:ext>
            </a:extLst>
          </p:cNvPr>
          <p:cNvSpPr/>
          <p:nvPr/>
        </p:nvSpPr>
        <p:spPr>
          <a:xfrm>
            <a:off x="1686824" y="698428"/>
            <a:ext cx="908739" cy="90873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608</Words>
  <Application>Microsoft Office PowerPoint</Application>
  <PresentationFormat>Custom</PresentationFormat>
  <Paragraphs>93</Paragraphs>
  <Slides>24</Slides>
  <Notes>5</Notes>
  <HiddenSlides>0</HiddenSlides>
  <MMClips>25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7"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36</cp:revision>
  <dcterms:created xsi:type="dcterms:W3CDTF">2006-08-16T00:00:00Z</dcterms:created>
  <dcterms:modified xsi:type="dcterms:W3CDTF">2025-12-04T14:48:50Z</dcterms:modified>
  <dc:identifier>DAGGBMTwqNQ</dc:identifier>
</cp:coreProperties>
</file>