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8" r:id="rId4"/>
    <p:sldId id="271" r:id="rId5"/>
    <p:sldId id="259" r:id="rId6"/>
    <p:sldId id="268" r:id="rId7"/>
    <p:sldId id="269" r:id="rId8"/>
    <p:sldId id="293" r:id="rId9"/>
    <p:sldId id="270" r:id="rId10"/>
    <p:sldId id="267" r:id="rId11"/>
    <p:sldId id="257" r:id="rId12"/>
    <p:sldId id="272" r:id="rId13"/>
    <p:sldId id="266" r:id="rId14"/>
    <p:sldId id="273" r:id="rId15"/>
    <p:sldId id="263" r:id="rId16"/>
    <p:sldId id="274" r:id="rId17"/>
    <p:sldId id="275" r:id="rId18"/>
    <p:sldId id="276" r:id="rId19"/>
    <p:sldId id="277" r:id="rId20"/>
    <p:sldId id="278" r:id="rId21"/>
    <p:sldId id="265" r:id="rId22"/>
    <p:sldId id="280" r:id="rId23"/>
    <p:sldId id="282" r:id="rId24"/>
    <p:sldId id="291" r:id="rId25"/>
    <p:sldId id="284" r:id="rId26"/>
    <p:sldId id="285" r:id="rId27"/>
    <p:sldId id="286" r:id="rId28"/>
    <p:sldId id="292" r:id="rId29"/>
    <p:sldId id="288" r:id="rId30"/>
    <p:sldId id="289" r:id="rId31"/>
    <p:sldId id="290" r:id="rId32"/>
  </p:sldIdLst>
  <p:sldSz cx="18288000" cy="10287000"/>
  <p:notesSz cx="6858000" cy="9144000"/>
  <p:embeddedFontLst>
    <p:embeddedFont>
      <p:font typeface="SVN-Newton" panose="02040603050506020204" pitchFamily="18" charset="0"/>
      <p:regular r:id="rId33"/>
    </p:embeddedFont>
    <p:embeddedFont>
      <p:font typeface="#9Slide06 SVNDope Script" pitchFamily="2" charset="0"/>
      <p:regular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Cambria Math" panose="0204050305040603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5B9"/>
    <a:srgbClr val="FEE29D"/>
    <a:srgbClr val="FFDD00"/>
    <a:srgbClr val="56302C"/>
    <a:srgbClr val="1C75BC"/>
    <a:srgbClr val="F7595E"/>
    <a:srgbClr val="FF7C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02068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816843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07033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776417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441582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614123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8459559"/>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30190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0640777"/>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891975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137237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17145000" y="-3810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chemeClr val="bg1">
                    <a:alpha val="64000"/>
                  </a:schemeClr>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chemeClr val="bg1">
                    <a:alpha val="64000"/>
                  </a:schemeClr>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chemeClr val="bg1">
                  <a:alpha val="64000"/>
                </a:schemeClr>
              </a:solidFill>
              <a:effectLst/>
              <a:uLnTx/>
              <a:uFillTx/>
              <a:latin typeface="#9Slide06 SVNDope Script" pitchFamily="2"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6972300" y="11903156"/>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2171444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9.png"/><Relationship Id="rId10"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13" Type="http://schemas.openxmlformats.org/officeDocument/2006/relationships/image" Target="../media/image22.svg"/><Relationship Id="rId3" Type="http://schemas.openxmlformats.org/officeDocument/2006/relationships/image" Target="../media/image12.svg"/><Relationship Id="rId17" Type="http://schemas.openxmlformats.org/officeDocument/2006/relationships/image" Target="../media/image27.png"/><Relationship Id="rId2" Type="http://schemas.openxmlformats.org/officeDocument/2006/relationships/image" Target="../media/image13.png"/><Relationship Id="rId16" Type="http://schemas.openxmlformats.org/officeDocument/2006/relationships/image" Target="../media/image24.svg"/><Relationship Id="rId1" Type="http://schemas.openxmlformats.org/officeDocument/2006/relationships/slideLayout" Target="../slideLayouts/slideLayout7.xml"/><Relationship Id="rId15" Type="http://schemas.openxmlformats.org/officeDocument/2006/relationships/image" Target="../media/image26.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13" Type="http://schemas.openxmlformats.org/officeDocument/2006/relationships/image" Target="../media/image22.svg"/><Relationship Id="rId3" Type="http://schemas.openxmlformats.org/officeDocument/2006/relationships/image" Target="../media/image12.svg"/><Relationship Id="rId17" Type="http://schemas.openxmlformats.org/officeDocument/2006/relationships/image" Target="../media/image27.png"/><Relationship Id="rId2" Type="http://schemas.openxmlformats.org/officeDocument/2006/relationships/image" Target="../media/image13.png"/><Relationship Id="rId16" Type="http://schemas.openxmlformats.org/officeDocument/2006/relationships/image" Target="../media/image24.svg"/><Relationship Id="rId1" Type="http://schemas.openxmlformats.org/officeDocument/2006/relationships/slideLayout" Target="../slideLayouts/slideLayout7.xml"/><Relationship Id="rId15" Type="http://schemas.openxmlformats.org/officeDocument/2006/relationships/image" Target="../media/image26.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18" Type="http://schemas.openxmlformats.org/officeDocument/2006/relationships/image" Target="../media/image28.png"/><Relationship Id="rId3" Type="http://schemas.openxmlformats.org/officeDocument/2006/relationships/image" Target="../media/image2.svg"/><Relationship Id="rId1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6.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3" Type="http://schemas.openxmlformats.org/officeDocument/2006/relationships/image" Target="../media/image22.svg"/><Relationship Id="rId3" Type="http://schemas.openxmlformats.org/officeDocument/2006/relationships/image" Target="../media/image12.svg"/><Relationship Id="rId17" Type="http://schemas.openxmlformats.org/officeDocument/2006/relationships/image" Target="../media/image27.png"/><Relationship Id="rId2" Type="http://schemas.openxmlformats.org/officeDocument/2006/relationships/image" Target="../media/image13.png"/><Relationship Id="rId16" Type="http://schemas.openxmlformats.org/officeDocument/2006/relationships/image" Target="../media/image24.svg"/><Relationship Id="rId1" Type="http://schemas.openxmlformats.org/officeDocument/2006/relationships/slideLayout" Target="../slideLayouts/slideLayout7.xml"/><Relationship Id="rId15" Type="http://schemas.openxmlformats.org/officeDocument/2006/relationships/image" Target="../media/image26.pn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7" Type="http://schemas.openxmlformats.org/officeDocument/2006/relationships/image" Target="../media/image12.svg"/><Relationship Id="rId2"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31.png"/><Relationship Id="rId10" Type="http://schemas.openxmlformats.org/officeDocument/2006/relationships/image" Target="../media/image30.png"/><Relationship Id="rId9"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6.png"/><Relationship Id="rId7" Type="http://schemas.openxmlformats.org/officeDocument/2006/relationships/image" Target="../media/image12.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22.svg"/><Relationship Id="rId10" Type="http://schemas.openxmlformats.org/officeDocument/2006/relationships/image" Target="../media/image13.png"/><Relationship Id="rId9"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8" Type="http://schemas.openxmlformats.org/officeDocument/2006/relationships/image" Target="../media/image14.png"/><Relationship Id="rId3" Type="http://schemas.openxmlformats.org/officeDocument/2006/relationships/image" Target="../media/image2.svg"/><Relationship Id="rId1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6.svg"/><Relationship Id="rId19" Type="http://schemas.openxmlformats.org/officeDocument/2006/relationships/image" Target="../media/image37.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8" Type="http://schemas.openxmlformats.org/officeDocument/2006/relationships/image" Target="../media/image14.png"/><Relationship Id="rId3" Type="http://schemas.openxmlformats.org/officeDocument/2006/relationships/image" Target="../media/image2.svg"/><Relationship Id="rId1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6.svg"/><Relationship Id="rId19" Type="http://schemas.openxmlformats.org/officeDocument/2006/relationships/image" Target="../media/image15.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0.svg"/><Relationship Id="rId18" Type="http://schemas.openxmlformats.org/officeDocument/2006/relationships/image" Target="../media/image47.png"/><Relationship Id="rId21" Type="http://schemas.openxmlformats.org/officeDocument/2006/relationships/image" Target="../media/image22.svg"/><Relationship Id="rId7" Type="http://schemas.openxmlformats.org/officeDocument/2006/relationships/image" Target="../media/image58.svg"/><Relationship Id="rId12" Type="http://schemas.openxmlformats.org/officeDocument/2006/relationships/image" Target="../media/image44.png"/><Relationship Id="rId17" Type="http://schemas.openxmlformats.org/officeDocument/2006/relationships/image" Target="../media/image60.svg"/><Relationship Id="rId2" Type="http://schemas.openxmlformats.org/officeDocument/2006/relationships/image" Target="../media/image40.png"/><Relationship Id="rId16" Type="http://schemas.openxmlformats.org/officeDocument/2006/relationships/image" Target="../media/image46.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8.svg"/><Relationship Id="rId5" Type="http://schemas.openxmlformats.org/officeDocument/2006/relationships/image" Target="../media/image56.svg"/><Relationship Id="rId15" Type="http://schemas.openxmlformats.org/officeDocument/2006/relationships/image" Target="../media/image28.svg"/><Relationship Id="rId10" Type="http://schemas.openxmlformats.org/officeDocument/2006/relationships/image" Target="../media/image43.png"/><Relationship Id="rId19" Type="http://schemas.openxmlformats.org/officeDocument/2006/relationships/image" Target="../media/image30.svg"/><Relationship Id="rId9" Type="http://schemas.openxmlformats.org/officeDocument/2006/relationships/image" Target="../media/image16.svg"/><Relationship Id="rId14" Type="http://schemas.openxmlformats.org/officeDocument/2006/relationships/image" Target="../media/image45.png"/><Relationship Id="rId22"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0.svg"/><Relationship Id="rId18" Type="http://schemas.openxmlformats.org/officeDocument/2006/relationships/image" Target="../media/image47.png"/><Relationship Id="rId21" Type="http://schemas.openxmlformats.org/officeDocument/2006/relationships/image" Target="../media/image22.svg"/><Relationship Id="rId7" Type="http://schemas.openxmlformats.org/officeDocument/2006/relationships/image" Target="../media/image58.svg"/><Relationship Id="rId12" Type="http://schemas.openxmlformats.org/officeDocument/2006/relationships/image" Target="../media/image44.png"/><Relationship Id="rId17" Type="http://schemas.openxmlformats.org/officeDocument/2006/relationships/image" Target="../media/image60.svg"/><Relationship Id="rId2" Type="http://schemas.openxmlformats.org/officeDocument/2006/relationships/image" Target="../media/image40.png"/><Relationship Id="rId16" Type="http://schemas.openxmlformats.org/officeDocument/2006/relationships/image" Target="../media/image46.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8.svg"/><Relationship Id="rId5" Type="http://schemas.openxmlformats.org/officeDocument/2006/relationships/image" Target="../media/image56.svg"/><Relationship Id="rId15" Type="http://schemas.openxmlformats.org/officeDocument/2006/relationships/image" Target="../media/image28.svg"/><Relationship Id="rId10" Type="http://schemas.openxmlformats.org/officeDocument/2006/relationships/image" Target="../media/image43.png"/><Relationship Id="rId19" Type="http://schemas.openxmlformats.org/officeDocument/2006/relationships/image" Target="../media/image30.svg"/><Relationship Id="rId9" Type="http://schemas.openxmlformats.org/officeDocument/2006/relationships/image" Target="../media/image16.svg"/><Relationship Id="rId14" Type="http://schemas.openxmlformats.org/officeDocument/2006/relationships/image" Target="../media/image45.png"/><Relationship Id="rId22"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8" Type="http://schemas.openxmlformats.org/officeDocument/2006/relationships/image" Target="../media/image14.png"/><Relationship Id="rId3" Type="http://schemas.openxmlformats.org/officeDocument/2006/relationships/image" Target="../media/image2.svg"/><Relationship Id="rId1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6.svg"/><Relationship Id="rId19" Type="http://schemas.openxmlformats.org/officeDocument/2006/relationships/image" Target="../media/image5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0.svg"/><Relationship Id="rId18" Type="http://schemas.openxmlformats.org/officeDocument/2006/relationships/image" Target="../media/image47.png"/><Relationship Id="rId21" Type="http://schemas.openxmlformats.org/officeDocument/2006/relationships/image" Target="../media/image22.svg"/><Relationship Id="rId7" Type="http://schemas.openxmlformats.org/officeDocument/2006/relationships/image" Target="../media/image58.svg"/><Relationship Id="rId12" Type="http://schemas.openxmlformats.org/officeDocument/2006/relationships/image" Target="../media/image44.png"/><Relationship Id="rId17" Type="http://schemas.openxmlformats.org/officeDocument/2006/relationships/image" Target="../media/image60.svg"/><Relationship Id="rId2" Type="http://schemas.openxmlformats.org/officeDocument/2006/relationships/image" Target="../media/image40.png"/><Relationship Id="rId16" Type="http://schemas.openxmlformats.org/officeDocument/2006/relationships/image" Target="../media/image46.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8.svg"/><Relationship Id="rId5" Type="http://schemas.openxmlformats.org/officeDocument/2006/relationships/image" Target="../media/image56.svg"/><Relationship Id="rId15" Type="http://schemas.openxmlformats.org/officeDocument/2006/relationships/image" Target="../media/image28.svg"/><Relationship Id="rId10" Type="http://schemas.openxmlformats.org/officeDocument/2006/relationships/image" Target="../media/image43.png"/><Relationship Id="rId19" Type="http://schemas.openxmlformats.org/officeDocument/2006/relationships/image" Target="../media/image30.svg"/><Relationship Id="rId9" Type="http://schemas.openxmlformats.org/officeDocument/2006/relationships/image" Target="../media/image16.svg"/><Relationship Id="rId14" Type="http://schemas.openxmlformats.org/officeDocument/2006/relationships/image" Target="../media/image45.png"/><Relationship Id="rId22"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8" Type="http://schemas.openxmlformats.org/officeDocument/2006/relationships/image" Target="../media/image14.png"/><Relationship Id="rId3" Type="http://schemas.openxmlformats.org/officeDocument/2006/relationships/image" Target="../media/image2.svg"/><Relationship Id="rId1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6.svg"/><Relationship Id="rId19" Type="http://schemas.openxmlformats.org/officeDocument/2006/relationships/image" Target="../media/image58.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6.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9.png"/><Relationship Id="rId10"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18" Type="http://schemas.openxmlformats.org/officeDocument/2006/relationships/image" Target="../media/image14.png"/><Relationship Id="rId3" Type="http://schemas.openxmlformats.org/officeDocument/2006/relationships/image" Target="../media/image2.svg"/><Relationship Id="rId1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6.svg"/><Relationship Id="rId19" Type="http://schemas.openxmlformats.org/officeDocument/2006/relationships/image" Target="../media/image1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DC991"/>
        </a:solidFill>
        <a:effectLst/>
      </p:bgPr>
    </p:bg>
    <p:spTree>
      <p:nvGrpSpPr>
        <p:cNvPr id="1" name=""/>
        <p:cNvGrpSpPr/>
        <p:nvPr/>
      </p:nvGrpSpPr>
      <p:grpSpPr>
        <a:xfrm>
          <a:off x="0" y="0"/>
          <a:ext cx="0" cy="0"/>
          <a:chOff x="0" y="0"/>
          <a:chExt cx="0" cy="0"/>
        </a:xfrm>
      </p:grpSpPr>
      <p:grpSp>
        <p:nvGrpSpPr>
          <p:cNvPr id="2" name="Group 2"/>
          <p:cNvGrpSpPr/>
          <p:nvPr/>
        </p:nvGrpSpPr>
        <p:grpSpPr>
          <a:xfrm>
            <a:off x="2211805" y="505111"/>
            <a:ext cx="14190169" cy="9210390"/>
            <a:chOff x="-423764" y="-507748"/>
            <a:chExt cx="3737328" cy="2141895"/>
          </a:xfrm>
        </p:grpSpPr>
        <p:sp>
          <p:nvSpPr>
            <p:cNvPr id="3" name="Freeform 3"/>
            <p:cNvSpPr/>
            <p:nvPr/>
          </p:nvSpPr>
          <p:spPr>
            <a:xfrm>
              <a:off x="-423764" y="-507748"/>
              <a:ext cx="3737328" cy="2141895"/>
            </a:xfrm>
            <a:prstGeom prst="ellipse">
              <a:avLst/>
            </a:prstGeom>
            <a:solidFill>
              <a:schemeClr val="bg1"/>
            </a:solidFill>
          </p:spPr>
        </p:sp>
        <p:sp>
          <p:nvSpPr>
            <p:cNvPr id="4" name="TextBox 4"/>
            <p:cNvSpPr txBox="1"/>
            <p:nvPr/>
          </p:nvSpPr>
          <p:spPr>
            <a:xfrm>
              <a:off x="0" y="-28575"/>
              <a:ext cx="3252549" cy="144460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92495" y="4312975"/>
            <a:ext cx="5059883" cy="5925190"/>
          </a:xfrm>
          <a:custGeom>
            <a:avLst/>
            <a:gdLst/>
            <a:ahLst/>
            <a:cxnLst/>
            <a:rect l="l" t="t" r="r" b="b"/>
            <a:pathLst>
              <a:path w="6352383" h="7280668">
                <a:moveTo>
                  <a:pt x="0" y="0"/>
                </a:moveTo>
                <a:lnTo>
                  <a:pt x="6352383" y="0"/>
                </a:lnTo>
                <a:lnTo>
                  <a:pt x="6352383" y="7280668"/>
                </a:lnTo>
                <a:lnTo>
                  <a:pt x="0" y="728066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0" name="Freeform 10"/>
          <p:cNvSpPr/>
          <p:nvPr/>
        </p:nvSpPr>
        <p:spPr>
          <a:xfrm flipH="1">
            <a:off x="14745012" y="2647751"/>
            <a:ext cx="3034276" cy="2764984"/>
          </a:xfrm>
          <a:custGeom>
            <a:avLst/>
            <a:gdLst/>
            <a:ahLst/>
            <a:cxnLst/>
            <a:rect l="l" t="t" r="r" b="b"/>
            <a:pathLst>
              <a:path w="3034276" h="2764984">
                <a:moveTo>
                  <a:pt x="3034276" y="0"/>
                </a:moveTo>
                <a:lnTo>
                  <a:pt x="0" y="0"/>
                </a:lnTo>
                <a:lnTo>
                  <a:pt x="0" y="2764985"/>
                </a:lnTo>
                <a:lnTo>
                  <a:pt x="3034276" y="2764985"/>
                </a:lnTo>
                <a:lnTo>
                  <a:pt x="3034276"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Freeform 18"/>
          <p:cNvSpPr/>
          <p:nvPr/>
        </p:nvSpPr>
        <p:spPr>
          <a:xfrm>
            <a:off x="13470859" y="6591300"/>
            <a:ext cx="4638933" cy="3661804"/>
          </a:xfrm>
          <a:custGeom>
            <a:avLst/>
            <a:gdLst/>
            <a:ahLst/>
            <a:cxnLst/>
            <a:rect l="l" t="t" r="r" b="b"/>
            <a:pathLst>
              <a:path w="5119502" h="4114800">
                <a:moveTo>
                  <a:pt x="0" y="0"/>
                </a:moveTo>
                <a:lnTo>
                  <a:pt x="5119503" y="0"/>
                </a:lnTo>
                <a:lnTo>
                  <a:pt x="5119503"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33" name="Group 12"/>
          <p:cNvGrpSpPr/>
          <p:nvPr/>
        </p:nvGrpSpPr>
        <p:grpSpPr>
          <a:xfrm>
            <a:off x="-484745" y="-993400"/>
            <a:ext cx="3812634" cy="4074667"/>
            <a:chOff x="-283063" y="-353142"/>
            <a:chExt cx="1019663" cy="1089742"/>
          </a:xfrm>
        </p:grpSpPr>
        <p:sp>
          <p:nvSpPr>
            <p:cNvPr id="34" name="Freeform 13"/>
            <p:cNvSpPr/>
            <p:nvPr/>
          </p:nvSpPr>
          <p:spPr>
            <a:xfrm>
              <a:off x="-283063" y="-35314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0B0F0"/>
              </a:solidFill>
              <a:prstDash val="solid"/>
              <a:miter/>
            </a:ln>
          </p:spPr>
        </p:sp>
        <p:sp>
          <p:nvSpPr>
            <p:cNvPr id="35" name="TextBox 1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36" name="Group 15"/>
          <p:cNvGrpSpPr/>
          <p:nvPr/>
        </p:nvGrpSpPr>
        <p:grpSpPr>
          <a:xfrm>
            <a:off x="8369642" y="-1163248"/>
            <a:ext cx="1915638" cy="1915638"/>
            <a:chOff x="0" y="0"/>
            <a:chExt cx="812800" cy="812800"/>
          </a:xfrm>
        </p:grpSpPr>
        <p:sp>
          <p:nvSpPr>
            <p:cNvPr id="37"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chemeClr val="accent6">
                  <a:lumMod val="50000"/>
                </a:schemeClr>
              </a:solidFill>
              <a:prstDash val="solid"/>
              <a:miter/>
            </a:ln>
          </p:spPr>
        </p:sp>
        <p:sp>
          <p:nvSpPr>
            <p:cNvPr id="38" name="TextBox 17"/>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39" name="Group 15"/>
          <p:cNvGrpSpPr/>
          <p:nvPr/>
        </p:nvGrpSpPr>
        <p:grpSpPr>
          <a:xfrm>
            <a:off x="4343300" y="8180930"/>
            <a:ext cx="2797511" cy="2872482"/>
            <a:chOff x="0" y="0"/>
            <a:chExt cx="812800" cy="812800"/>
          </a:xfrm>
        </p:grpSpPr>
        <p:sp>
          <p:nvSpPr>
            <p:cNvPr id="40"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chemeClr val="accent3">
                  <a:lumMod val="75000"/>
                </a:schemeClr>
              </a:solidFill>
              <a:prstDash val="solid"/>
              <a:miter/>
            </a:ln>
          </p:spPr>
        </p:sp>
        <p:sp>
          <p:nvSpPr>
            <p:cNvPr id="41" name="TextBox 17"/>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42" name="Group 15"/>
          <p:cNvGrpSpPr/>
          <p:nvPr/>
        </p:nvGrpSpPr>
        <p:grpSpPr>
          <a:xfrm>
            <a:off x="10935614" y="7896237"/>
            <a:ext cx="2797511" cy="2872482"/>
            <a:chOff x="0" y="0"/>
            <a:chExt cx="812800" cy="812800"/>
          </a:xfrm>
        </p:grpSpPr>
        <p:sp>
          <p:nvSpPr>
            <p:cNvPr id="43"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7030A0"/>
              </a:solidFill>
              <a:prstDash val="solid"/>
              <a:miter/>
            </a:ln>
          </p:spPr>
        </p:sp>
        <p:sp>
          <p:nvSpPr>
            <p:cNvPr id="44" name="TextBox 17"/>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45" name="Group 44"/>
          <p:cNvGrpSpPr/>
          <p:nvPr/>
        </p:nvGrpSpPr>
        <p:grpSpPr>
          <a:xfrm>
            <a:off x="11533588" y="-1683704"/>
            <a:ext cx="4078682" cy="4078682"/>
            <a:chOff x="13764464" y="-2044789"/>
            <a:chExt cx="4078682" cy="4078682"/>
          </a:xfrm>
        </p:grpSpPr>
        <p:grpSp>
          <p:nvGrpSpPr>
            <p:cNvPr id="30" name="Group 9"/>
            <p:cNvGrpSpPr/>
            <p:nvPr/>
          </p:nvGrpSpPr>
          <p:grpSpPr>
            <a:xfrm>
              <a:off x="13764464" y="-2044789"/>
              <a:ext cx="4078682" cy="4078682"/>
              <a:chOff x="0" y="0"/>
              <a:chExt cx="812800" cy="812800"/>
            </a:xfrm>
          </p:grpSpPr>
          <p:sp>
            <p:nvSpPr>
              <p:cNvPr id="31"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FFDD00"/>
                </a:solidFill>
                <a:prstDash val="solid"/>
                <a:miter/>
              </a:ln>
            </p:spPr>
          </p:sp>
          <p:sp>
            <p:nvSpPr>
              <p:cNvPr id="32" name="TextBox 11"/>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4826579" y="170185"/>
              <a:ext cx="1821363" cy="1821363"/>
            </a:xfrm>
            <a:custGeom>
              <a:avLst/>
              <a:gdLst/>
              <a:ahLst/>
              <a:cxnLst/>
              <a:rect l="l" t="t" r="r" b="b"/>
              <a:pathLst>
                <a:path w="1821363" h="1821363">
                  <a:moveTo>
                    <a:pt x="0" y="0"/>
                  </a:moveTo>
                  <a:lnTo>
                    <a:pt x="1821363" y="0"/>
                  </a:lnTo>
                  <a:lnTo>
                    <a:pt x="1821363" y="1821363"/>
                  </a:lnTo>
                  <a:lnTo>
                    <a:pt x="0" y="182136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20" y="-166446"/>
            <a:ext cx="1837672" cy="1837672"/>
          </a:xfrm>
          <a:prstGeom prst="rect">
            <a:avLst/>
          </a:prstGeom>
        </p:spPr>
      </p:pic>
      <p:pic>
        <p:nvPicPr>
          <p:cNvPr id="47" name="Picture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29952" y="9392042"/>
            <a:ext cx="908524" cy="936750"/>
          </a:xfrm>
          <a:prstGeom prst="rect">
            <a:avLst/>
          </a:prstGeom>
        </p:spPr>
      </p:pic>
      <p:pic>
        <p:nvPicPr>
          <p:cNvPr id="60" name="Picture 59"/>
          <p:cNvPicPr>
            <a:picLocks noChangeAspect="1"/>
          </p:cNvPicPr>
          <p:nvPr/>
        </p:nvPicPr>
        <p:blipFill>
          <a:blip r:embed="rId14"/>
          <a:stretch>
            <a:fillRect/>
          </a:stretch>
        </p:blipFill>
        <p:spPr>
          <a:xfrm>
            <a:off x="3863186" y="1412752"/>
            <a:ext cx="11366707" cy="6045570"/>
          </a:xfrm>
          <a:prstGeom prst="rect">
            <a:avLst/>
          </a:prstGeom>
        </p:spPr>
      </p:pic>
      <p:pic>
        <p:nvPicPr>
          <p:cNvPr id="61" name="Picture 60"/>
          <p:cNvPicPr>
            <a:picLocks noChangeAspect="1"/>
          </p:cNvPicPr>
          <p:nvPr/>
        </p:nvPicPr>
        <p:blipFill>
          <a:blip r:embed="rId15"/>
          <a:stretch>
            <a:fillRect/>
          </a:stretch>
        </p:blipFill>
        <p:spPr>
          <a:xfrm>
            <a:off x="3032478" y="733150"/>
            <a:ext cx="2261812" cy="2377646"/>
          </a:xfrm>
          <a:prstGeom prst="rect">
            <a:avLst/>
          </a:prstGeom>
        </p:spPr>
      </p:pic>
      <p:pic>
        <p:nvPicPr>
          <p:cNvPr id="62" name="Picture 61"/>
          <p:cNvPicPr>
            <a:picLocks noChangeAspect="1"/>
          </p:cNvPicPr>
          <p:nvPr/>
        </p:nvPicPr>
        <p:blipFill>
          <a:blip r:embed="rId16"/>
          <a:stretch>
            <a:fillRect/>
          </a:stretch>
        </p:blipFill>
        <p:spPr>
          <a:xfrm>
            <a:off x="6399842" y="7557367"/>
            <a:ext cx="5529551" cy="145707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1000"/>
                                        <p:tgtEl>
                                          <p:spTgt spid="47"/>
                                        </p:tgtEl>
                                      </p:cBhvr>
                                    </p:animEffect>
                                    <p:anim calcmode="lin" valueType="num">
                                      <p:cBhvr>
                                        <p:cTn id="58" dur="1000" fill="hold"/>
                                        <p:tgtEl>
                                          <p:spTgt spid="47"/>
                                        </p:tgtEl>
                                        <p:attrNameLst>
                                          <p:attrName>ppt_x</p:attrName>
                                        </p:attrNameLst>
                                      </p:cBhvr>
                                      <p:tavLst>
                                        <p:tav tm="0">
                                          <p:val>
                                            <p:strVal val="#ppt_x"/>
                                          </p:val>
                                        </p:tav>
                                        <p:tav tm="100000">
                                          <p:val>
                                            <p:strVal val="#ppt_x"/>
                                          </p:val>
                                        </p:tav>
                                      </p:tavLst>
                                    </p:anim>
                                    <p:anim calcmode="lin" valueType="num">
                                      <p:cBhvr>
                                        <p:cTn id="5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1000"/>
                                        <p:tgtEl>
                                          <p:spTgt spid="60"/>
                                        </p:tgtEl>
                                      </p:cBhvr>
                                    </p:animEffect>
                                    <p:anim calcmode="lin" valueType="num">
                                      <p:cBhvr>
                                        <p:cTn id="65" dur="1000" fill="hold"/>
                                        <p:tgtEl>
                                          <p:spTgt spid="60"/>
                                        </p:tgtEl>
                                        <p:attrNameLst>
                                          <p:attrName>ppt_x</p:attrName>
                                        </p:attrNameLst>
                                      </p:cBhvr>
                                      <p:tavLst>
                                        <p:tav tm="0">
                                          <p:val>
                                            <p:strVal val="#ppt_x"/>
                                          </p:val>
                                        </p:tav>
                                        <p:tav tm="100000">
                                          <p:val>
                                            <p:strVal val="#ppt_x"/>
                                          </p:val>
                                        </p:tav>
                                      </p:tavLst>
                                    </p:anim>
                                    <p:anim calcmode="lin" valueType="num">
                                      <p:cBhvr>
                                        <p:cTn id="66" dur="1000" fill="hold"/>
                                        <p:tgtEl>
                                          <p:spTgt spid="6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1000"/>
                                        <p:tgtEl>
                                          <p:spTgt spid="61"/>
                                        </p:tgtEl>
                                      </p:cBhvr>
                                    </p:animEffect>
                                    <p:anim calcmode="lin" valueType="num">
                                      <p:cBhvr>
                                        <p:cTn id="70" dur="1000" fill="hold"/>
                                        <p:tgtEl>
                                          <p:spTgt spid="61"/>
                                        </p:tgtEl>
                                        <p:attrNameLst>
                                          <p:attrName>ppt_x</p:attrName>
                                        </p:attrNameLst>
                                      </p:cBhvr>
                                      <p:tavLst>
                                        <p:tav tm="0">
                                          <p:val>
                                            <p:strVal val="#ppt_x"/>
                                          </p:val>
                                        </p:tav>
                                        <p:tav tm="100000">
                                          <p:val>
                                            <p:strVal val="#ppt_x"/>
                                          </p:val>
                                        </p:tav>
                                      </p:tavLst>
                                    </p:anim>
                                    <p:anim calcmode="lin" valueType="num">
                                      <p:cBhvr>
                                        <p:cTn id="71" dur="1000" fill="hold"/>
                                        <p:tgtEl>
                                          <p:spTgt spid="61"/>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fade">
                                      <p:cBhvr>
                                        <p:cTn id="74" dur="1000"/>
                                        <p:tgtEl>
                                          <p:spTgt spid="62"/>
                                        </p:tgtEl>
                                      </p:cBhvr>
                                    </p:animEffect>
                                    <p:anim calcmode="lin" valueType="num">
                                      <p:cBhvr>
                                        <p:cTn id="75" dur="1000" fill="hold"/>
                                        <p:tgtEl>
                                          <p:spTgt spid="62"/>
                                        </p:tgtEl>
                                        <p:attrNameLst>
                                          <p:attrName>ppt_x</p:attrName>
                                        </p:attrNameLst>
                                      </p:cBhvr>
                                      <p:tavLst>
                                        <p:tav tm="0">
                                          <p:val>
                                            <p:strVal val="#ppt_x"/>
                                          </p:val>
                                        </p:tav>
                                        <p:tav tm="100000">
                                          <p:val>
                                            <p:strVal val="#ppt_x"/>
                                          </p:val>
                                        </p:tav>
                                      </p:tavLst>
                                    </p:anim>
                                    <p:anim calcmode="lin" valueType="num">
                                      <p:cBhvr>
                                        <p:cTn id="7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26" name="Group 25"/>
          <p:cNvGrpSpPr/>
          <p:nvPr/>
        </p:nvGrpSpPr>
        <p:grpSpPr>
          <a:xfrm>
            <a:off x="3003101" y="1324729"/>
            <a:ext cx="9435934" cy="5567295"/>
            <a:chOff x="3003101" y="1324729"/>
            <a:chExt cx="9435934" cy="5567295"/>
          </a:xfrm>
        </p:grpSpPr>
        <p:grpSp>
          <p:nvGrpSpPr>
            <p:cNvPr id="5" name="Group 5"/>
            <p:cNvGrpSpPr/>
            <p:nvPr/>
          </p:nvGrpSpPr>
          <p:grpSpPr>
            <a:xfrm>
              <a:off x="3003101" y="1324729"/>
              <a:ext cx="9435934" cy="5567295"/>
              <a:chOff x="-143195" y="-56736"/>
              <a:chExt cx="3148386" cy="439545"/>
            </a:xfrm>
          </p:grpSpPr>
          <p:sp>
            <p:nvSpPr>
              <p:cNvPr id="6" name="Freeform 6"/>
              <p:cNvSpPr/>
              <p:nvPr/>
            </p:nvSpPr>
            <p:spPr>
              <a:xfrm>
                <a:off x="-143195" y="-56736"/>
                <a:ext cx="3005191" cy="432836"/>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7" name="TextBox 7"/>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sp>
          <p:nvSpPr>
            <p:cNvPr id="24" name="Rectangle 23"/>
            <p:cNvSpPr/>
            <p:nvPr/>
          </p:nvSpPr>
          <p:spPr>
            <a:xfrm>
              <a:off x="3264474" y="2173062"/>
              <a:ext cx="8353261" cy="3785652"/>
            </a:xfrm>
            <a:prstGeom prst="rect">
              <a:avLst/>
            </a:prstGeom>
          </p:spPr>
          <p:txBody>
            <a:bodyPr wrap="square">
              <a:spAutoFit/>
            </a:bodyPr>
            <a:lstStyle/>
            <a:p>
              <a:pPr algn="ctr"/>
              <a:r>
                <a:rPr lang="en-GB" sz="6000" dirty="0">
                  <a:latin typeface="Cambria" panose="02040503050406030204" pitchFamily="18" charset="0"/>
                  <a:ea typeface="Cambria" panose="02040503050406030204" pitchFamily="18" charset="0"/>
                </a:rPr>
                <a:t>Đ</a:t>
              </a:r>
              <a:r>
                <a:rPr lang="vi-VN" sz="6000" dirty="0" smtClean="0">
                  <a:latin typeface="Cambria" panose="02040503050406030204" pitchFamily="18" charset="0"/>
                  <a:ea typeface="Cambria" panose="02040503050406030204" pitchFamily="18" charset="0"/>
                </a:rPr>
                <a:t>óng </a:t>
              </a:r>
              <a:r>
                <a:rPr lang="vi-VN" sz="6000" dirty="0">
                  <a:latin typeface="Cambria" panose="02040503050406030204" pitchFamily="18" charset="0"/>
                  <a:ea typeface="Cambria" panose="02040503050406030204" pitchFamily="18" charset="0"/>
                </a:rPr>
                <a:t>vai các nhân vật trong tranh để đọc đoạn đối thoại ở Vương quốc hình </a:t>
              </a:r>
              <a:r>
                <a:rPr lang="vi-VN" sz="6000" dirty="0" smtClean="0">
                  <a:latin typeface="Cambria" panose="02040503050406030204" pitchFamily="18" charset="0"/>
                  <a:ea typeface="Cambria" panose="02040503050406030204" pitchFamily="18" charset="0"/>
                </a:rPr>
                <a:t>tròn</a:t>
              </a:r>
              <a:r>
                <a:rPr lang="en-GB" sz="6000" dirty="0" smtClean="0">
                  <a:latin typeface="Cambria" panose="02040503050406030204" pitchFamily="18" charset="0"/>
                  <a:ea typeface="Cambria" panose="02040503050406030204" pitchFamily="18" charset="0"/>
                </a:rPr>
                <a:t>.</a:t>
              </a:r>
              <a:endParaRPr lang="en-GB" sz="6000" dirty="0">
                <a:latin typeface="Cambria" panose="02040503050406030204" pitchFamily="18" charset="0"/>
                <a:ea typeface="Cambria" panose="02040503050406030204" pitchFamily="18" charset="0"/>
              </a:endParaRPr>
            </a:p>
          </p:txBody>
        </p:sp>
      </p:grpSp>
      <p:sp>
        <p:nvSpPr>
          <p:cNvPr id="15" name="Freeform 15"/>
          <p:cNvSpPr/>
          <p:nvPr/>
        </p:nvSpPr>
        <p:spPr>
          <a:xfrm>
            <a:off x="276783" y="190500"/>
            <a:ext cx="1884834" cy="1794004"/>
          </a:xfrm>
          <a:custGeom>
            <a:avLst/>
            <a:gdLst/>
            <a:ahLst/>
            <a:cxnLst/>
            <a:rect l="l" t="t" r="r" b="b"/>
            <a:pathLst>
              <a:path w="1794004" h="1794004">
                <a:moveTo>
                  <a:pt x="1794004" y="0"/>
                </a:moveTo>
                <a:lnTo>
                  <a:pt x="0" y="0"/>
                </a:lnTo>
                <a:lnTo>
                  <a:pt x="0" y="1794004"/>
                </a:lnTo>
                <a:lnTo>
                  <a:pt x="1794004" y="1794004"/>
                </a:lnTo>
                <a:lnTo>
                  <a:pt x="1794004" y="0"/>
                </a:lnTo>
                <a:close/>
              </a:path>
            </a:pathLst>
          </a:custGeom>
          <a:blipFill>
            <a:blip r:embed="rId2">
              <a:extLst>
                <a:ext uri="{96DAC541-7B7A-43D3-8B79-37D633B846F1}">
                  <asvg:svgBlip xmlns="" xmlns:asvg="http://schemas.microsoft.com/office/drawing/2016/SVG/main" r:embed="rId13"/>
                </a:ext>
              </a:extLst>
            </a:blip>
            <a:stretch>
              <a:fillRect/>
            </a:stretch>
          </a:blipFill>
        </p:spPr>
      </p:sp>
      <p:grpSp>
        <p:nvGrpSpPr>
          <p:cNvPr id="25" name="Group 24"/>
          <p:cNvGrpSpPr/>
          <p:nvPr/>
        </p:nvGrpSpPr>
        <p:grpSpPr>
          <a:xfrm>
            <a:off x="12439035" y="668589"/>
            <a:ext cx="5664409" cy="9586509"/>
            <a:chOff x="11708417" y="2334540"/>
            <a:chExt cx="5664409" cy="9586509"/>
          </a:xfrm>
        </p:grpSpPr>
        <p:sp>
          <p:nvSpPr>
            <p:cNvPr id="8" name="Freeform 8"/>
            <p:cNvSpPr/>
            <p:nvPr/>
          </p:nvSpPr>
          <p:spPr>
            <a:xfrm>
              <a:off x="15326715" y="2334540"/>
              <a:ext cx="2046111" cy="1818482"/>
            </a:xfrm>
            <a:custGeom>
              <a:avLst/>
              <a:gdLst/>
              <a:ahLst/>
              <a:cxnLst/>
              <a:rect l="l" t="t" r="r" b="b"/>
              <a:pathLst>
                <a:path w="2046111" h="1818482">
                  <a:moveTo>
                    <a:pt x="0" y="0"/>
                  </a:moveTo>
                  <a:lnTo>
                    <a:pt x="2046112" y="0"/>
                  </a:lnTo>
                  <a:lnTo>
                    <a:pt x="2046112" y="1818482"/>
                  </a:lnTo>
                  <a:lnTo>
                    <a:pt x="0" y="1818482"/>
                  </a:lnTo>
                  <a:lnTo>
                    <a:pt x="0" y="0"/>
                  </a:lnTo>
                  <a:close/>
                </a:path>
              </a:pathLst>
            </a:custGeom>
            <a:blipFill>
              <a:blip r:embed="rId14">
                <a:extLst>
                  <a:ext uri="{96DAC541-7B7A-43D3-8B79-37D633B846F1}">
                    <asvg:svgBlip xmlns="" xmlns:asvg="http://schemas.microsoft.com/office/drawing/2016/SVG/main" r:embed="rId3"/>
                  </a:ext>
                </a:extLst>
              </a:blip>
              <a:stretch>
                <a:fillRect/>
              </a:stretch>
            </a:blipFill>
          </p:spPr>
        </p:sp>
        <p:sp>
          <p:nvSpPr>
            <p:cNvPr id="18" name="Freeform 18"/>
            <p:cNvSpPr/>
            <p:nvPr/>
          </p:nvSpPr>
          <p:spPr>
            <a:xfrm>
              <a:off x="11708417" y="2576372"/>
              <a:ext cx="5540509" cy="9344677"/>
            </a:xfrm>
            <a:custGeom>
              <a:avLst/>
              <a:gdLst/>
              <a:ahLst/>
              <a:cxnLst/>
              <a:rect l="l" t="t" r="r" b="b"/>
              <a:pathLst>
                <a:path w="5540509" h="9344677">
                  <a:moveTo>
                    <a:pt x="0" y="0"/>
                  </a:moveTo>
                  <a:lnTo>
                    <a:pt x="5540509" y="0"/>
                  </a:lnTo>
                  <a:lnTo>
                    <a:pt x="5540509" y="9344677"/>
                  </a:lnTo>
                  <a:lnTo>
                    <a:pt x="0" y="9344677"/>
                  </a:lnTo>
                  <a:lnTo>
                    <a:pt x="0" y="0"/>
                  </a:lnTo>
                  <a:close/>
                </a:path>
              </a:pathLst>
            </a:custGeom>
            <a:blipFill>
              <a:blip r:embed="rId15">
                <a:extLst>
                  <a:ext uri="{96DAC541-7B7A-43D3-8B79-37D633B846F1}">
                    <asvg:svgBlip xmlns="" xmlns:asvg="http://schemas.microsoft.com/office/drawing/2016/SVG/main" r:embed="rId16"/>
                  </a:ext>
                </a:extLst>
              </a:blip>
              <a:stretch>
                <a:fillRect t="-7556"/>
              </a:stretch>
            </a:blipFill>
          </p:spPr>
        </p:sp>
      </p:grpSp>
      <p:grpSp>
        <p:nvGrpSpPr>
          <p:cNvPr id="19" name="Group 19"/>
          <p:cNvGrpSpPr/>
          <p:nvPr/>
        </p:nvGrpSpPr>
        <p:grpSpPr>
          <a:xfrm>
            <a:off x="1219200" y="9286073"/>
            <a:ext cx="3080620" cy="483682"/>
            <a:chOff x="0" y="0"/>
            <a:chExt cx="2493360" cy="116699"/>
          </a:xfrm>
        </p:grpSpPr>
        <p:sp>
          <p:nvSpPr>
            <p:cNvPr id="20" name="Freeform 20"/>
            <p:cNvSpPr/>
            <p:nvPr/>
          </p:nvSpPr>
          <p:spPr>
            <a:xfrm>
              <a:off x="0" y="0"/>
              <a:ext cx="2493360" cy="116699"/>
            </a:xfrm>
            <a:custGeom>
              <a:avLst/>
              <a:gdLst/>
              <a:ahLst/>
              <a:cxnLst/>
              <a:rect l="l" t="t" r="r" b="b"/>
              <a:pathLst>
                <a:path w="2493360" h="116699">
                  <a:moveTo>
                    <a:pt x="24533" y="0"/>
                  </a:moveTo>
                  <a:lnTo>
                    <a:pt x="2468826" y="0"/>
                  </a:lnTo>
                  <a:cubicBezTo>
                    <a:pt x="2475333" y="0"/>
                    <a:pt x="2481573" y="2585"/>
                    <a:pt x="2486174" y="7186"/>
                  </a:cubicBezTo>
                  <a:cubicBezTo>
                    <a:pt x="2490775" y="11787"/>
                    <a:pt x="2493360" y="18027"/>
                    <a:pt x="2493360" y="24533"/>
                  </a:cubicBezTo>
                  <a:lnTo>
                    <a:pt x="2493360" y="92165"/>
                  </a:lnTo>
                  <a:cubicBezTo>
                    <a:pt x="2493360" y="105715"/>
                    <a:pt x="2482376" y="116699"/>
                    <a:pt x="2468826" y="116699"/>
                  </a:cubicBezTo>
                  <a:lnTo>
                    <a:pt x="24533" y="116699"/>
                  </a:lnTo>
                  <a:cubicBezTo>
                    <a:pt x="18027" y="116699"/>
                    <a:pt x="11787" y="114114"/>
                    <a:pt x="7186" y="109513"/>
                  </a:cubicBezTo>
                  <a:cubicBezTo>
                    <a:pt x="2585" y="104912"/>
                    <a:pt x="0" y="98672"/>
                    <a:pt x="0" y="92165"/>
                  </a:cubicBezTo>
                  <a:lnTo>
                    <a:pt x="0" y="24533"/>
                  </a:lnTo>
                  <a:cubicBezTo>
                    <a:pt x="0" y="10984"/>
                    <a:pt x="10984" y="0"/>
                    <a:pt x="24533" y="0"/>
                  </a:cubicBezTo>
                  <a:close/>
                </a:path>
              </a:pathLst>
            </a:custGeom>
            <a:solidFill>
              <a:srgbClr val="FF7C4D"/>
            </a:solidFill>
          </p:spPr>
        </p:sp>
        <p:sp>
          <p:nvSpPr>
            <p:cNvPr id="21" name="TextBox 21"/>
            <p:cNvSpPr txBox="1"/>
            <p:nvPr/>
          </p:nvSpPr>
          <p:spPr>
            <a:xfrm>
              <a:off x="0" y="-28575"/>
              <a:ext cx="2493360" cy="145274"/>
            </a:xfrm>
            <a:prstGeom prst="rect">
              <a:avLst/>
            </a:prstGeom>
          </p:spPr>
          <p:txBody>
            <a:bodyPr lIns="50800" tIns="50800" rIns="50800" bIns="50800" rtlCol="0" anchor="ctr"/>
            <a:lstStyle/>
            <a:p>
              <a:pPr algn="ctr">
                <a:lnSpc>
                  <a:spcPts val="2659"/>
                </a:lnSpc>
              </a:pPr>
              <a:endParaRPr/>
            </a:p>
          </p:txBody>
        </p:sp>
      </p:grpSp>
      <p:pic>
        <p:nvPicPr>
          <p:cNvPr id="23" name="Picture 22"/>
          <p:cNvPicPr>
            <a:picLocks noChangeAspect="1"/>
          </p:cNvPicPr>
          <p:nvPr/>
        </p:nvPicPr>
        <p:blipFill>
          <a:blip r:embed="rId17"/>
          <a:stretch>
            <a:fillRect/>
          </a:stretch>
        </p:blipFill>
        <p:spPr>
          <a:xfrm>
            <a:off x="453585" y="5167274"/>
            <a:ext cx="3846235" cy="41628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sp>
        <p:nvSpPr>
          <p:cNvPr id="15" name="Freeform 15"/>
          <p:cNvSpPr/>
          <p:nvPr/>
        </p:nvSpPr>
        <p:spPr>
          <a:xfrm>
            <a:off x="302946" y="279937"/>
            <a:ext cx="1731638" cy="1794004"/>
          </a:xfrm>
          <a:custGeom>
            <a:avLst/>
            <a:gdLst/>
            <a:ahLst/>
            <a:cxnLst/>
            <a:rect l="l" t="t" r="r" b="b"/>
            <a:pathLst>
              <a:path w="1794004" h="1794004">
                <a:moveTo>
                  <a:pt x="1794004" y="0"/>
                </a:moveTo>
                <a:lnTo>
                  <a:pt x="0" y="0"/>
                </a:lnTo>
                <a:lnTo>
                  <a:pt x="0" y="1794004"/>
                </a:lnTo>
                <a:lnTo>
                  <a:pt x="1794004" y="1794004"/>
                </a:lnTo>
                <a:lnTo>
                  <a:pt x="1794004" y="0"/>
                </a:lnTo>
                <a:close/>
              </a:path>
            </a:pathLst>
          </a:custGeom>
          <a:blipFill>
            <a:blip r:embed="rId2">
              <a:extLst>
                <a:ext uri="{96DAC541-7B7A-43D3-8B79-37D633B846F1}">
                  <asvg:svgBlip xmlns="" xmlns:asvg="http://schemas.microsoft.com/office/drawing/2016/SVG/main" r:embed="rId13"/>
                </a:ext>
              </a:extLst>
            </a:blip>
            <a:stretch>
              <a:fillRect/>
            </a:stretch>
          </a:blipFill>
        </p:spPr>
      </p:sp>
      <p:grpSp>
        <p:nvGrpSpPr>
          <p:cNvPr id="4" name="Group 3"/>
          <p:cNvGrpSpPr/>
          <p:nvPr/>
        </p:nvGrpSpPr>
        <p:grpSpPr>
          <a:xfrm>
            <a:off x="12505097" y="452756"/>
            <a:ext cx="5540509" cy="9869854"/>
            <a:chOff x="11832318" y="2334540"/>
            <a:chExt cx="5540509" cy="9869854"/>
          </a:xfrm>
        </p:grpSpPr>
        <p:sp>
          <p:nvSpPr>
            <p:cNvPr id="8" name="Freeform 8"/>
            <p:cNvSpPr/>
            <p:nvPr/>
          </p:nvSpPr>
          <p:spPr>
            <a:xfrm>
              <a:off x="15326715" y="2334540"/>
              <a:ext cx="2046111" cy="1818482"/>
            </a:xfrm>
            <a:custGeom>
              <a:avLst/>
              <a:gdLst/>
              <a:ahLst/>
              <a:cxnLst/>
              <a:rect l="l" t="t" r="r" b="b"/>
              <a:pathLst>
                <a:path w="2046111" h="1818482">
                  <a:moveTo>
                    <a:pt x="0" y="0"/>
                  </a:moveTo>
                  <a:lnTo>
                    <a:pt x="2046112" y="0"/>
                  </a:lnTo>
                  <a:lnTo>
                    <a:pt x="2046112" y="1818482"/>
                  </a:lnTo>
                  <a:lnTo>
                    <a:pt x="0" y="1818482"/>
                  </a:lnTo>
                  <a:lnTo>
                    <a:pt x="0" y="0"/>
                  </a:lnTo>
                  <a:close/>
                </a:path>
              </a:pathLst>
            </a:custGeom>
            <a:blipFill>
              <a:blip r:embed="rId14">
                <a:extLst>
                  <a:ext uri="{96DAC541-7B7A-43D3-8B79-37D633B846F1}">
                    <asvg:svgBlip xmlns="" xmlns:asvg="http://schemas.microsoft.com/office/drawing/2016/SVG/main" r:embed="rId3"/>
                  </a:ext>
                </a:extLst>
              </a:blip>
              <a:stretch>
                <a:fillRect/>
              </a:stretch>
            </a:blipFill>
          </p:spPr>
        </p:sp>
        <p:sp>
          <p:nvSpPr>
            <p:cNvPr id="18" name="Freeform 18"/>
            <p:cNvSpPr/>
            <p:nvPr/>
          </p:nvSpPr>
          <p:spPr>
            <a:xfrm>
              <a:off x="11832318" y="2859717"/>
              <a:ext cx="5540509" cy="9344677"/>
            </a:xfrm>
            <a:custGeom>
              <a:avLst/>
              <a:gdLst/>
              <a:ahLst/>
              <a:cxnLst/>
              <a:rect l="l" t="t" r="r" b="b"/>
              <a:pathLst>
                <a:path w="5540509" h="9344677">
                  <a:moveTo>
                    <a:pt x="0" y="0"/>
                  </a:moveTo>
                  <a:lnTo>
                    <a:pt x="5540509" y="0"/>
                  </a:lnTo>
                  <a:lnTo>
                    <a:pt x="5540509" y="9344677"/>
                  </a:lnTo>
                  <a:lnTo>
                    <a:pt x="0" y="9344677"/>
                  </a:lnTo>
                  <a:lnTo>
                    <a:pt x="0" y="0"/>
                  </a:lnTo>
                  <a:close/>
                </a:path>
              </a:pathLst>
            </a:custGeom>
            <a:blipFill>
              <a:blip r:embed="rId15">
                <a:extLst>
                  <a:ext uri="{96DAC541-7B7A-43D3-8B79-37D633B846F1}">
                    <asvg:svgBlip xmlns="" xmlns:asvg="http://schemas.microsoft.com/office/drawing/2016/SVG/main" r:embed="rId16"/>
                  </a:ext>
                </a:extLst>
              </a:blip>
              <a:stretch>
                <a:fillRect t="-7556"/>
              </a:stretch>
            </a:blipFill>
          </p:spPr>
        </p:sp>
      </p:grpSp>
      <p:grpSp>
        <p:nvGrpSpPr>
          <p:cNvPr id="2" name="Group 1"/>
          <p:cNvGrpSpPr/>
          <p:nvPr/>
        </p:nvGrpSpPr>
        <p:grpSpPr>
          <a:xfrm>
            <a:off x="3348101" y="1790700"/>
            <a:ext cx="9435934" cy="4123571"/>
            <a:chOff x="3003101" y="1324729"/>
            <a:chExt cx="9435934" cy="4123571"/>
          </a:xfrm>
        </p:grpSpPr>
        <p:grpSp>
          <p:nvGrpSpPr>
            <p:cNvPr id="5" name="Group 5"/>
            <p:cNvGrpSpPr/>
            <p:nvPr/>
          </p:nvGrpSpPr>
          <p:grpSpPr>
            <a:xfrm>
              <a:off x="3003101" y="1324729"/>
              <a:ext cx="9435934" cy="4123571"/>
              <a:chOff x="-143195" y="-56736"/>
              <a:chExt cx="3148386" cy="439545"/>
            </a:xfrm>
          </p:grpSpPr>
          <p:sp>
            <p:nvSpPr>
              <p:cNvPr id="6" name="Freeform 6"/>
              <p:cNvSpPr/>
              <p:nvPr/>
            </p:nvSpPr>
            <p:spPr>
              <a:xfrm>
                <a:off x="-143195" y="-56736"/>
                <a:ext cx="3005191" cy="432836"/>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7" name="TextBox 7"/>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sp>
          <p:nvSpPr>
            <p:cNvPr id="24" name="Rectangle 23"/>
            <p:cNvSpPr/>
            <p:nvPr/>
          </p:nvSpPr>
          <p:spPr>
            <a:xfrm>
              <a:off x="3264474" y="2173062"/>
              <a:ext cx="8353261" cy="1938992"/>
            </a:xfrm>
            <a:prstGeom prst="rect">
              <a:avLst/>
            </a:prstGeom>
          </p:spPr>
          <p:txBody>
            <a:bodyPr wrap="square">
              <a:spAutoFit/>
            </a:bodyPr>
            <a:lstStyle/>
            <a:p>
              <a:pPr algn="ctr"/>
              <a:r>
                <a:rPr lang="en-GB" sz="6000" dirty="0" err="1" smtClean="0">
                  <a:latin typeface="Cambria" panose="02040503050406030204" pitchFamily="18" charset="0"/>
                  <a:ea typeface="Cambria" panose="02040503050406030204" pitchFamily="18" charset="0"/>
                </a:rPr>
                <a:t>Em</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hãy</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dự</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đoán</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cách</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tính</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chu</a:t>
              </a:r>
              <a:r>
                <a:rPr lang="en-GB" sz="6000" dirty="0" smtClean="0">
                  <a:latin typeface="Cambria" panose="02040503050406030204" pitchFamily="18" charset="0"/>
                  <a:ea typeface="Cambria" panose="02040503050406030204" pitchFamily="18" charset="0"/>
                </a:rPr>
                <a:t> vi </a:t>
              </a:r>
              <a:r>
                <a:rPr lang="en-GB" sz="6000" dirty="0" err="1" smtClean="0">
                  <a:latin typeface="Cambria" panose="02040503050406030204" pitchFamily="18" charset="0"/>
                  <a:ea typeface="Cambria" panose="02040503050406030204" pitchFamily="18" charset="0"/>
                </a:rPr>
                <a:t>hình</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tròn</a:t>
              </a:r>
              <a:r>
                <a:rPr lang="en-GB" sz="6000" dirty="0" smtClean="0">
                  <a:latin typeface="Cambria" panose="02040503050406030204" pitchFamily="18" charset="0"/>
                  <a:ea typeface="Cambria" panose="02040503050406030204" pitchFamily="18" charset="0"/>
                </a:rPr>
                <a:t>.</a:t>
              </a:r>
              <a:endParaRPr lang="en-GB" sz="6000" dirty="0">
                <a:latin typeface="Cambria" panose="02040503050406030204" pitchFamily="18" charset="0"/>
                <a:ea typeface="Cambria" panose="02040503050406030204" pitchFamily="18" charset="0"/>
              </a:endParaRPr>
            </a:p>
          </p:txBody>
        </p:sp>
      </p:grpSp>
      <p:grpSp>
        <p:nvGrpSpPr>
          <p:cNvPr id="3" name="Group 2"/>
          <p:cNvGrpSpPr/>
          <p:nvPr/>
        </p:nvGrpSpPr>
        <p:grpSpPr>
          <a:xfrm>
            <a:off x="1168765" y="5069280"/>
            <a:ext cx="3846235" cy="4586615"/>
            <a:chOff x="609600" y="5183140"/>
            <a:chExt cx="3846235" cy="4586615"/>
          </a:xfrm>
        </p:grpSpPr>
        <p:grpSp>
          <p:nvGrpSpPr>
            <p:cNvPr id="19" name="Group 19"/>
            <p:cNvGrpSpPr/>
            <p:nvPr/>
          </p:nvGrpSpPr>
          <p:grpSpPr>
            <a:xfrm>
              <a:off x="1219200" y="9286073"/>
              <a:ext cx="3080620" cy="483682"/>
              <a:chOff x="0" y="0"/>
              <a:chExt cx="2493360" cy="116699"/>
            </a:xfrm>
          </p:grpSpPr>
          <p:sp>
            <p:nvSpPr>
              <p:cNvPr id="20" name="Freeform 20"/>
              <p:cNvSpPr/>
              <p:nvPr/>
            </p:nvSpPr>
            <p:spPr>
              <a:xfrm>
                <a:off x="0" y="0"/>
                <a:ext cx="2493360" cy="116699"/>
              </a:xfrm>
              <a:custGeom>
                <a:avLst/>
                <a:gdLst/>
                <a:ahLst/>
                <a:cxnLst/>
                <a:rect l="l" t="t" r="r" b="b"/>
                <a:pathLst>
                  <a:path w="2493360" h="116699">
                    <a:moveTo>
                      <a:pt x="24533" y="0"/>
                    </a:moveTo>
                    <a:lnTo>
                      <a:pt x="2468826" y="0"/>
                    </a:lnTo>
                    <a:cubicBezTo>
                      <a:pt x="2475333" y="0"/>
                      <a:pt x="2481573" y="2585"/>
                      <a:pt x="2486174" y="7186"/>
                    </a:cubicBezTo>
                    <a:cubicBezTo>
                      <a:pt x="2490775" y="11787"/>
                      <a:pt x="2493360" y="18027"/>
                      <a:pt x="2493360" y="24533"/>
                    </a:cubicBezTo>
                    <a:lnTo>
                      <a:pt x="2493360" y="92165"/>
                    </a:lnTo>
                    <a:cubicBezTo>
                      <a:pt x="2493360" y="105715"/>
                      <a:pt x="2482376" y="116699"/>
                      <a:pt x="2468826" y="116699"/>
                    </a:cubicBezTo>
                    <a:lnTo>
                      <a:pt x="24533" y="116699"/>
                    </a:lnTo>
                    <a:cubicBezTo>
                      <a:pt x="18027" y="116699"/>
                      <a:pt x="11787" y="114114"/>
                      <a:pt x="7186" y="109513"/>
                    </a:cubicBezTo>
                    <a:cubicBezTo>
                      <a:pt x="2585" y="104912"/>
                      <a:pt x="0" y="98672"/>
                      <a:pt x="0" y="92165"/>
                    </a:cubicBezTo>
                    <a:lnTo>
                      <a:pt x="0" y="24533"/>
                    </a:lnTo>
                    <a:cubicBezTo>
                      <a:pt x="0" y="10984"/>
                      <a:pt x="10984" y="0"/>
                      <a:pt x="24533" y="0"/>
                    </a:cubicBezTo>
                    <a:close/>
                  </a:path>
                </a:pathLst>
              </a:custGeom>
              <a:solidFill>
                <a:srgbClr val="FF7C4D"/>
              </a:solidFill>
            </p:spPr>
          </p:sp>
          <p:sp>
            <p:nvSpPr>
              <p:cNvPr id="21" name="TextBox 21"/>
              <p:cNvSpPr txBox="1"/>
              <p:nvPr/>
            </p:nvSpPr>
            <p:spPr>
              <a:xfrm>
                <a:off x="0" y="-28575"/>
                <a:ext cx="2493360" cy="145274"/>
              </a:xfrm>
              <a:prstGeom prst="rect">
                <a:avLst/>
              </a:prstGeom>
            </p:spPr>
            <p:txBody>
              <a:bodyPr lIns="50800" tIns="50800" rIns="50800" bIns="50800" rtlCol="0" anchor="ctr"/>
              <a:lstStyle/>
              <a:p>
                <a:pPr algn="ctr">
                  <a:lnSpc>
                    <a:spcPts val="2659"/>
                  </a:lnSpc>
                </a:pPr>
                <a:endParaRPr/>
              </a:p>
            </p:txBody>
          </p:sp>
        </p:grpSp>
        <p:pic>
          <p:nvPicPr>
            <p:cNvPr id="23" name="Picture 22"/>
            <p:cNvPicPr>
              <a:picLocks noChangeAspect="1"/>
            </p:cNvPicPr>
            <p:nvPr/>
          </p:nvPicPr>
          <p:blipFill>
            <a:blip r:embed="rId17"/>
            <a:stretch>
              <a:fillRect/>
            </a:stretch>
          </p:blipFill>
          <p:spPr>
            <a:xfrm>
              <a:off x="609600" y="5183140"/>
              <a:ext cx="3846235" cy="4162875"/>
            </a:xfrm>
            <a:prstGeom prst="rect">
              <a:avLst/>
            </a:prstGeom>
          </p:spPr>
        </p:pic>
      </p:grpSp>
    </p:spTree>
    <p:extLst>
      <p:ext uri="{BB962C8B-B14F-4D97-AF65-F5344CB8AC3E}">
        <p14:creationId xmlns:p14="http://schemas.microsoft.com/office/powerpoint/2010/main" val="28081750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C991"/>
        </a:solidFill>
        <a:effectLst/>
      </p:bgPr>
    </p:bg>
    <p:spTree>
      <p:nvGrpSpPr>
        <p:cNvPr id="1" name=""/>
        <p:cNvGrpSpPr/>
        <p:nvPr/>
      </p:nvGrpSpPr>
      <p:grpSpPr>
        <a:xfrm>
          <a:off x="0" y="0"/>
          <a:ext cx="0" cy="0"/>
          <a:chOff x="0" y="0"/>
          <a:chExt cx="0" cy="0"/>
        </a:xfrm>
      </p:grpSpPr>
      <p:sp>
        <p:nvSpPr>
          <p:cNvPr id="2" name="Freeform 2"/>
          <p:cNvSpPr/>
          <p:nvPr/>
        </p:nvSpPr>
        <p:spPr>
          <a:xfrm>
            <a:off x="3135462" y="8794148"/>
            <a:ext cx="3220009" cy="1610005"/>
          </a:xfrm>
          <a:custGeom>
            <a:avLst/>
            <a:gdLst/>
            <a:ahLst/>
            <a:cxnLst/>
            <a:rect l="l" t="t" r="r" b="b"/>
            <a:pathLst>
              <a:path w="3220009" h="1610005">
                <a:moveTo>
                  <a:pt x="0" y="0"/>
                </a:moveTo>
                <a:lnTo>
                  <a:pt x="3220010" y="0"/>
                </a:lnTo>
                <a:lnTo>
                  <a:pt x="3220010" y="1610005"/>
                </a:lnTo>
                <a:lnTo>
                  <a:pt x="0" y="16100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869002" y="2710891"/>
            <a:ext cx="4852623" cy="9112907"/>
          </a:xfrm>
          <a:custGeom>
            <a:avLst/>
            <a:gdLst/>
            <a:ahLst/>
            <a:cxnLst/>
            <a:rect l="l" t="t" r="r" b="b"/>
            <a:pathLst>
              <a:path w="4852623" h="9112907">
                <a:moveTo>
                  <a:pt x="0" y="0"/>
                </a:moveTo>
                <a:lnTo>
                  <a:pt x="4852623" y="0"/>
                </a:lnTo>
                <a:lnTo>
                  <a:pt x="4852623" y="9112908"/>
                </a:lnTo>
                <a:lnTo>
                  <a:pt x="0" y="91129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2" name="Group 12"/>
          <p:cNvGrpSpPr/>
          <p:nvPr/>
        </p:nvGrpSpPr>
        <p:grpSpPr>
          <a:xfrm>
            <a:off x="5562600" y="862012"/>
            <a:ext cx="12268200" cy="7913086"/>
            <a:chOff x="0" y="0"/>
            <a:chExt cx="3005191" cy="382809"/>
          </a:xfrm>
        </p:grpSpPr>
        <p:sp>
          <p:nvSpPr>
            <p:cNvPr id="13" name="Freeform 13"/>
            <p:cNvSpPr/>
            <p:nvPr/>
          </p:nvSpPr>
          <p:spPr>
            <a:xfrm>
              <a:off x="0" y="0"/>
              <a:ext cx="3005191" cy="382809"/>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14" name="TextBox 14"/>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274916" y="249346"/>
            <a:ext cx="1794004" cy="1794004"/>
          </a:xfrm>
          <a:custGeom>
            <a:avLst/>
            <a:gdLst/>
            <a:ahLst/>
            <a:cxnLst/>
            <a:rect l="l" t="t" r="r" b="b"/>
            <a:pathLst>
              <a:path w="1794004" h="1794004">
                <a:moveTo>
                  <a:pt x="0" y="0"/>
                </a:moveTo>
                <a:lnTo>
                  <a:pt x="1794004" y="0"/>
                </a:lnTo>
                <a:lnTo>
                  <a:pt x="1794004" y="1794004"/>
                </a:lnTo>
                <a:lnTo>
                  <a:pt x="0" y="1794004"/>
                </a:lnTo>
                <a:lnTo>
                  <a:pt x="0" y="0"/>
                </a:lnTo>
                <a:close/>
              </a:path>
            </a:pathLst>
          </a:custGeom>
          <a:blipFill>
            <a:blip r:embed="rId6">
              <a:extLst>
                <a:ext uri="{96DAC541-7B7A-43D3-8B79-37D633B846F1}">
                  <asvg:svgBlip xmlns="" xmlns:asvg="http://schemas.microsoft.com/office/drawing/2016/SVG/main" r:embed="rId17"/>
                </a:ext>
              </a:extLst>
            </a:blip>
            <a:stretch>
              <a:fillRect/>
            </a:stretch>
          </a:blipFill>
        </p:spPr>
      </p:sp>
      <p:sp>
        <p:nvSpPr>
          <p:cNvPr id="30" name="Rectangle 29"/>
          <p:cNvSpPr/>
          <p:nvPr/>
        </p:nvSpPr>
        <p:spPr>
          <a:xfrm>
            <a:off x="6108788" y="1195498"/>
            <a:ext cx="11296749" cy="1569660"/>
          </a:xfrm>
          <a:prstGeom prst="rect">
            <a:avLst/>
          </a:prstGeom>
        </p:spPr>
        <p:txBody>
          <a:bodyPr wrap="square">
            <a:spAutoFit/>
          </a:bodyPr>
          <a:lstStyle/>
          <a:p>
            <a:pPr algn="just"/>
            <a:r>
              <a:rPr lang="en-GB" sz="4800" dirty="0" err="1" smtClean="0">
                <a:latin typeface="Cambria" panose="02040503050406030204" pitchFamily="18" charset="0"/>
                <a:ea typeface="Cambria" panose="02040503050406030204" pitchFamily="18" charset="0"/>
              </a:rPr>
              <a:t>Muốn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tính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chu</a:t>
            </a:r>
            <a:r>
              <a:rPr lang="en-GB" sz="4800" dirty="0" smtClean="0">
                <a:latin typeface="Cambria" panose="02040503050406030204" pitchFamily="18" charset="0"/>
                <a:ea typeface="Cambria" panose="02040503050406030204" pitchFamily="18" charset="0"/>
              </a:rPr>
              <a:t> vi </a:t>
            </a:r>
            <a:r>
              <a:rPr lang="en-GB" sz="4800" dirty="0" err="1" smtClean="0">
                <a:latin typeface="Cambria" panose="02040503050406030204" pitchFamily="18" charset="0"/>
                <a:ea typeface="Cambria" panose="02040503050406030204" pitchFamily="18" charset="0"/>
              </a:rPr>
              <a:t>hình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tròn</a:t>
            </a:r>
            <a:r>
              <a:rPr lang="en-GB" sz="4800" dirty="0" smtClean="0">
                <a:latin typeface="Cambria" panose="02040503050406030204" pitchFamily="18" charset="0"/>
                <a:ea typeface="Cambria" panose="02040503050406030204" pitchFamily="18" charset="0"/>
              </a:rPr>
              <a:t>, ta </a:t>
            </a:r>
            <a:r>
              <a:rPr lang="en-GB" sz="4800" dirty="0" err="1" smtClean="0">
                <a:latin typeface="Cambria" panose="02040503050406030204" pitchFamily="18" charset="0"/>
                <a:ea typeface="Cambria" panose="02040503050406030204" pitchFamily="18" charset="0"/>
              </a:rPr>
              <a:t>lấy</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số</a:t>
            </a:r>
            <a:r>
              <a:rPr lang="en-GB" sz="4800" dirty="0" smtClean="0">
                <a:latin typeface="Cambria" panose="02040503050406030204" pitchFamily="18" charset="0"/>
                <a:ea typeface="Cambria" panose="02040503050406030204" pitchFamily="18" charset="0"/>
              </a:rPr>
              <a:t> </a:t>
            </a:r>
            <a:r>
              <a:rPr lang="en-GB" sz="4800" dirty="0" smtClean="0">
                <a:latin typeface="Cambria" panose="02040503050406030204" pitchFamily="18" charset="0"/>
                <a:ea typeface="Cambria" panose="02040503050406030204" pitchFamily="18" charset="0"/>
              </a:rPr>
              <a:t>3,14 </a:t>
            </a:r>
            <a:r>
              <a:rPr lang="en-GB" sz="4800" dirty="0" err="1" smtClean="0">
                <a:latin typeface="Cambria" panose="02040503050406030204" pitchFamily="18" charset="0"/>
                <a:ea typeface="Cambria" panose="02040503050406030204" pitchFamily="18" charset="0"/>
              </a:rPr>
              <a:t>nhân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với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đường</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kính</a:t>
            </a:r>
            <a:r>
              <a:rPr lang="en-GB" sz="4800" dirty="0" smtClean="0">
                <a:latin typeface="Cambria" panose="02040503050406030204" pitchFamily="18" charset="0"/>
                <a:ea typeface="Cambria" panose="02040503050406030204" pitchFamily="18" charset="0"/>
              </a:rPr>
              <a:t>.</a:t>
            </a:r>
            <a:endParaRPr lang="en-GB" sz="4800" dirty="0">
              <a:latin typeface="Cambria" panose="02040503050406030204" pitchFamily="18" charset="0"/>
              <a:ea typeface="Cambria" panose="02040503050406030204" pitchFamily="18" charset="0"/>
            </a:endParaRPr>
          </a:p>
        </p:txBody>
      </p:sp>
      <p:sp>
        <p:nvSpPr>
          <p:cNvPr id="31" name="Rectangle 30"/>
          <p:cNvSpPr/>
          <p:nvPr/>
        </p:nvSpPr>
        <p:spPr>
          <a:xfrm>
            <a:off x="6108787" y="2781300"/>
            <a:ext cx="11296749" cy="1569660"/>
          </a:xfrm>
          <a:prstGeom prst="rect">
            <a:avLst/>
          </a:prstGeom>
        </p:spPr>
        <p:txBody>
          <a:bodyPr wrap="square">
            <a:spAutoFit/>
          </a:bodyPr>
          <a:lstStyle/>
          <a:p>
            <a:pPr algn="just"/>
            <a:r>
              <a:rPr lang="en-GB" sz="4800" dirty="0" err="1" smtClean="0">
                <a:latin typeface="Cambria" panose="02040503050406030204" pitchFamily="18" charset="0"/>
                <a:ea typeface="Cambria" panose="02040503050406030204" pitchFamily="18" charset="0"/>
              </a:rPr>
              <a:t>Hoặc</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Muốn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tính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chu</a:t>
            </a:r>
            <a:r>
              <a:rPr lang="en-GB" sz="4800" dirty="0" smtClean="0">
                <a:latin typeface="Cambria" panose="02040503050406030204" pitchFamily="18" charset="0"/>
                <a:ea typeface="Cambria" panose="02040503050406030204" pitchFamily="18" charset="0"/>
              </a:rPr>
              <a:t> vi </a:t>
            </a:r>
            <a:r>
              <a:rPr lang="en-GB" sz="4800" dirty="0" err="1" smtClean="0">
                <a:latin typeface="Cambria" panose="02040503050406030204" pitchFamily="18" charset="0"/>
                <a:ea typeface="Cambria" panose="02040503050406030204" pitchFamily="18" charset="0"/>
              </a:rPr>
              <a:t>hình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tròn</a:t>
            </a:r>
            <a:r>
              <a:rPr lang="en-GB" sz="4800" dirty="0" smtClean="0">
                <a:latin typeface="Cambria" panose="02040503050406030204" pitchFamily="18" charset="0"/>
                <a:ea typeface="Cambria" panose="02040503050406030204" pitchFamily="18" charset="0"/>
              </a:rPr>
              <a:t>, ta </a:t>
            </a:r>
            <a:r>
              <a:rPr lang="en-GB" sz="4800" dirty="0" err="1" smtClean="0">
                <a:latin typeface="Cambria" panose="02040503050406030204" pitchFamily="18" charset="0"/>
                <a:ea typeface="Cambria" panose="02040503050406030204" pitchFamily="18" charset="0"/>
              </a:rPr>
              <a:t>lấy</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số</a:t>
            </a:r>
            <a:r>
              <a:rPr lang="en-GB" sz="4800" dirty="0" smtClean="0">
                <a:latin typeface="Cambria" panose="02040503050406030204" pitchFamily="18" charset="0"/>
                <a:ea typeface="Cambria" panose="02040503050406030204" pitchFamily="18" charset="0"/>
              </a:rPr>
              <a:t> 3,14 </a:t>
            </a:r>
            <a:r>
              <a:rPr lang="en-GB" sz="4800" dirty="0" err="1" smtClean="0">
                <a:latin typeface="Cambria" panose="02040503050406030204" pitchFamily="18" charset="0"/>
                <a:ea typeface="Cambria" panose="02040503050406030204" pitchFamily="18" charset="0"/>
              </a:rPr>
              <a:t>nhân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với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bán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kính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rồi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nhân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với</a:t>
            </a:r>
            <a:r>
              <a:rPr lang="en-GB" sz="4800" dirty="0" smtClean="0">
                <a:latin typeface="Cambria" panose="02040503050406030204" pitchFamily="18" charset="0"/>
                <a:ea typeface="Cambria" panose="02040503050406030204" pitchFamily="18" charset="0"/>
              </a:rPr>
              <a:t> 2.</a:t>
            </a:r>
            <a:endParaRPr lang="en-GB" sz="4800" dirty="0">
              <a:latin typeface="Cambria" panose="02040503050406030204" pitchFamily="18" charset="0"/>
              <a:ea typeface="Cambria" panose="02040503050406030204" pitchFamily="18" charset="0"/>
            </a:endParaRPr>
          </a:p>
        </p:txBody>
      </p:sp>
      <p:grpSp>
        <p:nvGrpSpPr>
          <p:cNvPr id="36" name="Group 35"/>
          <p:cNvGrpSpPr/>
          <p:nvPr/>
        </p:nvGrpSpPr>
        <p:grpSpPr>
          <a:xfrm>
            <a:off x="7086600" y="4604422"/>
            <a:ext cx="9807024" cy="1453478"/>
            <a:chOff x="7278913" y="4567428"/>
            <a:chExt cx="9807024" cy="1453478"/>
          </a:xfrm>
        </p:grpSpPr>
        <p:grpSp>
          <p:nvGrpSpPr>
            <p:cNvPr id="32" name="Group 5"/>
            <p:cNvGrpSpPr/>
            <p:nvPr/>
          </p:nvGrpSpPr>
          <p:grpSpPr>
            <a:xfrm>
              <a:off x="7278913" y="4567428"/>
              <a:ext cx="9807024" cy="1453478"/>
              <a:chOff x="0" y="0"/>
              <a:chExt cx="2582920" cy="382809"/>
            </a:xfrm>
          </p:grpSpPr>
          <p:sp>
            <p:nvSpPr>
              <p:cNvPr id="33" name="Freeform 6"/>
              <p:cNvSpPr/>
              <p:nvPr/>
            </p:nvSpPr>
            <p:spPr>
              <a:xfrm>
                <a:off x="0" y="0"/>
                <a:ext cx="2582920" cy="382809"/>
              </a:xfrm>
              <a:custGeom>
                <a:avLst/>
                <a:gdLst/>
                <a:ahLst/>
                <a:cxnLst/>
                <a:rect l="l" t="t" r="r" b="b"/>
                <a:pathLst>
                  <a:path w="2582920" h="382809">
                    <a:moveTo>
                      <a:pt x="78943" y="0"/>
                    </a:moveTo>
                    <a:lnTo>
                      <a:pt x="2503977" y="0"/>
                    </a:lnTo>
                    <a:cubicBezTo>
                      <a:pt x="2547576" y="0"/>
                      <a:pt x="2582920" y="35344"/>
                      <a:pt x="2582920" y="78943"/>
                    </a:cubicBezTo>
                    <a:lnTo>
                      <a:pt x="2582920" y="303866"/>
                    </a:lnTo>
                    <a:cubicBezTo>
                      <a:pt x="2582920" y="347465"/>
                      <a:pt x="2547576" y="382809"/>
                      <a:pt x="2503977" y="382809"/>
                    </a:cubicBezTo>
                    <a:lnTo>
                      <a:pt x="78943" y="382809"/>
                    </a:lnTo>
                    <a:cubicBezTo>
                      <a:pt x="58006" y="382809"/>
                      <a:pt x="37926" y="374492"/>
                      <a:pt x="23122" y="359687"/>
                    </a:cubicBezTo>
                    <a:cubicBezTo>
                      <a:pt x="8317" y="344883"/>
                      <a:pt x="0" y="324803"/>
                      <a:pt x="0" y="303866"/>
                    </a:cubicBezTo>
                    <a:lnTo>
                      <a:pt x="0" y="78943"/>
                    </a:lnTo>
                    <a:cubicBezTo>
                      <a:pt x="0" y="35344"/>
                      <a:pt x="35344" y="0"/>
                      <a:pt x="78943" y="0"/>
                    </a:cubicBezTo>
                    <a:close/>
                  </a:path>
                </a:pathLst>
              </a:custGeom>
              <a:solidFill>
                <a:srgbClr val="FDD0B1"/>
              </a:solidFill>
              <a:ln cap="rnd">
                <a:noFill/>
                <a:prstDash val="solid"/>
                <a:round/>
              </a:ln>
            </p:spPr>
          </p:sp>
          <p:sp>
            <p:nvSpPr>
              <p:cNvPr id="34" name="TextBox 7"/>
              <p:cNvSpPr txBox="1"/>
              <p:nvPr/>
            </p:nvSpPr>
            <p:spPr>
              <a:xfrm>
                <a:off x="0" y="-28575"/>
                <a:ext cx="2582920" cy="411384"/>
              </a:xfrm>
              <a:prstGeom prst="rect">
                <a:avLst/>
              </a:prstGeom>
            </p:spPr>
            <p:txBody>
              <a:bodyPr lIns="50800" tIns="50800" rIns="50800" bIns="50800" rtlCol="0" anchor="ctr"/>
              <a:lstStyle/>
              <a:p>
                <a:pPr algn="l">
                  <a:lnSpc>
                    <a:spcPts val="2659"/>
                  </a:lnSpc>
                </a:pPr>
                <a:endParaRPr/>
              </a:p>
            </p:txBody>
          </p:sp>
        </p:grpSp>
        <mc:AlternateContent xmlns:mc="http://schemas.openxmlformats.org/markup-compatibility/2006" xmlns:a14="http://schemas.microsoft.com/office/drawing/2010/main">
          <mc:Choice Requires="a14">
            <p:sp>
              <p:nvSpPr>
                <p:cNvPr id="35" name="Rectangle 34"/>
                <p:cNvSpPr/>
                <p:nvPr/>
              </p:nvSpPr>
              <p:spPr>
                <a:xfrm>
                  <a:off x="7334150" y="4804218"/>
                  <a:ext cx="9696549" cy="830997"/>
                </a:xfrm>
                <a:prstGeom prst="rect">
                  <a:avLst/>
                </a:prstGeom>
              </p:spPr>
              <p:txBody>
                <a:bodyPr wrap="square">
                  <a:spAutoFit/>
                </a:bodyPr>
                <a:lstStyle/>
                <a:p>
                  <a:pPr algn="ctr"/>
                  <a:r>
                    <a:rPr lang="en-GB" sz="4800" dirty="0" smtClean="0">
                      <a:latin typeface="Cambria" panose="02040503050406030204" pitchFamily="18" charset="0"/>
                      <a:ea typeface="Cambria" panose="02040503050406030204" pitchFamily="18" charset="0"/>
                    </a:rPr>
                    <a:t>C = 3,14 </a:t>
                  </a:r>
                  <a14:m>
                    <m:oMath xmlns:m="http://schemas.openxmlformats.org/officeDocument/2006/math">
                      <m:r>
                        <a:rPr lang="en-GB" sz="4800" i="1" smtClean="0">
                          <a:latin typeface="Cambria Math" panose="02040503050406030204" pitchFamily="18" charset="0"/>
                          <a:ea typeface="Cambria Math" panose="02040503050406030204" pitchFamily="18" charset="0"/>
                        </a:rPr>
                        <m:t>×</m:t>
                      </m:r>
                    </m:oMath>
                  </a14:m>
                  <a:r>
                    <a:rPr lang="en-GB" sz="4800" dirty="0" smtClean="0">
                      <a:latin typeface="Cambria" panose="02040503050406030204" pitchFamily="18" charset="0"/>
                      <a:ea typeface="Cambria" panose="02040503050406030204" pitchFamily="18" charset="0"/>
                    </a:rPr>
                    <a:t> d </a:t>
                  </a:r>
                  <a:r>
                    <a:rPr lang="en-GB" sz="4800" dirty="0" err="1" smtClean="0">
                      <a:latin typeface="Cambria" panose="02040503050406030204" pitchFamily="18" charset="0"/>
                      <a:ea typeface="Cambria" panose="02040503050406030204" pitchFamily="18" charset="0"/>
                    </a:rPr>
                    <a:t>hoặc</a:t>
                  </a:r>
                  <a:r>
                    <a:rPr lang="en-GB" sz="4800" dirty="0" smtClean="0">
                      <a:latin typeface="Cambria" panose="02040503050406030204" pitchFamily="18" charset="0"/>
                      <a:ea typeface="Cambria" panose="02040503050406030204" pitchFamily="18" charset="0"/>
                    </a:rPr>
                    <a:t> C = </a:t>
                  </a:r>
                  <a:r>
                    <a:rPr lang="en-GB" sz="4800" dirty="0">
                      <a:latin typeface="Cambria" panose="02040503050406030204" pitchFamily="18" charset="0"/>
                      <a:ea typeface="Cambria" panose="02040503050406030204" pitchFamily="18" charset="0"/>
                    </a:rPr>
                    <a:t>3,14 </a:t>
                  </a:r>
                  <a14:m>
                    <m:oMath xmlns:m="http://schemas.openxmlformats.org/officeDocument/2006/math">
                      <m:r>
                        <a:rPr lang="en-GB" sz="4800" i="1">
                          <a:latin typeface="Cambria Math" panose="02040503050406030204" pitchFamily="18" charset="0"/>
                          <a:ea typeface="Cambria Math" panose="02040503050406030204" pitchFamily="18" charset="0"/>
                        </a:rPr>
                        <m:t>×</m:t>
                      </m:r>
                    </m:oMath>
                  </a14:m>
                  <a:r>
                    <a:rPr lang="en-GB" sz="4800" dirty="0">
                      <a:latin typeface="Cambria" panose="02040503050406030204" pitchFamily="18" charset="0"/>
                      <a:ea typeface="Cambria" panose="02040503050406030204" pitchFamily="18" charset="0"/>
                    </a:rPr>
                    <a:t> </a:t>
                  </a:r>
                  <a:r>
                    <a:rPr lang="en-GB" sz="4800" dirty="0" smtClean="0">
                      <a:latin typeface="Cambria" panose="02040503050406030204" pitchFamily="18" charset="0"/>
                      <a:ea typeface="Cambria" panose="02040503050406030204" pitchFamily="18" charset="0"/>
                    </a:rPr>
                    <a:t>r </a:t>
                  </a:r>
                  <a14:m>
                    <m:oMath xmlns:m="http://schemas.openxmlformats.org/officeDocument/2006/math">
                      <m:r>
                        <a:rPr lang="en-GB" sz="4800" i="1">
                          <a:latin typeface="Cambria Math" panose="02040503050406030204" pitchFamily="18" charset="0"/>
                          <a:ea typeface="Cambria Math" panose="02040503050406030204" pitchFamily="18" charset="0"/>
                        </a:rPr>
                        <m:t>×</m:t>
                      </m:r>
                    </m:oMath>
                  </a14:m>
                  <a:r>
                    <a:rPr lang="en-GB" sz="4800" dirty="0" smtClean="0">
                      <a:latin typeface="Cambria" panose="02040503050406030204" pitchFamily="18" charset="0"/>
                      <a:ea typeface="Cambria" panose="02040503050406030204" pitchFamily="18" charset="0"/>
                    </a:rPr>
                    <a:t> 2  </a:t>
                  </a:r>
                  <a:endParaRPr lang="en-GB" sz="4800" dirty="0">
                    <a:latin typeface="Cambria" panose="02040503050406030204" pitchFamily="18" charset="0"/>
                    <a:ea typeface="Cambria" panose="020405030504060302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7334150" y="4804218"/>
                  <a:ext cx="9696549" cy="830997"/>
                </a:xfrm>
                <a:prstGeom prst="rect">
                  <a:avLst/>
                </a:prstGeom>
                <a:blipFill>
                  <a:blip r:embed="rId18"/>
                  <a:stretch>
                    <a:fillRect t="-16912" r="-1509" b="-38235"/>
                  </a:stretch>
                </a:blipFill>
              </p:spPr>
              <p:txBody>
                <a:bodyPr/>
                <a:lstStyle/>
                <a:p>
                  <a:r>
                    <a:rPr lang="en-GB">
                      <a:noFill/>
                    </a:rPr>
                    <a:t> </a:t>
                  </a:r>
                </a:p>
              </p:txBody>
            </p:sp>
          </mc:Fallback>
        </mc:AlternateContent>
      </p:grpSp>
      <p:sp>
        <p:nvSpPr>
          <p:cNvPr id="37" name="Rectangle 36"/>
          <p:cNvSpPr/>
          <p:nvPr/>
        </p:nvSpPr>
        <p:spPr>
          <a:xfrm>
            <a:off x="6108787" y="6183284"/>
            <a:ext cx="11296749" cy="2308324"/>
          </a:xfrm>
          <a:prstGeom prst="rect">
            <a:avLst/>
          </a:prstGeom>
        </p:spPr>
        <p:txBody>
          <a:bodyPr wrap="square">
            <a:spAutoFit/>
          </a:bodyPr>
          <a:lstStyle/>
          <a:p>
            <a:pPr algn="just"/>
            <a:r>
              <a:rPr lang="en-GB" sz="4800" dirty="0" err="1" smtClean="0">
                <a:latin typeface="Cambria" panose="02040503050406030204" pitchFamily="18" charset="0"/>
                <a:ea typeface="Cambria" panose="02040503050406030204" pitchFamily="18" charset="0"/>
              </a:rPr>
              <a:t>Trong</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đó</a:t>
            </a:r>
            <a:r>
              <a:rPr lang="en-GB" sz="4800" dirty="0" smtClean="0">
                <a:latin typeface="Cambria" panose="02040503050406030204" pitchFamily="18" charset="0"/>
                <a:ea typeface="Cambria" panose="02040503050406030204" pitchFamily="18" charset="0"/>
              </a:rPr>
              <a:t>: C </a:t>
            </a:r>
            <a:r>
              <a:rPr lang="en-GB" sz="4800" dirty="0" err="1" smtClean="0">
                <a:latin typeface="Cambria" panose="02040503050406030204" pitchFamily="18" charset="0"/>
                <a:ea typeface="Cambria" panose="02040503050406030204" pitchFamily="18" charset="0"/>
              </a:rPr>
              <a:t>là</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chu</a:t>
            </a:r>
            <a:r>
              <a:rPr lang="en-GB" sz="4800" dirty="0" smtClean="0">
                <a:latin typeface="Cambria" panose="02040503050406030204" pitchFamily="18" charset="0"/>
                <a:ea typeface="Cambria" panose="02040503050406030204" pitchFamily="18" charset="0"/>
              </a:rPr>
              <a:t> vi </a:t>
            </a:r>
            <a:r>
              <a:rPr lang="en-GB" sz="4800" dirty="0" err="1" smtClean="0">
                <a:latin typeface="Cambria" panose="02040503050406030204" pitchFamily="18" charset="0"/>
                <a:ea typeface="Cambria" panose="02040503050406030204" pitchFamily="18" charset="0"/>
              </a:rPr>
              <a:t>hình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tròn</a:t>
            </a:r>
            <a:r>
              <a:rPr lang="en-GB" sz="4800" dirty="0" smtClean="0">
                <a:latin typeface="Cambria" panose="02040503050406030204" pitchFamily="18" charset="0"/>
                <a:ea typeface="Cambria" panose="02040503050406030204" pitchFamily="18" charset="0"/>
              </a:rPr>
              <a:t>.</a:t>
            </a:r>
          </a:p>
          <a:p>
            <a:pPr algn="just"/>
            <a:r>
              <a:rPr lang="en-GB" sz="4800" dirty="0">
                <a:latin typeface="Cambria" panose="02040503050406030204" pitchFamily="18" charset="0"/>
                <a:ea typeface="Cambria" panose="02040503050406030204" pitchFamily="18" charset="0"/>
              </a:rPr>
              <a:t>	</a:t>
            </a:r>
            <a:r>
              <a:rPr lang="en-GB" sz="4800" dirty="0" smtClean="0">
                <a:latin typeface="Cambria" panose="02040503050406030204" pitchFamily="18" charset="0"/>
                <a:ea typeface="Cambria" panose="02040503050406030204" pitchFamily="18" charset="0"/>
              </a:rPr>
              <a:t>		d </a:t>
            </a:r>
            <a:r>
              <a:rPr lang="en-GB" sz="4800" dirty="0" err="1" smtClean="0">
                <a:latin typeface="Cambria" panose="02040503050406030204" pitchFamily="18" charset="0"/>
                <a:ea typeface="Cambria" panose="02040503050406030204" pitchFamily="18" charset="0"/>
              </a:rPr>
              <a:t>là</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đường</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kính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hình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tròn</a:t>
            </a:r>
            <a:r>
              <a:rPr lang="en-GB" sz="4800" dirty="0" smtClean="0">
                <a:latin typeface="Cambria" panose="02040503050406030204" pitchFamily="18" charset="0"/>
                <a:ea typeface="Cambria" panose="02040503050406030204" pitchFamily="18" charset="0"/>
              </a:rPr>
              <a:t>.</a:t>
            </a:r>
          </a:p>
          <a:p>
            <a:pPr algn="just"/>
            <a:r>
              <a:rPr lang="en-GB" sz="4800" dirty="0">
                <a:latin typeface="Cambria" panose="02040503050406030204" pitchFamily="18" charset="0"/>
                <a:ea typeface="Cambria" panose="02040503050406030204" pitchFamily="18" charset="0"/>
              </a:rPr>
              <a:t>	</a:t>
            </a:r>
            <a:r>
              <a:rPr lang="en-GB" sz="4800" dirty="0" smtClean="0">
                <a:latin typeface="Cambria" panose="02040503050406030204" pitchFamily="18" charset="0"/>
                <a:ea typeface="Cambria" panose="02040503050406030204" pitchFamily="18" charset="0"/>
              </a:rPr>
              <a:t>		r </a:t>
            </a:r>
            <a:r>
              <a:rPr lang="en-GB" sz="4800" dirty="0" err="1" smtClean="0">
                <a:latin typeface="Cambria" panose="02040503050406030204" pitchFamily="18" charset="0"/>
                <a:ea typeface="Cambria" panose="02040503050406030204" pitchFamily="18" charset="0"/>
              </a:rPr>
              <a:t>là</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bán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kính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hình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tròn</a:t>
            </a:r>
            <a:r>
              <a:rPr lang="en-GB" sz="4800" dirty="0" smtClean="0">
                <a:latin typeface="Cambria" panose="02040503050406030204" pitchFamily="18" charset="0"/>
                <a:ea typeface="Cambria" panose="02040503050406030204" pitchFamily="18" charset="0"/>
              </a:rPr>
              <a:t>.</a:t>
            </a:r>
            <a:endParaRPr lang="en-GB"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3261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arn(inVertical)">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sp>
        <p:nvSpPr>
          <p:cNvPr id="15" name="Freeform 15"/>
          <p:cNvSpPr/>
          <p:nvPr/>
        </p:nvSpPr>
        <p:spPr>
          <a:xfrm>
            <a:off x="302946" y="279937"/>
            <a:ext cx="1731638" cy="1794004"/>
          </a:xfrm>
          <a:custGeom>
            <a:avLst/>
            <a:gdLst/>
            <a:ahLst/>
            <a:cxnLst/>
            <a:rect l="l" t="t" r="r" b="b"/>
            <a:pathLst>
              <a:path w="1794004" h="1794004">
                <a:moveTo>
                  <a:pt x="1794004" y="0"/>
                </a:moveTo>
                <a:lnTo>
                  <a:pt x="0" y="0"/>
                </a:lnTo>
                <a:lnTo>
                  <a:pt x="0" y="1794004"/>
                </a:lnTo>
                <a:lnTo>
                  <a:pt x="1794004" y="1794004"/>
                </a:lnTo>
                <a:lnTo>
                  <a:pt x="1794004" y="0"/>
                </a:lnTo>
                <a:close/>
              </a:path>
            </a:pathLst>
          </a:custGeom>
          <a:blipFill>
            <a:blip r:embed="rId2">
              <a:extLst>
                <a:ext uri="{96DAC541-7B7A-43D3-8B79-37D633B846F1}">
                  <asvg:svgBlip xmlns="" xmlns:asvg="http://schemas.microsoft.com/office/drawing/2016/SVG/main" r:embed="rId13"/>
                </a:ext>
              </a:extLst>
            </a:blip>
            <a:stretch>
              <a:fillRect/>
            </a:stretch>
          </a:blipFill>
        </p:spPr>
      </p:sp>
      <p:grpSp>
        <p:nvGrpSpPr>
          <p:cNvPr id="4" name="Group 3"/>
          <p:cNvGrpSpPr/>
          <p:nvPr/>
        </p:nvGrpSpPr>
        <p:grpSpPr>
          <a:xfrm>
            <a:off x="12505097" y="452756"/>
            <a:ext cx="5540509" cy="9869854"/>
            <a:chOff x="11832318" y="2334540"/>
            <a:chExt cx="5540509" cy="9869854"/>
          </a:xfrm>
        </p:grpSpPr>
        <p:sp>
          <p:nvSpPr>
            <p:cNvPr id="8" name="Freeform 8"/>
            <p:cNvSpPr/>
            <p:nvPr/>
          </p:nvSpPr>
          <p:spPr>
            <a:xfrm>
              <a:off x="15326715" y="2334540"/>
              <a:ext cx="2046111" cy="1818482"/>
            </a:xfrm>
            <a:custGeom>
              <a:avLst/>
              <a:gdLst/>
              <a:ahLst/>
              <a:cxnLst/>
              <a:rect l="l" t="t" r="r" b="b"/>
              <a:pathLst>
                <a:path w="2046111" h="1818482">
                  <a:moveTo>
                    <a:pt x="0" y="0"/>
                  </a:moveTo>
                  <a:lnTo>
                    <a:pt x="2046112" y="0"/>
                  </a:lnTo>
                  <a:lnTo>
                    <a:pt x="2046112" y="1818482"/>
                  </a:lnTo>
                  <a:lnTo>
                    <a:pt x="0" y="1818482"/>
                  </a:lnTo>
                  <a:lnTo>
                    <a:pt x="0" y="0"/>
                  </a:lnTo>
                  <a:close/>
                </a:path>
              </a:pathLst>
            </a:custGeom>
            <a:blipFill>
              <a:blip r:embed="rId14">
                <a:extLst>
                  <a:ext uri="{96DAC541-7B7A-43D3-8B79-37D633B846F1}">
                    <asvg:svgBlip xmlns="" xmlns:asvg="http://schemas.microsoft.com/office/drawing/2016/SVG/main" r:embed="rId3"/>
                  </a:ext>
                </a:extLst>
              </a:blip>
              <a:stretch>
                <a:fillRect/>
              </a:stretch>
            </a:blipFill>
          </p:spPr>
        </p:sp>
        <p:sp>
          <p:nvSpPr>
            <p:cNvPr id="18" name="Freeform 18"/>
            <p:cNvSpPr/>
            <p:nvPr/>
          </p:nvSpPr>
          <p:spPr>
            <a:xfrm>
              <a:off x="11832318" y="2859717"/>
              <a:ext cx="5540509" cy="9344677"/>
            </a:xfrm>
            <a:custGeom>
              <a:avLst/>
              <a:gdLst/>
              <a:ahLst/>
              <a:cxnLst/>
              <a:rect l="l" t="t" r="r" b="b"/>
              <a:pathLst>
                <a:path w="5540509" h="9344677">
                  <a:moveTo>
                    <a:pt x="0" y="0"/>
                  </a:moveTo>
                  <a:lnTo>
                    <a:pt x="5540509" y="0"/>
                  </a:lnTo>
                  <a:lnTo>
                    <a:pt x="5540509" y="9344677"/>
                  </a:lnTo>
                  <a:lnTo>
                    <a:pt x="0" y="9344677"/>
                  </a:lnTo>
                  <a:lnTo>
                    <a:pt x="0" y="0"/>
                  </a:lnTo>
                  <a:close/>
                </a:path>
              </a:pathLst>
            </a:custGeom>
            <a:blipFill>
              <a:blip r:embed="rId15">
                <a:extLst>
                  <a:ext uri="{96DAC541-7B7A-43D3-8B79-37D633B846F1}">
                    <asvg:svgBlip xmlns="" xmlns:asvg="http://schemas.microsoft.com/office/drawing/2016/SVG/main" r:embed="rId16"/>
                  </a:ext>
                </a:extLst>
              </a:blip>
              <a:stretch>
                <a:fillRect t="-7556"/>
              </a:stretch>
            </a:blipFill>
          </p:spPr>
        </p:sp>
      </p:grpSp>
      <p:grpSp>
        <p:nvGrpSpPr>
          <p:cNvPr id="2" name="Group 1"/>
          <p:cNvGrpSpPr/>
          <p:nvPr/>
        </p:nvGrpSpPr>
        <p:grpSpPr>
          <a:xfrm>
            <a:off x="3348101" y="1790700"/>
            <a:ext cx="9435934" cy="4123571"/>
            <a:chOff x="3003101" y="1324729"/>
            <a:chExt cx="9435934" cy="4123571"/>
          </a:xfrm>
        </p:grpSpPr>
        <p:grpSp>
          <p:nvGrpSpPr>
            <p:cNvPr id="5" name="Group 5"/>
            <p:cNvGrpSpPr/>
            <p:nvPr/>
          </p:nvGrpSpPr>
          <p:grpSpPr>
            <a:xfrm>
              <a:off x="3003101" y="1324729"/>
              <a:ext cx="9435934" cy="4123571"/>
              <a:chOff x="-143195" y="-56736"/>
              <a:chExt cx="3148386" cy="439545"/>
            </a:xfrm>
          </p:grpSpPr>
          <p:sp>
            <p:nvSpPr>
              <p:cNvPr id="6" name="Freeform 6"/>
              <p:cNvSpPr/>
              <p:nvPr/>
            </p:nvSpPr>
            <p:spPr>
              <a:xfrm>
                <a:off x="-143195" y="-56736"/>
                <a:ext cx="3005191" cy="432836"/>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7" name="TextBox 7"/>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sp>
          <p:nvSpPr>
            <p:cNvPr id="24" name="Rectangle 23"/>
            <p:cNvSpPr/>
            <p:nvPr/>
          </p:nvSpPr>
          <p:spPr>
            <a:xfrm>
              <a:off x="3264474" y="2173062"/>
              <a:ext cx="8353261" cy="1938992"/>
            </a:xfrm>
            <a:prstGeom prst="rect">
              <a:avLst/>
            </a:prstGeom>
          </p:spPr>
          <p:txBody>
            <a:bodyPr wrap="square">
              <a:spAutoFit/>
            </a:bodyPr>
            <a:lstStyle/>
            <a:p>
              <a:pPr algn="ctr"/>
              <a:r>
                <a:rPr lang="en-GB" sz="6000" dirty="0" err="1" smtClean="0">
                  <a:latin typeface="Cambria" panose="02040503050406030204" pitchFamily="18" charset="0"/>
                  <a:ea typeface="Cambria" panose="02040503050406030204" pitchFamily="18" charset="0"/>
                </a:rPr>
                <a:t>Nêu</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lại</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hai</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cách</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tính</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chu</a:t>
              </a:r>
              <a:r>
                <a:rPr lang="en-GB" sz="6000" dirty="0" smtClean="0">
                  <a:latin typeface="Cambria" panose="02040503050406030204" pitchFamily="18" charset="0"/>
                  <a:ea typeface="Cambria" panose="02040503050406030204" pitchFamily="18" charset="0"/>
                </a:rPr>
                <a:t> vi </a:t>
              </a:r>
              <a:r>
                <a:rPr lang="en-GB" sz="6000" dirty="0" err="1" smtClean="0">
                  <a:latin typeface="Cambria" panose="02040503050406030204" pitchFamily="18" charset="0"/>
                  <a:ea typeface="Cambria" panose="02040503050406030204" pitchFamily="18" charset="0"/>
                </a:rPr>
                <a:t>hình</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tròn</a:t>
              </a:r>
              <a:r>
                <a:rPr lang="en-GB" sz="6000" dirty="0">
                  <a:latin typeface="Cambria" panose="02040503050406030204" pitchFamily="18" charset="0"/>
                  <a:ea typeface="Cambria" panose="02040503050406030204" pitchFamily="18" charset="0"/>
                </a:rPr>
                <a:t>.</a:t>
              </a:r>
            </a:p>
          </p:txBody>
        </p:sp>
      </p:grpSp>
      <p:grpSp>
        <p:nvGrpSpPr>
          <p:cNvPr id="3" name="Group 2"/>
          <p:cNvGrpSpPr/>
          <p:nvPr/>
        </p:nvGrpSpPr>
        <p:grpSpPr>
          <a:xfrm>
            <a:off x="1168765" y="5069280"/>
            <a:ext cx="3846235" cy="4586615"/>
            <a:chOff x="609600" y="5183140"/>
            <a:chExt cx="3846235" cy="4586615"/>
          </a:xfrm>
        </p:grpSpPr>
        <p:grpSp>
          <p:nvGrpSpPr>
            <p:cNvPr id="19" name="Group 19"/>
            <p:cNvGrpSpPr/>
            <p:nvPr/>
          </p:nvGrpSpPr>
          <p:grpSpPr>
            <a:xfrm>
              <a:off x="1219200" y="9286073"/>
              <a:ext cx="3080620" cy="483682"/>
              <a:chOff x="0" y="0"/>
              <a:chExt cx="2493360" cy="116699"/>
            </a:xfrm>
          </p:grpSpPr>
          <p:sp>
            <p:nvSpPr>
              <p:cNvPr id="20" name="Freeform 20"/>
              <p:cNvSpPr/>
              <p:nvPr/>
            </p:nvSpPr>
            <p:spPr>
              <a:xfrm>
                <a:off x="0" y="0"/>
                <a:ext cx="2493360" cy="116699"/>
              </a:xfrm>
              <a:custGeom>
                <a:avLst/>
                <a:gdLst/>
                <a:ahLst/>
                <a:cxnLst/>
                <a:rect l="l" t="t" r="r" b="b"/>
                <a:pathLst>
                  <a:path w="2493360" h="116699">
                    <a:moveTo>
                      <a:pt x="24533" y="0"/>
                    </a:moveTo>
                    <a:lnTo>
                      <a:pt x="2468826" y="0"/>
                    </a:lnTo>
                    <a:cubicBezTo>
                      <a:pt x="2475333" y="0"/>
                      <a:pt x="2481573" y="2585"/>
                      <a:pt x="2486174" y="7186"/>
                    </a:cubicBezTo>
                    <a:cubicBezTo>
                      <a:pt x="2490775" y="11787"/>
                      <a:pt x="2493360" y="18027"/>
                      <a:pt x="2493360" y="24533"/>
                    </a:cubicBezTo>
                    <a:lnTo>
                      <a:pt x="2493360" y="92165"/>
                    </a:lnTo>
                    <a:cubicBezTo>
                      <a:pt x="2493360" y="105715"/>
                      <a:pt x="2482376" y="116699"/>
                      <a:pt x="2468826" y="116699"/>
                    </a:cubicBezTo>
                    <a:lnTo>
                      <a:pt x="24533" y="116699"/>
                    </a:lnTo>
                    <a:cubicBezTo>
                      <a:pt x="18027" y="116699"/>
                      <a:pt x="11787" y="114114"/>
                      <a:pt x="7186" y="109513"/>
                    </a:cubicBezTo>
                    <a:cubicBezTo>
                      <a:pt x="2585" y="104912"/>
                      <a:pt x="0" y="98672"/>
                      <a:pt x="0" y="92165"/>
                    </a:cubicBezTo>
                    <a:lnTo>
                      <a:pt x="0" y="24533"/>
                    </a:lnTo>
                    <a:cubicBezTo>
                      <a:pt x="0" y="10984"/>
                      <a:pt x="10984" y="0"/>
                      <a:pt x="24533" y="0"/>
                    </a:cubicBezTo>
                    <a:close/>
                  </a:path>
                </a:pathLst>
              </a:custGeom>
              <a:solidFill>
                <a:srgbClr val="FF7C4D"/>
              </a:solidFill>
            </p:spPr>
          </p:sp>
          <p:sp>
            <p:nvSpPr>
              <p:cNvPr id="21" name="TextBox 21"/>
              <p:cNvSpPr txBox="1"/>
              <p:nvPr/>
            </p:nvSpPr>
            <p:spPr>
              <a:xfrm>
                <a:off x="0" y="-28575"/>
                <a:ext cx="2493360" cy="145274"/>
              </a:xfrm>
              <a:prstGeom prst="rect">
                <a:avLst/>
              </a:prstGeom>
            </p:spPr>
            <p:txBody>
              <a:bodyPr lIns="50800" tIns="50800" rIns="50800" bIns="50800" rtlCol="0" anchor="ctr"/>
              <a:lstStyle/>
              <a:p>
                <a:pPr algn="ctr">
                  <a:lnSpc>
                    <a:spcPts val="2659"/>
                  </a:lnSpc>
                </a:pPr>
                <a:endParaRPr/>
              </a:p>
            </p:txBody>
          </p:sp>
        </p:grpSp>
        <p:pic>
          <p:nvPicPr>
            <p:cNvPr id="23" name="Picture 22"/>
            <p:cNvPicPr>
              <a:picLocks noChangeAspect="1"/>
            </p:cNvPicPr>
            <p:nvPr/>
          </p:nvPicPr>
          <p:blipFill>
            <a:blip r:embed="rId17"/>
            <a:stretch>
              <a:fillRect/>
            </a:stretch>
          </p:blipFill>
          <p:spPr>
            <a:xfrm>
              <a:off x="609600" y="5183140"/>
              <a:ext cx="3846235" cy="4162875"/>
            </a:xfrm>
            <a:prstGeom prst="rect">
              <a:avLst/>
            </a:prstGeom>
          </p:spPr>
        </p:pic>
      </p:grpSp>
    </p:spTree>
    <p:extLst>
      <p:ext uri="{BB962C8B-B14F-4D97-AF65-F5344CB8AC3E}">
        <p14:creationId xmlns:p14="http://schemas.microsoft.com/office/powerpoint/2010/main" val="349576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sp>
        <p:nvSpPr>
          <p:cNvPr id="55" name="Freeform 55"/>
          <p:cNvSpPr/>
          <p:nvPr/>
        </p:nvSpPr>
        <p:spPr>
          <a:xfrm>
            <a:off x="697139" y="1103727"/>
            <a:ext cx="2046111" cy="1818482"/>
          </a:xfrm>
          <a:custGeom>
            <a:avLst/>
            <a:gdLst/>
            <a:ahLst/>
            <a:cxnLst/>
            <a:rect l="l" t="t" r="r" b="b"/>
            <a:pathLst>
              <a:path w="2046111" h="1818482">
                <a:moveTo>
                  <a:pt x="0" y="0"/>
                </a:moveTo>
                <a:lnTo>
                  <a:pt x="2046112" y="0"/>
                </a:lnTo>
                <a:lnTo>
                  <a:pt x="2046112" y="1818481"/>
                </a:lnTo>
                <a:lnTo>
                  <a:pt x="0" y="1818481"/>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56" name="Freeform 56"/>
          <p:cNvSpPr/>
          <p:nvPr/>
        </p:nvSpPr>
        <p:spPr>
          <a:xfrm>
            <a:off x="1371600" y="2884109"/>
            <a:ext cx="4118249" cy="9577323"/>
          </a:xfrm>
          <a:custGeom>
            <a:avLst/>
            <a:gdLst/>
            <a:ahLst/>
            <a:cxnLst/>
            <a:rect l="l" t="t" r="r" b="b"/>
            <a:pathLst>
              <a:path w="4118249" h="9577323">
                <a:moveTo>
                  <a:pt x="0" y="0"/>
                </a:moveTo>
                <a:lnTo>
                  <a:pt x="4118249" y="0"/>
                </a:lnTo>
                <a:lnTo>
                  <a:pt x="4118249" y="9577323"/>
                </a:lnTo>
                <a:lnTo>
                  <a:pt x="0" y="95773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74" name="Group 73"/>
          <p:cNvGrpSpPr/>
          <p:nvPr/>
        </p:nvGrpSpPr>
        <p:grpSpPr>
          <a:xfrm>
            <a:off x="6629400" y="2884109"/>
            <a:ext cx="9653753" cy="6729649"/>
            <a:chOff x="1752599" y="2669381"/>
            <a:chExt cx="9653753" cy="6729649"/>
          </a:xfrm>
        </p:grpSpPr>
        <p:grpSp>
          <p:nvGrpSpPr>
            <p:cNvPr id="58" name="Group 12"/>
            <p:cNvGrpSpPr/>
            <p:nvPr/>
          </p:nvGrpSpPr>
          <p:grpSpPr>
            <a:xfrm>
              <a:off x="1752599" y="2669381"/>
              <a:ext cx="9653753" cy="6729649"/>
              <a:chOff x="0" y="0"/>
              <a:chExt cx="3005191" cy="382809"/>
            </a:xfrm>
          </p:grpSpPr>
          <p:sp>
            <p:nvSpPr>
              <p:cNvPr id="59" name="Freeform 13"/>
              <p:cNvSpPr/>
              <p:nvPr/>
            </p:nvSpPr>
            <p:spPr>
              <a:xfrm>
                <a:off x="0" y="0"/>
                <a:ext cx="3005191" cy="382809"/>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60" name="TextBox 14"/>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sp>
          <p:nvSpPr>
            <p:cNvPr id="61" name="Rectangle 60"/>
            <p:cNvSpPr/>
            <p:nvPr/>
          </p:nvSpPr>
          <p:spPr>
            <a:xfrm>
              <a:off x="2306936" y="5783036"/>
              <a:ext cx="5337182" cy="2862322"/>
            </a:xfrm>
            <a:prstGeom prst="rect">
              <a:avLst/>
            </a:prstGeom>
          </p:spPr>
          <p:txBody>
            <a:bodyPr wrap="square">
              <a:spAutoFit/>
            </a:bodyPr>
            <a:lstStyle/>
            <a:p>
              <a:pPr algn="ctr"/>
              <a:r>
                <a:rPr lang="en-GB" sz="6000" dirty="0" err="1" smtClean="0">
                  <a:latin typeface="Cambria" panose="02040503050406030204" pitchFamily="18" charset="0"/>
                  <a:ea typeface="Cambria" panose="02040503050406030204" pitchFamily="18" charset="0"/>
                </a:rPr>
                <a:t>Em</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hãy</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tính</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chu</a:t>
              </a:r>
              <a:r>
                <a:rPr lang="en-GB" sz="6000" dirty="0" smtClean="0">
                  <a:latin typeface="Cambria" panose="02040503050406030204" pitchFamily="18" charset="0"/>
                  <a:ea typeface="Cambria" panose="02040503050406030204" pitchFamily="18" charset="0"/>
                </a:rPr>
                <a:t> vi </a:t>
              </a:r>
              <a:r>
                <a:rPr lang="en-GB" sz="6000" dirty="0" err="1" smtClean="0">
                  <a:latin typeface="Cambria" panose="02040503050406030204" pitchFamily="18" charset="0"/>
                  <a:ea typeface="Cambria" panose="02040503050406030204" pitchFamily="18" charset="0"/>
                </a:rPr>
                <a:t>hình</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tròn</a:t>
              </a:r>
              <a:r>
                <a:rPr lang="en-GB" sz="6000" dirty="0" smtClean="0">
                  <a:latin typeface="Cambria" panose="02040503050406030204" pitchFamily="18" charset="0"/>
                  <a:ea typeface="Cambria" panose="02040503050406030204" pitchFamily="18" charset="0"/>
                </a:rPr>
                <a:t> Mai </a:t>
              </a:r>
              <a:r>
                <a:rPr lang="en-GB" sz="6000" dirty="0" err="1" smtClean="0">
                  <a:latin typeface="Cambria" panose="02040503050406030204" pitchFamily="18" charset="0"/>
                  <a:ea typeface="Cambria" panose="02040503050406030204" pitchFamily="18" charset="0"/>
                </a:rPr>
                <a:t>đang</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đo</a:t>
              </a:r>
              <a:r>
                <a:rPr lang="en-GB" sz="6000" dirty="0" smtClean="0">
                  <a:latin typeface="Cambria" panose="02040503050406030204" pitchFamily="18" charset="0"/>
                  <a:ea typeface="Cambria" panose="02040503050406030204" pitchFamily="18" charset="0"/>
                </a:rPr>
                <a:t>.</a:t>
              </a:r>
              <a:endParaRPr lang="en-GB" sz="6000" dirty="0">
                <a:latin typeface="Cambria" panose="02040503050406030204" pitchFamily="18" charset="0"/>
                <a:ea typeface="Cambria" panose="02040503050406030204" pitchFamily="18" charset="0"/>
              </a:endParaRPr>
            </a:p>
          </p:txBody>
        </p:sp>
        <p:sp>
          <p:nvSpPr>
            <p:cNvPr id="73" name="Freeform 9"/>
            <p:cNvSpPr/>
            <p:nvPr/>
          </p:nvSpPr>
          <p:spPr>
            <a:xfrm>
              <a:off x="6858001" y="2755335"/>
              <a:ext cx="4142994" cy="6605594"/>
            </a:xfrm>
            <a:custGeom>
              <a:avLst/>
              <a:gdLst/>
              <a:ahLst/>
              <a:cxnLst/>
              <a:rect l="l" t="t" r="r" b="b"/>
              <a:pathLst>
                <a:path w="2891765" h="4703636">
                  <a:moveTo>
                    <a:pt x="0" y="0"/>
                  </a:moveTo>
                  <a:lnTo>
                    <a:pt x="2891765" y="0"/>
                  </a:lnTo>
                  <a:lnTo>
                    <a:pt x="2891765" y="4703636"/>
                  </a:lnTo>
                  <a:lnTo>
                    <a:pt x="0" y="4703636"/>
                  </a:lnTo>
                  <a:lnTo>
                    <a:pt x="0" y="0"/>
                  </a:lnTo>
                  <a:close/>
                </a:path>
              </a:pathLst>
            </a:custGeom>
            <a:blipFill>
              <a:blip r:embed="rId10"/>
              <a:stretch>
                <a:fillRect l="-102777" t="-80056" r="-249537"/>
              </a:stretch>
            </a:blipFill>
          </p:spPr>
        </p:sp>
      </p:grpSp>
      <p:pic>
        <p:nvPicPr>
          <p:cNvPr id="76" name="Picture 75"/>
          <p:cNvPicPr>
            <a:picLocks noChangeAspect="1"/>
          </p:cNvPicPr>
          <p:nvPr/>
        </p:nvPicPr>
        <p:blipFill>
          <a:blip r:embed="rId11"/>
          <a:stretch>
            <a:fillRect/>
          </a:stretch>
        </p:blipFill>
        <p:spPr>
          <a:xfrm>
            <a:off x="6172200" y="221063"/>
            <a:ext cx="8663167" cy="229839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anim calcmode="lin" valueType="num">
                                      <p:cBhvr>
                                        <p:cTn id="18" dur="1000" fill="hold"/>
                                        <p:tgtEl>
                                          <p:spTgt spid="76"/>
                                        </p:tgtEl>
                                        <p:attrNameLst>
                                          <p:attrName>ppt_x</p:attrName>
                                        </p:attrNameLst>
                                      </p:cBhvr>
                                      <p:tavLst>
                                        <p:tav tm="0">
                                          <p:val>
                                            <p:strVal val="#ppt_x"/>
                                          </p:val>
                                        </p:tav>
                                        <p:tav tm="100000">
                                          <p:val>
                                            <p:strVal val="#ppt_x"/>
                                          </p:val>
                                        </p:tav>
                                      </p:tavLst>
                                    </p:anim>
                                    <p:anim calcmode="lin" valueType="num">
                                      <p:cBhvr>
                                        <p:cTn id="1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1000"/>
                                        <p:tgtEl>
                                          <p:spTgt spid="74"/>
                                        </p:tgtEl>
                                      </p:cBhvr>
                                    </p:animEffect>
                                    <p:anim calcmode="lin" valueType="num">
                                      <p:cBhvr>
                                        <p:cTn id="25" dur="1000" fill="hold"/>
                                        <p:tgtEl>
                                          <p:spTgt spid="74"/>
                                        </p:tgtEl>
                                        <p:attrNameLst>
                                          <p:attrName>ppt_x</p:attrName>
                                        </p:attrNameLst>
                                      </p:cBhvr>
                                      <p:tavLst>
                                        <p:tav tm="0">
                                          <p:val>
                                            <p:strVal val="#ppt_x"/>
                                          </p:val>
                                        </p:tav>
                                        <p:tav tm="100000">
                                          <p:val>
                                            <p:strVal val="#ppt_x"/>
                                          </p:val>
                                        </p:tav>
                                      </p:tavLst>
                                    </p:anim>
                                    <p:anim calcmode="lin" valueType="num">
                                      <p:cBhvr>
                                        <p:cTn id="2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74" name="Group 73"/>
          <p:cNvGrpSpPr/>
          <p:nvPr/>
        </p:nvGrpSpPr>
        <p:grpSpPr>
          <a:xfrm>
            <a:off x="3994891" y="2249271"/>
            <a:ext cx="11863554" cy="5912539"/>
            <a:chOff x="-457202" y="2167042"/>
            <a:chExt cx="11863554" cy="7231988"/>
          </a:xfrm>
        </p:grpSpPr>
        <p:grpSp>
          <p:nvGrpSpPr>
            <p:cNvPr id="58" name="Group 12"/>
            <p:cNvGrpSpPr/>
            <p:nvPr/>
          </p:nvGrpSpPr>
          <p:grpSpPr>
            <a:xfrm>
              <a:off x="-457202" y="2167042"/>
              <a:ext cx="11863554" cy="7231988"/>
              <a:chOff x="-687906" y="-28575"/>
              <a:chExt cx="3693097" cy="411384"/>
            </a:xfrm>
          </p:grpSpPr>
          <p:sp>
            <p:nvSpPr>
              <p:cNvPr id="59" name="Freeform 13"/>
              <p:cNvSpPr/>
              <p:nvPr/>
            </p:nvSpPr>
            <p:spPr>
              <a:xfrm>
                <a:off x="-687906" y="0"/>
                <a:ext cx="3693097" cy="382809"/>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60" name="TextBox 14"/>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sp>
          <p:nvSpPr>
            <p:cNvPr id="61" name="Rectangle 60"/>
            <p:cNvSpPr/>
            <p:nvPr/>
          </p:nvSpPr>
          <p:spPr>
            <a:xfrm>
              <a:off x="1016875" y="3586003"/>
              <a:ext cx="8915400" cy="3785652"/>
            </a:xfrm>
            <a:prstGeom prst="rect">
              <a:avLst/>
            </a:prstGeom>
          </p:spPr>
          <p:txBody>
            <a:bodyPr wrap="square">
              <a:spAutoFit/>
            </a:bodyPr>
            <a:lstStyle/>
            <a:p>
              <a:pPr algn="ctr"/>
              <a:r>
                <a:rPr lang="vi-VN" sz="6000" dirty="0">
                  <a:latin typeface="Cambria" panose="02040503050406030204" pitchFamily="18" charset="0"/>
                  <a:ea typeface="Cambria" panose="02040503050406030204" pitchFamily="18" charset="0"/>
                </a:rPr>
                <a:t> Hình tròn của Mai đo có đường kính là 2 dm. </a:t>
              </a:r>
              <a:endParaRPr lang="en-GB" sz="6000" dirty="0" smtClean="0">
                <a:latin typeface="Cambria" panose="02040503050406030204" pitchFamily="18" charset="0"/>
                <a:ea typeface="Cambria" panose="02040503050406030204" pitchFamily="18" charset="0"/>
              </a:endParaRPr>
            </a:p>
            <a:p>
              <a:pPr algn="ctr"/>
              <a:r>
                <a:rPr lang="vi-VN" sz="6000" dirty="0" smtClean="0">
                  <a:latin typeface="Cambria" panose="02040503050406030204" pitchFamily="18" charset="0"/>
                  <a:ea typeface="Cambria" panose="02040503050406030204" pitchFamily="18" charset="0"/>
                </a:rPr>
                <a:t>Chu </a:t>
              </a:r>
              <a:r>
                <a:rPr lang="vi-VN" sz="6000" dirty="0">
                  <a:latin typeface="Cambria" panose="02040503050406030204" pitchFamily="18" charset="0"/>
                  <a:ea typeface="Cambria" panose="02040503050406030204" pitchFamily="18" charset="0"/>
                </a:rPr>
                <a:t>vi của hình tròn đó là:</a:t>
              </a:r>
            </a:p>
            <a:p>
              <a:pPr algn="ctr"/>
              <a:r>
                <a:rPr lang="vi-VN" sz="6000" dirty="0">
                  <a:latin typeface="Cambria" panose="02040503050406030204" pitchFamily="18" charset="0"/>
                  <a:ea typeface="Cambria" panose="02040503050406030204" pitchFamily="18" charset="0"/>
                </a:rPr>
                <a:t>3,14 × 2 = 6,28 (dm).</a:t>
              </a:r>
              <a:endParaRPr lang="en-GB" sz="6000" dirty="0">
                <a:latin typeface="Cambria" panose="02040503050406030204" pitchFamily="18" charset="0"/>
                <a:ea typeface="Cambria" panose="02040503050406030204" pitchFamily="18" charset="0"/>
              </a:endParaRPr>
            </a:p>
          </p:txBody>
        </p:sp>
      </p:grpSp>
      <p:sp>
        <p:nvSpPr>
          <p:cNvPr id="75" name="Freeform 5"/>
          <p:cNvSpPr/>
          <p:nvPr/>
        </p:nvSpPr>
        <p:spPr>
          <a:xfrm flipH="1">
            <a:off x="0" y="2721645"/>
            <a:ext cx="5685829" cy="7565355"/>
          </a:xfrm>
          <a:custGeom>
            <a:avLst/>
            <a:gdLst/>
            <a:ahLst/>
            <a:cxnLst/>
            <a:rect l="l" t="t" r="r" b="b"/>
            <a:pathLst>
              <a:path w="7830517" h="9622755">
                <a:moveTo>
                  <a:pt x="7830517" y="0"/>
                </a:moveTo>
                <a:lnTo>
                  <a:pt x="0" y="0"/>
                </a:lnTo>
                <a:lnTo>
                  <a:pt x="0" y="9622755"/>
                </a:lnTo>
                <a:lnTo>
                  <a:pt x="7830517" y="9622755"/>
                </a:lnTo>
                <a:lnTo>
                  <a:pt x="7830517"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3" name="Picture 2"/>
          <p:cNvPicPr>
            <a:picLocks noChangeAspect="1"/>
          </p:cNvPicPr>
          <p:nvPr/>
        </p:nvPicPr>
        <p:blipFill>
          <a:blip r:embed="rId4"/>
          <a:stretch>
            <a:fillRect/>
          </a:stretch>
        </p:blipFill>
        <p:spPr>
          <a:xfrm>
            <a:off x="14167507" y="3659313"/>
            <a:ext cx="4139543" cy="6608637"/>
          </a:xfrm>
          <a:prstGeom prst="rect">
            <a:avLst/>
          </a:prstGeom>
        </p:spPr>
      </p:pic>
      <p:pic>
        <p:nvPicPr>
          <p:cNvPr id="4" name="Picture 3"/>
          <p:cNvPicPr>
            <a:picLocks noChangeAspect="1"/>
          </p:cNvPicPr>
          <p:nvPr/>
        </p:nvPicPr>
        <p:blipFill>
          <a:blip r:embed="rId5"/>
          <a:stretch>
            <a:fillRect/>
          </a:stretch>
        </p:blipFill>
        <p:spPr>
          <a:xfrm>
            <a:off x="5685829" y="5749"/>
            <a:ext cx="8669263" cy="2243522"/>
          </a:xfrm>
          <a:prstGeom prst="rect">
            <a:avLst/>
          </a:prstGeom>
        </p:spPr>
      </p:pic>
    </p:spTree>
    <p:extLst>
      <p:ext uri="{BB962C8B-B14F-4D97-AF65-F5344CB8AC3E}">
        <p14:creationId xmlns:p14="http://schemas.microsoft.com/office/powerpoint/2010/main" val="2660230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barn(inVertical)">
                                      <p:cBhvr>
                                        <p:cTn id="19" dur="500"/>
                                        <p:tgtEl>
                                          <p:spTgt spid="74"/>
                                        </p:tgtEl>
                                      </p:cBhvr>
                                    </p:animEffect>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sp>
        <p:nvSpPr>
          <p:cNvPr id="55" name="Freeform 55"/>
          <p:cNvSpPr/>
          <p:nvPr/>
        </p:nvSpPr>
        <p:spPr>
          <a:xfrm>
            <a:off x="1066800" y="985216"/>
            <a:ext cx="2059124" cy="1818482"/>
          </a:xfrm>
          <a:custGeom>
            <a:avLst/>
            <a:gdLst/>
            <a:ahLst/>
            <a:cxnLst/>
            <a:rect l="l" t="t" r="r" b="b"/>
            <a:pathLst>
              <a:path w="2046111" h="1818482">
                <a:moveTo>
                  <a:pt x="0" y="0"/>
                </a:moveTo>
                <a:lnTo>
                  <a:pt x="2046112" y="0"/>
                </a:lnTo>
                <a:lnTo>
                  <a:pt x="2046112" y="1818481"/>
                </a:lnTo>
                <a:lnTo>
                  <a:pt x="0" y="1818481"/>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56" name="Freeform 56"/>
          <p:cNvSpPr/>
          <p:nvPr/>
        </p:nvSpPr>
        <p:spPr>
          <a:xfrm>
            <a:off x="1724097" y="2611751"/>
            <a:ext cx="4118249" cy="9577323"/>
          </a:xfrm>
          <a:custGeom>
            <a:avLst/>
            <a:gdLst/>
            <a:ahLst/>
            <a:cxnLst/>
            <a:rect l="l" t="t" r="r" b="b"/>
            <a:pathLst>
              <a:path w="4118249" h="9577323">
                <a:moveTo>
                  <a:pt x="0" y="0"/>
                </a:moveTo>
                <a:lnTo>
                  <a:pt x="4118249" y="0"/>
                </a:lnTo>
                <a:lnTo>
                  <a:pt x="4118249" y="9577323"/>
                </a:lnTo>
                <a:lnTo>
                  <a:pt x="0" y="95773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57" name="Freeform 57"/>
          <p:cNvSpPr/>
          <p:nvPr/>
        </p:nvSpPr>
        <p:spPr>
          <a:xfrm flipH="1">
            <a:off x="16209897" y="249346"/>
            <a:ext cx="1794004" cy="1794004"/>
          </a:xfrm>
          <a:custGeom>
            <a:avLst/>
            <a:gdLst/>
            <a:ahLst/>
            <a:cxnLst/>
            <a:rect l="l" t="t" r="r" b="b"/>
            <a:pathLst>
              <a:path w="1794004" h="1794004">
                <a:moveTo>
                  <a:pt x="1794004" y="0"/>
                </a:moveTo>
                <a:lnTo>
                  <a:pt x="0" y="0"/>
                </a:lnTo>
                <a:lnTo>
                  <a:pt x="0" y="1794004"/>
                </a:lnTo>
                <a:lnTo>
                  <a:pt x="1794004" y="1794004"/>
                </a:lnTo>
                <a:lnTo>
                  <a:pt x="1794004"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74" name="Group 73"/>
          <p:cNvGrpSpPr/>
          <p:nvPr/>
        </p:nvGrpSpPr>
        <p:grpSpPr>
          <a:xfrm>
            <a:off x="7197390" y="2803698"/>
            <a:ext cx="9653753" cy="6729649"/>
            <a:chOff x="1752599" y="2669381"/>
            <a:chExt cx="9653753" cy="6729649"/>
          </a:xfrm>
        </p:grpSpPr>
        <p:grpSp>
          <p:nvGrpSpPr>
            <p:cNvPr id="58" name="Group 12"/>
            <p:cNvGrpSpPr/>
            <p:nvPr/>
          </p:nvGrpSpPr>
          <p:grpSpPr>
            <a:xfrm>
              <a:off x="1752599" y="2669381"/>
              <a:ext cx="9653753" cy="6729649"/>
              <a:chOff x="0" y="0"/>
              <a:chExt cx="3005191" cy="382809"/>
            </a:xfrm>
          </p:grpSpPr>
          <p:sp>
            <p:nvSpPr>
              <p:cNvPr id="59" name="Freeform 13"/>
              <p:cNvSpPr/>
              <p:nvPr/>
            </p:nvSpPr>
            <p:spPr>
              <a:xfrm>
                <a:off x="0" y="0"/>
                <a:ext cx="3005191" cy="382809"/>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60" name="TextBox 14"/>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sp>
          <p:nvSpPr>
            <p:cNvPr id="61" name="Rectangle 60"/>
            <p:cNvSpPr/>
            <p:nvPr/>
          </p:nvSpPr>
          <p:spPr>
            <a:xfrm>
              <a:off x="2099009" y="5834934"/>
              <a:ext cx="5848754" cy="2862322"/>
            </a:xfrm>
            <a:prstGeom prst="rect">
              <a:avLst/>
            </a:prstGeom>
          </p:spPr>
          <p:txBody>
            <a:bodyPr wrap="square">
              <a:spAutoFit/>
            </a:bodyPr>
            <a:lstStyle/>
            <a:p>
              <a:pPr algn="ctr"/>
              <a:r>
                <a:rPr lang="en-GB" sz="6000" dirty="0" err="1" smtClean="0">
                  <a:latin typeface="Cambria" panose="02040503050406030204" pitchFamily="18" charset="0"/>
                  <a:ea typeface="Cambria" panose="02040503050406030204" pitchFamily="18" charset="0"/>
                </a:rPr>
                <a:t>Em</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hãy</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tính</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chu</a:t>
              </a:r>
              <a:r>
                <a:rPr lang="en-GB" sz="6000" dirty="0" smtClean="0">
                  <a:latin typeface="Cambria" panose="02040503050406030204" pitchFamily="18" charset="0"/>
                  <a:ea typeface="Cambria" panose="02040503050406030204" pitchFamily="18" charset="0"/>
                </a:rPr>
                <a:t> vi </a:t>
              </a:r>
              <a:r>
                <a:rPr lang="en-GB" sz="6000" dirty="0" err="1" smtClean="0">
                  <a:latin typeface="Cambria" panose="02040503050406030204" pitchFamily="18" charset="0"/>
                  <a:ea typeface="Cambria" panose="02040503050406030204" pitchFamily="18" charset="0"/>
                </a:rPr>
                <a:t>hình</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tròn</a:t>
              </a:r>
              <a:r>
                <a:rPr lang="en-GB" sz="6000" dirty="0" smtClean="0">
                  <a:latin typeface="Cambria" panose="02040503050406030204" pitchFamily="18" charset="0"/>
                  <a:ea typeface="Cambria" panose="02040503050406030204" pitchFamily="18" charset="0"/>
                </a:rPr>
                <a:t> Nam </a:t>
              </a:r>
              <a:r>
                <a:rPr lang="en-GB" sz="6000" dirty="0" err="1" smtClean="0">
                  <a:latin typeface="Cambria" panose="02040503050406030204" pitchFamily="18" charset="0"/>
                  <a:ea typeface="Cambria" panose="02040503050406030204" pitchFamily="18" charset="0"/>
                </a:rPr>
                <a:t>đang</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đo</a:t>
              </a:r>
              <a:r>
                <a:rPr lang="en-GB" sz="6000" dirty="0" smtClean="0">
                  <a:latin typeface="Cambria" panose="02040503050406030204" pitchFamily="18" charset="0"/>
                  <a:ea typeface="Cambria" panose="02040503050406030204" pitchFamily="18" charset="0"/>
                </a:rPr>
                <a:t>.</a:t>
              </a:r>
              <a:endParaRPr lang="en-GB" sz="6000" dirty="0">
                <a:latin typeface="Cambria" panose="02040503050406030204" pitchFamily="18" charset="0"/>
                <a:ea typeface="Cambria" panose="02040503050406030204" pitchFamily="18" charset="0"/>
              </a:endParaRPr>
            </a:p>
          </p:txBody>
        </p:sp>
      </p:grpSp>
      <p:sp>
        <p:nvSpPr>
          <p:cNvPr id="16" name="Freeform 10"/>
          <p:cNvSpPr/>
          <p:nvPr/>
        </p:nvSpPr>
        <p:spPr>
          <a:xfrm>
            <a:off x="12192000" y="2964437"/>
            <a:ext cx="4621043" cy="6609510"/>
          </a:xfrm>
          <a:custGeom>
            <a:avLst/>
            <a:gdLst/>
            <a:ahLst/>
            <a:cxnLst/>
            <a:rect l="l" t="t" r="r" b="b"/>
            <a:pathLst>
              <a:path w="3280012" h="4730437">
                <a:moveTo>
                  <a:pt x="0" y="0"/>
                </a:moveTo>
                <a:lnTo>
                  <a:pt x="3280012" y="0"/>
                </a:lnTo>
                <a:lnTo>
                  <a:pt x="3280012" y="4730437"/>
                </a:lnTo>
                <a:lnTo>
                  <a:pt x="0" y="4730437"/>
                </a:lnTo>
                <a:lnTo>
                  <a:pt x="0" y="0"/>
                </a:lnTo>
                <a:close/>
              </a:path>
            </a:pathLst>
          </a:custGeom>
          <a:blipFill>
            <a:blip r:embed="rId12"/>
            <a:stretch>
              <a:fillRect l="-191020" t="-79036" r="-107755"/>
            </a:stretch>
          </a:blipFill>
        </p:spPr>
      </p:sp>
      <p:pic>
        <p:nvPicPr>
          <p:cNvPr id="2" name="Picture 1"/>
          <p:cNvPicPr>
            <a:picLocks noChangeAspect="1"/>
          </p:cNvPicPr>
          <p:nvPr/>
        </p:nvPicPr>
        <p:blipFill>
          <a:blip r:embed="rId13"/>
          <a:stretch>
            <a:fillRect/>
          </a:stretch>
        </p:blipFill>
        <p:spPr>
          <a:xfrm>
            <a:off x="5510997" y="213415"/>
            <a:ext cx="8663167" cy="2298391"/>
          </a:xfrm>
          <a:prstGeom prst="rect">
            <a:avLst/>
          </a:prstGeom>
        </p:spPr>
      </p:pic>
    </p:spTree>
    <p:extLst>
      <p:ext uri="{BB962C8B-B14F-4D97-AF65-F5344CB8AC3E}">
        <p14:creationId xmlns:p14="http://schemas.microsoft.com/office/powerpoint/2010/main" val="34582726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1000"/>
                                        <p:tgtEl>
                                          <p:spTgt spid="57"/>
                                        </p:tgtEl>
                                      </p:cBhvr>
                                    </p:animEffect>
                                    <p:anim calcmode="lin" valueType="num">
                                      <p:cBhvr>
                                        <p:cTn id="18" dur="1000" fill="hold"/>
                                        <p:tgtEl>
                                          <p:spTgt spid="57"/>
                                        </p:tgtEl>
                                        <p:attrNameLst>
                                          <p:attrName>ppt_x</p:attrName>
                                        </p:attrNameLst>
                                      </p:cBhvr>
                                      <p:tavLst>
                                        <p:tav tm="0">
                                          <p:val>
                                            <p:strVal val="#ppt_x"/>
                                          </p:val>
                                        </p:tav>
                                        <p:tav tm="100000">
                                          <p:val>
                                            <p:strVal val="#ppt_x"/>
                                          </p:val>
                                        </p:tav>
                                      </p:tavLst>
                                    </p:anim>
                                    <p:anim calcmode="lin" valueType="num">
                                      <p:cBhvr>
                                        <p:cTn id="1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1000"/>
                                        <p:tgtEl>
                                          <p:spTgt spid="74"/>
                                        </p:tgtEl>
                                      </p:cBhvr>
                                    </p:animEffect>
                                    <p:anim calcmode="lin" valueType="num">
                                      <p:cBhvr>
                                        <p:cTn id="35" dur="1000" fill="hold"/>
                                        <p:tgtEl>
                                          <p:spTgt spid="74"/>
                                        </p:tgtEl>
                                        <p:attrNameLst>
                                          <p:attrName>ppt_x</p:attrName>
                                        </p:attrNameLst>
                                      </p:cBhvr>
                                      <p:tavLst>
                                        <p:tav tm="0">
                                          <p:val>
                                            <p:strVal val="#ppt_x"/>
                                          </p:val>
                                        </p:tav>
                                        <p:tav tm="100000">
                                          <p:val>
                                            <p:strVal val="#ppt_x"/>
                                          </p:val>
                                        </p:tav>
                                      </p:tavLst>
                                    </p:anim>
                                    <p:anim calcmode="lin" valueType="num">
                                      <p:cBhvr>
                                        <p:cTn id="3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74" name="Group 73"/>
          <p:cNvGrpSpPr/>
          <p:nvPr/>
        </p:nvGrpSpPr>
        <p:grpSpPr>
          <a:xfrm>
            <a:off x="3994891" y="2249271"/>
            <a:ext cx="11863554" cy="5912539"/>
            <a:chOff x="-457202" y="2167042"/>
            <a:chExt cx="11863554" cy="7231988"/>
          </a:xfrm>
        </p:grpSpPr>
        <p:grpSp>
          <p:nvGrpSpPr>
            <p:cNvPr id="58" name="Group 12"/>
            <p:cNvGrpSpPr/>
            <p:nvPr/>
          </p:nvGrpSpPr>
          <p:grpSpPr>
            <a:xfrm>
              <a:off x="-457202" y="2167042"/>
              <a:ext cx="11863554" cy="7231988"/>
              <a:chOff x="-687906" y="-28575"/>
              <a:chExt cx="3693097" cy="411384"/>
            </a:xfrm>
          </p:grpSpPr>
          <p:sp>
            <p:nvSpPr>
              <p:cNvPr id="59" name="Freeform 13"/>
              <p:cNvSpPr/>
              <p:nvPr/>
            </p:nvSpPr>
            <p:spPr>
              <a:xfrm>
                <a:off x="-687906" y="0"/>
                <a:ext cx="3693097" cy="382809"/>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60" name="TextBox 14"/>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sp>
          <p:nvSpPr>
            <p:cNvPr id="61" name="Rectangle 60"/>
            <p:cNvSpPr/>
            <p:nvPr/>
          </p:nvSpPr>
          <p:spPr>
            <a:xfrm>
              <a:off x="515271" y="3563438"/>
              <a:ext cx="8915400" cy="4630462"/>
            </a:xfrm>
            <a:prstGeom prst="rect">
              <a:avLst/>
            </a:prstGeom>
          </p:spPr>
          <p:txBody>
            <a:bodyPr wrap="square">
              <a:spAutoFit/>
            </a:bodyPr>
            <a:lstStyle/>
            <a:p>
              <a:pPr algn="ctr"/>
              <a:r>
                <a:rPr lang="vi-VN" sz="6000" dirty="0">
                  <a:latin typeface="Cambria" panose="02040503050406030204" pitchFamily="18" charset="0"/>
                  <a:ea typeface="Cambria" panose="02040503050406030204" pitchFamily="18" charset="0"/>
                </a:rPr>
                <a:t>Hình tròn Nam đo có bán kính là 1 dm. </a:t>
              </a:r>
              <a:endParaRPr lang="en-GB" sz="6000" dirty="0" smtClean="0">
                <a:latin typeface="Cambria" panose="02040503050406030204" pitchFamily="18" charset="0"/>
                <a:ea typeface="Cambria" panose="02040503050406030204" pitchFamily="18" charset="0"/>
              </a:endParaRPr>
            </a:p>
            <a:p>
              <a:pPr algn="ctr"/>
              <a:r>
                <a:rPr lang="vi-VN" sz="6000" dirty="0" smtClean="0">
                  <a:latin typeface="Cambria" panose="02040503050406030204" pitchFamily="18" charset="0"/>
                  <a:ea typeface="Cambria" panose="02040503050406030204" pitchFamily="18" charset="0"/>
                </a:rPr>
                <a:t>Chu </a:t>
              </a:r>
              <a:r>
                <a:rPr lang="vi-VN" sz="6000" dirty="0">
                  <a:latin typeface="Cambria" panose="02040503050406030204" pitchFamily="18" charset="0"/>
                  <a:ea typeface="Cambria" panose="02040503050406030204" pitchFamily="18" charset="0"/>
                </a:rPr>
                <a:t>vi của hình tròn đó là:</a:t>
              </a:r>
            </a:p>
            <a:p>
              <a:pPr algn="ctr"/>
              <a:r>
                <a:rPr lang="vi-VN" sz="6000" dirty="0">
                  <a:latin typeface="Cambria" panose="02040503050406030204" pitchFamily="18" charset="0"/>
                  <a:ea typeface="Cambria" panose="02040503050406030204" pitchFamily="18" charset="0"/>
                </a:rPr>
                <a:t>3,14 × 1 × 2 = 6,28 (dm).</a:t>
              </a:r>
              <a:endParaRPr lang="en-GB" sz="6000" dirty="0">
                <a:latin typeface="Cambria" panose="02040503050406030204" pitchFamily="18" charset="0"/>
                <a:ea typeface="Cambria" panose="02040503050406030204" pitchFamily="18" charset="0"/>
              </a:endParaRPr>
            </a:p>
          </p:txBody>
        </p:sp>
      </p:grpSp>
      <p:sp>
        <p:nvSpPr>
          <p:cNvPr id="75" name="Freeform 5"/>
          <p:cNvSpPr/>
          <p:nvPr/>
        </p:nvSpPr>
        <p:spPr>
          <a:xfrm flipH="1">
            <a:off x="-2" y="3390900"/>
            <a:ext cx="5215103" cy="6896100"/>
          </a:xfrm>
          <a:custGeom>
            <a:avLst/>
            <a:gdLst/>
            <a:ahLst/>
            <a:cxnLst/>
            <a:rect l="l" t="t" r="r" b="b"/>
            <a:pathLst>
              <a:path w="7830517" h="9622755">
                <a:moveTo>
                  <a:pt x="7830517" y="0"/>
                </a:moveTo>
                <a:lnTo>
                  <a:pt x="0" y="0"/>
                </a:lnTo>
                <a:lnTo>
                  <a:pt x="0" y="9622755"/>
                </a:lnTo>
                <a:lnTo>
                  <a:pt x="7830517" y="9622755"/>
                </a:lnTo>
                <a:lnTo>
                  <a:pt x="7830517"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0"/>
          <p:cNvSpPr/>
          <p:nvPr/>
        </p:nvSpPr>
        <p:spPr>
          <a:xfrm>
            <a:off x="13666957" y="3677490"/>
            <a:ext cx="4621043" cy="6609510"/>
          </a:xfrm>
          <a:custGeom>
            <a:avLst/>
            <a:gdLst/>
            <a:ahLst/>
            <a:cxnLst/>
            <a:rect l="l" t="t" r="r" b="b"/>
            <a:pathLst>
              <a:path w="3280012" h="4730437">
                <a:moveTo>
                  <a:pt x="0" y="0"/>
                </a:moveTo>
                <a:lnTo>
                  <a:pt x="3280012" y="0"/>
                </a:lnTo>
                <a:lnTo>
                  <a:pt x="3280012" y="4730437"/>
                </a:lnTo>
                <a:lnTo>
                  <a:pt x="0" y="4730437"/>
                </a:lnTo>
                <a:lnTo>
                  <a:pt x="0" y="0"/>
                </a:lnTo>
                <a:close/>
              </a:path>
            </a:pathLst>
          </a:custGeom>
          <a:blipFill>
            <a:blip r:embed="rId4"/>
            <a:stretch>
              <a:fillRect l="-191020" t="-79036" r="-107755"/>
            </a:stretch>
          </a:blipFill>
        </p:spPr>
      </p:sp>
      <p:pic>
        <p:nvPicPr>
          <p:cNvPr id="2" name="Picture 1"/>
          <p:cNvPicPr>
            <a:picLocks noChangeAspect="1"/>
          </p:cNvPicPr>
          <p:nvPr/>
        </p:nvPicPr>
        <p:blipFill>
          <a:blip r:embed="rId5"/>
          <a:stretch>
            <a:fillRect/>
          </a:stretch>
        </p:blipFill>
        <p:spPr>
          <a:xfrm>
            <a:off x="5213501" y="273143"/>
            <a:ext cx="8669263" cy="2243522"/>
          </a:xfrm>
          <a:prstGeom prst="rect">
            <a:avLst/>
          </a:prstGeom>
        </p:spPr>
      </p:pic>
    </p:spTree>
    <p:extLst>
      <p:ext uri="{BB962C8B-B14F-4D97-AF65-F5344CB8AC3E}">
        <p14:creationId xmlns:p14="http://schemas.microsoft.com/office/powerpoint/2010/main" val="20345999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1000"/>
                                        <p:tgtEl>
                                          <p:spTgt spid="74"/>
                                        </p:tgtEl>
                                      </p:cBhvr>
                                    </p:animEffect>
                                    <p:anim calcmode="lin" valueType="num">
                                      <p:cBhvr>
                                        <p:cTn id="25" dur="1000" fill="hold"/>
                                        <p:tgtEl>
                                          <p:spTgt spid="74"/>
                                        </p:tgtEl>
                                        <p:attrNameLst>
                                          <p:attrName>ppt_x</p:attrName>
                                        </p:attrNameLst>
                                      </p:cBhvr>
                                      <p:tavLst>
                                        <p:tav tm="0">
                                          <p:val>
                                            <p:strVal val="#ppt_x"/>
                                          </p:val>
                                        </p:tav>
                                        <p:tav tm="100000">
                                          <p:val>
                                            <p:strVal val="#ppt_x"/>
                                          </p:val>
                                        </p:tav>
                                      </p:tavLst>
                                    </p:anim>
                                    <p:anim calcmode="lin" valueType="num">
                                      <p:cBhvr>
                                        <p:cTn id="2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DC991"/>
        </a:solidFill>
        <a:effectLst/>
      </p:bgPr>
    </p:bg>
    <p:spTree>
      <p:nvGrpSpPr>
        <p:cNvPr id="1" name=""/>
        <p:cNvGrpSpPr/>
        <p:nvPr/>
      </p:nvGrpSpPr>
      <p:grpSpPr>
        <a:xfrm>
          <a:off x="0" y="0"/>
          <a:ext cx="0" cy="0"/>
          <a:chOff x="0" y="0"/>
          <a:chExt cx="0" cy="0"/>
        </a:xfrm>
      </p:grpSpPr>
      <p:sp>
        <p:nvSpPr>
          <p:cNvPr id="2" name="Freeform 2"/>
          <p:cNvSpPr/>
          <p:nvPr/>
        </p:nvSpPr>
        <p:spPr>
          <a:xfrm>
            <a:off x="3135462" y="8794148"/>
            <a:ext cx="3220009" cy="1610005"/>
          </a:xfrm>
          <a:custGeom>
            <a:avLst/>
            <a:gdLst/>
            <a:ahLst/>
            <a:cxnLst/>
            <a:rect l="l" t="t" r="r" b="b"/>
            <a:pathLst>
              <a:path w="3220009" h="1610005">
                <a:moveTo>
                  <a:pt x="0" y="0"/>
                </a:moveTo>
                <a:lnTo>
                  <a:pt x="3220010" y="0"/>
                </a:lnTo>
                <a:lnTo>
                  <a:pt x="3220010" y="1610005"/>
                </a:lnTo>
                <a:lnTo>
                  <a:pt x="0" y="16100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4812497" y="1043111"/>
            <a:ext cx="11410335" cy="8316117"/>
            <a:chOff x="0" y="0"/>
            <a:chExt cx="3005191" cy="2190253"/>
          </a:xfrm>
        </p:grpSpPr>
        <p:sp>
          <p:nvSpPr>
            <p:cNvPr id="4" name="Freeform 4"/>
            <p:cNvSpPr/>
            <p:nvPr/>
          </p:nvSpPr>
          <p:spPr>
            <a:xfrm>
              <a:off x="0" y="0"/>
              <a:ext cx="3005191" cy="2190253"/>
            </a:xfrm>
            <a:custGeom>
              <a:avLst/>
              <a:gdLst/>
              <a:ahLst/>
              <a:cxnLst/>
              <a:rect l="l" t="t" r="r" b="b"/>
              <a:pathLst>
                <a:path w="3005191" h="2190253">
                  <a:moveTo>
                    <a:pt x="67850" y="0"/>
                  </a:moveTo>
                  <a:lnTo>
                    <a:pt x="2937341" y="0"/>
                  </a:lnTo>
                  <a:cubicBezTo>
                    <a:pt x="2955336" y="0"/>
                    <a:pt x="2972594" y="7148"/>
                    <a:pt x="2985318" y="19873"/>
                  </a:cubicBezTo>
                  <a:cubicBezTo>
                    <a:pt x="2998043" y="32597"/>
                    <a:pt x="3005191" y="49855"/>
                    <a:pt x="3005191" y="67850"/>
                  </a:cubicBezTo>
                  <a:lnTo>
                    <a:pt x="3005191" y="2122403"/>
                  </a:lnTo>
                  <a:cubicBezTo>
                    <a:pt x="3005191" y="2140398"/>
                    <a:pt x="2998043" y="2157656"/>
                    <a:pt x="2985318" y="2170380"/>
                  </a:cubicBezTo>
                  <a:cubicBezTo>
                    <a:pt x="2972594" y="2183105"/>
                    <a:pt x="2955336" y="2190253"/>
                    <a:pt x="2937341" y="2190253"/>
                  </a:cubicBezTo>
                  <a:lnTo>
                    <a:pt x="67850" y="2190253"/>
                  </a:lnTo>
                  <a:cubicBezTo>
                    <a:pt x="49855" y="2190253"/>
                    <a:pt x="32597" y="2183105"/>
                    <a:pt x="19873" y="2170380"/>
                  </a:cubicBezTo>
                  <a:cubicBezTo>
                    <a:pt x="7148" y="2157656"/>
                    <a:pt x="0" y="2140398"/>
                    <a:pt x="0" y="2122403"/>
                  </a:cubicBezTo>
                  <a:lnTo>
                    <a:pt x="0" y="67850"/>
                  </a:lnTo>
                  <a:cubicBezTo>
                    <a:pt x="0" y="49855"/>
                    <a:pt x="7148" y="32597"/>
                    <a:pt x="19873" y="19873"/>
                  </a:cubicBezTo>
                  <a:cubicBezTo>
                    <a:pt x="32597" y="7148"/>
                    <a:pt x="49855" y="0"/>
                    <a:pt x="67850" y="0"/>
                  </a:cubicBezTo>
                  <a:close/>
                </a:path>
              </a:pathLst>
            </a:custGeom>
            <a:solidFill>
              <a:schemeClr val="bg1"/>
            </a:solidFill>
          </p:spPr>
        </p:sp>
        <p:sp>
          <p:nvSpPr>
            <p:cNvPr id="5" name="TextBox 5"/>
            <p:cNvSpPr txBox="1"/>
            <p:nvPr/>
          </p:nvSpPr>
          <p:spPr>
            <a:xfrm>
              <a:off x="0" y="-28575"/>
              <a:ext cx="3005191" cy="221882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69002" y="2710891"/>
            <a:ext cx="4852623" cy="9112907"/>
          </a:xfrm>
          <a:custGeom>
            <a:avLst/>
            <a:gdLst/>
            <a:ahLst/>
            <a:cxnLst/>
            <a:rect l="l" t="t" r="r" b="b"/>
            <a:pathLst>
              <a:path w="4852623" h="9112907">
                <a:moveTo>
                  <a:pt x="0" y="0"/>
                </a:moveTo>
                <a:lnTo>
                  <a:pt x="4852623" y="0"/>
                </a:lnTo>
                <a:lnTo>
                  <a:pt x="4852623" y="9112908"/>
                </a:lnTo>
                <a:lnTo>
                  <a:pt x="0" y="91129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Freeform 23"/>
          <p:cNvSpPr/>
          <p:nvPr/>
        </p:nvSpPr>
        <p:spPr>
          <a:xfrm>
            <a:off x="274916" y="249346"/>
            <a:ext cx="1794004" cy="1794004"/>
          </a:xfrm>
          <a:custGeom>
            <a:avLst/>
            <a:gdLst/>
            <a:ahLst/>
            <a:cxnLst/>
            <a:rect l="l" t="t" r="r" b="b"/>
            <a:pathLst>
              <a:path w="1794004" h="1794004">
                <a:moveTo>
                  <a:pt x="0" y="0"/>
                </a:moveTo>
                <a:lnTo>
                  <a:pt x="1794004" y="0"/>
                </a:lnTo>
                <a:lnTo>
                  <a:pt x="1794004" y="1794004"/>
                </a:lnTo>
                <a:lnTo>
                  <a:pt x="0" y="1794004"/>
                </a:lnTo>
                <a:lnTo>
                  <a:pt x="0" y="0"/>
                </a:lnTo>
                <a:close/>
              </a:path>
            </a:pathLst>
          </a:custGeom>
          <a:blipFill>
            <a:blip r:embed="rId6">
              <a:extLst>
                <a:ext uri="{96DAC541-7B7A-43D3-8B79-37D633B846F1}">
                  <asvg:svgBlip xmlns="" xmlns:asvg="http://schemas.microsoft.com/office/drawing/2016/SVG/main" r:embed="rId17"/>
                </a:ext>
              </a:extLst>
            </a:blip>
            <a:stretch>
              <a:fillRect/>
            </a:stretch>
          </a:blipFill>
        </p:spPr>
      </p:sp>
      <p:grpSp>
        <p:nvGrpSpPr>
          <p:cNvPr id="24" name="Group 24"/>
          <p:cNvGrpSpPr/>
          <p:nvPr/>
        </p:nvGrpSpPr>
        <p:grpSpPr>
          <a:xfrm>
            <a:off x="5371820" y="8776547"/>
            <a:ext cx="9897073" cy="244584"/>
            <a:chOff x="0" y="0"/>
            <a:chExt cx="2606636" cy="64417"/>
          </a:xfrm>
        </p:grpSpPr>
        <p:sp>
          <p:nvSpPr>
            <p:cNvPr id="25" name="Freeform 25"/>
            <p:cNvSpPr/>
            <p:nvPr/>
          </p:nvSpPr>
          <p:spPr>
            <a:xfrm>
              <a:off x="0" y="0"/>
              <a:ext cx="2606636" cy="64417"/>
            </a:xfrm>
            <a:custGeom>
              <a:avLst/>
              <a:gdLst/>
              <a:ahLst/>
              <a:cxnLst/>
              <a:rect l="l" t="t" r="r" b="b"/>
              <a:pathLst>
                <a:path w="2606636" h="64417">
                  <a:moveTo>
                    <a:pt x="23467" y="0"/>
                  </a:moveTo>
                  <a:lnTo>
                    <a:pt x="2583169" y="0"/>
                  </a:lnTo>
                  <a:cubicBezTo>
                    <a:pt x="2596130" y="0"/>
                    <a:pt x="2606636" y="10507"/>
                    <a:pt x="2606636" y="23467"/>
                  </a:cubicBezTo>
                  <a:lnTo>
                    <a:pt x="2606636" y="40950"/>
                  </a:lnTo>
                  <a:cubicBezTo>
                    <a:pt x="2606636" y="53910"/>
                    <a:pt x="2596130" y="64417"/>
                    <a:pt x="2583169" y="64417"/>
                  </a:cubicBezTo>
                  <a:lnTo>
                    <a:pt x="23467" y="64417"/>
                  </a:lnTo>
                  <a:cubicBezTo>
                    <a:pt x="10507" y="64417"/>
                    <a:pt x="0" y="53910"/>
                    <a:pt x="0" y="40950"/>
                  </a:cubicBezTo>
                  <a:lnTo>
                    <a:pt x="0" y="23467"/>
                  </a:lnTo>
                  <a:cubicBezTo>
                    <a:pt x="0" y="10507"/>
                    <a:pt x="10507" y="0"/>
                    <a:pt x="23467" y="0"/>
                  </a:cubicBezTo>
                  <a:close/>
                </a:path>
              </a:pathLst>
            </a:custGeom>
            <a:solidFill>
              <a:srgbClr val="FF9E71"/>
            </a:solidFill>
          </p:spPr>
        </p:sp>
        <p:sp>
          <p:nvSpPr>
            <p:cNvPr id="26" name="TextBox 26"/>
            <p:cNvSpPr txBox="1"/>
            <p:nvPr/>
          </p:nvSpPr>
          <p:spPr>
            <a:xfrm>
              <a:off x="0" y="-28575"/>
              <a:ext cx="2606636" cy="92992"/>
            </a:xfrm>
            <a:prstGeom prst="rect">
              <a:avLst/>
            </a:prstGeom>
          </p:spPr>
          <p:txBody>
            <a:bodyPr lIns="50800" tIns="50800" rIns="50800" bIns="50800" rtlCol="0" anchor="ctr"/>
            <a:lstStyle/>
            <a:p>
              <a:pPr algn="ctr">
                <a:lnSpc>
                  <a:spcPts val="2659"/>
                </a:lnSpc>
              </a:pPr>
              <a:endParaRPr/>
            </a:p>
          </p:txBody>
        </p:sp>
      </p:grpSp>
      <p:pic>
        <p:nvPicPr>
          <p:cNvPr id="27" name="Picture 26"/>
          <p:cNvPicPr>
            <a:picLocks noChangeAspect="1"/>
          </p:cNvPicPr>
          <p:nvPr/>
        </p:nvPicPr>
        <p:blipFill>
          <a:blip r:embed="rId18"/>
          <a:stretch>
            <a:fillRect/>
          </a:stretch>
        </p:blipFill>
        <p:spPr>
          <a:xfrm flipH="1">
            <a:off x="14368633" y="6343251"/>
            <a:ext cx="3883807" cy="4000500"/>
          </a:xfrm>
          <a:prstGeom prst="rect">
            <a:avLst/>
          </a:prstGeom>
        </p:spPr>
      </p:pic>
      <p:pic>
        <p:nvPicPr>
          <p:cNvPr id="7" name="Picture 6"/>
          <p:cNvPicPr>
            <a:picLocks noChangeAspect="1"/>
          </p:cNvPicPr>
          <p:nvPr/>
        </p:nvPicPr>
        <p:blipFill>
          <a:blip r:embed="rId19"/>
          <a:stretch>
            <a:fillRect/>
          </a:stretch>
        </p:blipFill>
        <p:spPr>
          <a:xfrm>
            <a:off x="5371820" y="1146348"/>
            <a:ext cx="10169009" cy="11126164"/>
          </a:xfrm>
          <a:prstGeom prst="rect">
            <a:avLst/>
          </a:prstGeom>
        </p:spPr>
      </p:pic>
    </p:spTree>
    <p:extLst>
      <p:ext uri="{BB962C8B-B14F-4D97-AF65-F5344CB8AC3E}">
        <p14:creationId xmlns:p14="http://schemas.microsoft.com/office/powerpoint/2010/main" val="4133790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58" name="Group 12"/>
          <p:cNvGrpSpPr/>
          <p:nvPr/>
        </p:nvGrpSpPr>
        <p:grpSpPr>
          <a:xfrm>
            <a:off x="685800" y="495300"/>
            <a:ext cx="16840200" cy="8763000"/>
            <a:chOff x="-687906" y="-28575"/>
            <a:chExt cx="3693097" cy="411384"/>
          </a:xfrm>
        </p:grpSpPr>
        <p:sp>
          <p:nvSpPr>
            <p:cNvPr id="59" name="Freeform 13"/>
            <p:cNvSpPr/>
            <p:nvPr/>
          </p:nvSpPr>
          <p:spPr>
            <a:xfrm>
              <a:off x="-687906" y="0"/>
              <a:ext cx="3693097" cy="382809"/>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60" name="TextBox 14"/>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sp>
        <p:nvSpPr>
          <p:cNvPr id="61" name="Rectangle 60"/>
          <p:cNvSpPr/>
          <p:nvPr/>
        </p:nvSpPr>
        <p:spPr>
          <a:xfrm>
            <a:off x="2514600" y="1456420"/>
            <a:ext cx="11096400" cy="923330"/>
          </a:xfrm>
          <a:prstGeom prst="rect">
            <a:avLst/>
          </a:prstGeom>
        </p:spPr>
        <p:txBody>
          <a:bodyPr wrap="square">
            <a:spAutoFit/>
          </a:bodyPr>
          <a:lstStyle/>
          <a:p>
            <a:pPr algn="ctr"/>
            <a:r>
              <a:rPr lang="en-GB" sz="5400" dirty="0" err="1" smtClean="0">
                <a:latin typeface="Cambria" panose="02040503050406030204" pitchFamily="18" charset="0"/>
                <a:ea typeface="Cambria" panose="02040503050406030204" pitchFamily="18" charset="0"/>
              </a:rPr>
              <a:t>Hoàn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thành</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bảng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sau</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theo</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mẫu</a:t>
            </a:r>
            <a:r>
              <a:rPr lang="en-GB" sz="5400" dirty="0" smtClean="0">
                <a:latin typeface="Cambria" panose="02040503050406030204" pitchFamily="18" charset="0"/>
                <a:ea typeface="Cambria" panose="02040503050406030204" pitchFamily="18" charset="0"/>
              </a:rPr>
              <a:t>):</a:t>
            </a:r>
            <a:endParaRPr lang="en-GB" sz="5400" dirty="0">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3"/>
          <a:stretch>
            <a:fillRect/>
          </a:stretch>
        </p:blipFill>
        <p:spPr>
          <a:xfrm>
            <a:off x="1295400" y="1236199"/>
            <a:ext cx="1496469" cy="1755856"/>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549838993"/>
              </p:ext>
            </p:extLst>
          </p:nvPr>
        </p:nvGraphicFramePr>
        <p:xfrm>
          <a:off x="1638300" y="3086240"/>
          <a:ext cx="15011400" cy="1402080"/>
        </p:xfrm>
        <a:graphic>
          <a:graphicData uri="http://schemas.openxmlformats.org/drawingml/2006/table">
            <a:tbl>
              <a:tblPr firstRow="1" bandRow="1">
                <a:tableStyleId>{5C22544A-7EE6-4342-B048-85BDC9FD1C3A}</a:tableStyleId>
              </a:tblPr>
              <a:tblGrid>
                <a:gridCol w="4914900">
                  <a:extLst>
                    <a:ext uri="{9D8B030D-6E8A-4147-A177-3AD203B41FA5}">
                      <a16:colId xmlns:a16="http://schemas.microsoft.com/office/drawing/2014/main" val="120301581"/>
                    </a:ext>
                  </a:extLst>
                </a:gridCol>
                <a:gridCol w="5029200">
                  <a:extLst>
                    <a:ext uri="{9D8B030D-6E8A-4147-A177-3AD203B41FA5}">
                      <a16:colId xmlns:a16="http://schemas.microsoft.com/office/drawing/2014/main" val="3007946246"/>
                    </a:ext>
                  </a:extLst>
                </a:gridCol>
                <a:gridCol w="1828800">
                  <a:extLst>
                    <a:ext uri="{9D8B030D-6E8A-4147-A177-3AD203B41FA5}">
                      <a16:colId xmlns:a16="http://schemas.microsoft.com/office/drawing/2014/main" val="1728054553"/>
                    </a:ext>
                  </a:extLst>
                </a:gridCol>
                <a:gridCol w="1676400">
                  <a:extLst>
                    <a:ext uri="{9D8B030D-6E8A-4147-A177-3AD203B41FA5}">
                      <a16:colId xmlns:a16="http://schemas.microsoft.com/office/drawing/2014/main" val="3385822397"/>
                    </a:ext>
                  </a:extLst>
                </a:gridCol>
                <a:gridCol w="1562100">
                  <a:extLst>
                    <a:ext uri="{9D8B030D-6E8A-4147-A177-3AD203B41FA5}">
                      <a16:colId xmlns:a16="http://schemas.microsoft.com/office/drawing/2014/main" val="2787779160"/>
                    </a:ext>
                  </a:extLst>
                </a:gridCol>
              </a:tblGrid>
              <a:tr h="370840">
                <a:tc>
                  <a:txBody>
                    <a:bodyPr/>
                    <a:lstStyle/>
                    <a:p>
                      <a:r>
                        <a:rPr lang="en-GB" sz="4000" b="0" dirty="0" err="1" smtClean="0">
                          <a:solidFill>
                            <a:schemeClr val="tx1"/>
                          </a:solidFill>
                          <a:latin typeface="Cambria" panose="02040503050406030204" pitchFamily="18" charset="0"/>
                          <a:ea typeface="Cambria" panose="02040503050406030204" pitchFamily="18" charset="0"/>
                        </a:rPr>
                        <a:t>Đường</a:t>
                      </a:r>
                      <a:r>
                        <a:rPr lang="en-GB" sz="4000" b="0" baseline="0" dirty="0" smtClean="0">
                          <a:solidFill>
                            <a:schemeClr val="tx1"/>
                          </a:solidFill>
                          <a:latin typeface="Cambria" panose="02040503050406030204" pitchFamily="18" charset="0"/>
                          <a:ea typeface="Cambria" panose="02040503050406030204" pitchFamily="18" charset="0"/>
                        </a:rPr>
                        <a:t> </a:t>
                      </a:r>
                      <a:r>
                        <a:rPr lang="en-GB" sz="4000" b="0" baseline="0" dirty="0" err="1" smtClean="0">
                          <a:solidFill>
                            <a:schemeClr val="tx1"/>
                          </a:solidFill>
                          <a:latin typeface="Cambria" panose="02040503050406030204" pitchFamily="18" charset="0"/>
                          <a:ea typeface="Cambria" panose="02040503050406030204" pitchFamily="18" charset="0"/>
                        </a:rPr>
                        <a:t>kính</a:t>
                      </a:r>
                      <a:r>
                        <a:rPr lang="en-GB" sz="4000" b="0" baseline="0" dirty="0" smtClean="0">
                          <a:solidFill>
                            <a:schemeClr val="tx1"/>
                          </a:solidFill>
                          <a:latin typeface="Cambria" panose="02040503050406030204" pitchFamily="18" charset="0"/>
                          <a:ea typeface="Cambria" panose="02040503050406030204" pitchFamily="18" charset="0"/>
                        </a:rPr>
                        <a:t> </a:t>
                      </a:r>
                      <a:r>
                        <a:rPr lang="en-GB" sz="4000" b="0" baseline="0" dirty="0" err="1" smtClean="0">
                          <a:solidFill>
                            <a:schemeClr val="tx1"/>
                          </a:solidFill>
                          <a:latin typeface="Cambria" panose="02040503050406030204" pitchFamily="18" charset="0"/>
                          <a:ea typeface="Cambria" panose="02040503050406030204" pitchFamily="18" charset="0"/>
                        </a:rPr>
                        <a:t>hình</a:t>
                      </a:r>
                      <a:r>
                        <a:rPr lang="en-GB" sz="4000" b="0" baseline="0" dirty="0" smtClean="0">
                          <a:solidFill>
                            <a:schemeClr val="tx1"/>
                          </a:solidFill>
                          <a:latin typeface="Cambria" panose="02040503050406030204" pitchFamily="18" charset="0"/>
                          <a:ea typeface="Cambria" panose="02040503050406030204" pitchFamily="18" charset="0"/>
                        </a:rPr>
                        <a:t> </a:t>
                      </a:r>
                      <a:r>
                        <a:rPr lang="en-GB" sz="4000" b="0" baseline="0" dirty="0" err="1" smtClean="0">
                          <a:solidFill>
                            <a:schemeClr val="tx1"/>
                          </a:solidFill>
                          <a:latin typeface="Cambria" panose="02040503050406030204" pitchFamily="18" charset="0"/>
                          <a:ea typeface="Cambria" panose="02040503050406030204" pitchFamily="18" charset="0"/>
                        </a:rPr>
                        <a:t>tròn</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rgbClr val="FEE29D"/>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6 </a:t>
                      </a:r>
                      <a:r>
                        <a:rPr lang="en-GB" sz="4000" b="0" dirty="0" err="1" smtClean="0">
                          <a:solidFill>
                            <a:schemeClr val="tx1"/>
                          </a:solidFill>
                          <a:latin typeface="Cambria" panose="02040503050406030204" pitchFamily="18" charset="0"/>
                          <a:ea typeface="Cambria" panose="02040503050406030204" pitchFamily="18" charset="0"/>
                        </a:rPr>
                        <a:t>dm</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7 mm</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3 cm</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10 m</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extLst>
                  <a:ext uri="{0D108BD9-81ED-4DB2-BD59-A6C34878D82A}">
                    <a16:rowId xmlns:a16="http://schemas.microsoft.com/office/drawing/2014/main" val="2227987456"/>
                  </a:ext>
                </a:extLst>
              </a:tr>
              <a:tr h="370840">
                <a:tc>
                  <a:txBody>
                    <a:bodyPr/>
                    <a:lstStyle/>
                    <a:p>
                      <a:r>
                        <a:rPr lang="en-GB" sz="4000" b="0" dirty="0" smtClean="0">
                          <a:solidFill>
                            <a:schemeClr val="tx1"/>
                          </a:solidFill>
                          <a:latin typeface="Cambria" panose="02040503050406030204" pitchFamily="18" charset="0"/>
                          <a:ea typeface="Cambria" panose="02040503050406030204" pitchFamily="18" charset="0"/>
                        </a:rPr>
                        <a:t>Chu vi </a:t>
                      </a:r>
                      <a:r>
                        <a:rPr lang="en-GB" sz="4000" b="0" dirty="0" err="1" smtClean="0">
                          <a:solidFill>
                            <a:schemeClr val="tx1"/>
                          </a:solidFill>
                          <a:latin typeface="Cambria" panose="02040503050406030204" pitchFamily="18" charset="0"/>
                          <a:ea typeface="Cambria" panose="02040503050406030204" pitchFamily="18" charset="0"/>
                        </a:rPr>
                        <a:t>hình</a:t>
                      </a:r>
                      <a:r>
                        <a:rPr lang="en-GB" sz="4000" b="0" baseline="0" dirty="0" smtClean="0">
                          <a:solidFill>
                            <a:schemeClr val="tx1"/>
                          </a:solidFill>
                          <a:latin typeface="Cambria" panose="02040503050406030204" pitchFamily="18" charset="0"/>
                          <a:ea typeface="Cambria" panose="02040503050406030204" pitchFamily="18" charset="0"/>
                        </a:rPr>
                        <a:t> </a:t>
                      </a:r>
                      <a:r>
                        <a:rPr lang="en-GB" sz="4000" b="0" baseline="0" dirty="0" err="1" smtClean="0">
                          <a:solidFill>
                            <a:schemeClr val="tx1"/>
                          </a:solidFill>
                          <a:latin typeface="Cambria" panose="02040503050406030204" pitchFamily="18" charset="0"/>
                          <a:ea typeface="Cambria" panose="02040503050406030204" pitchFamily="18" charset="0"/>
                        </a:rPr>
                        <a:t>tròn</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rgbClr val="FEE29D"/>
                    </a:solidFill>
                  </a:tcPr>
                </a:tc>
                <a:tc>
                  <a:txBody>
                    <a:bodyPr/>
                    <a:lstStyle/>
                    <a:p>
                      <a:pPr algn="ctr"/>
                      <a:r>
                        <a:rPr lang="vi-VN" sz="4000" dirty="0" smtClean="0">
                          <a:latin typeface="Cambria" panose="02040503050406030204" pitchFamily="18" charset="0"/>
                          <a:ea typeface="Cambria" panose="02040503050406030204" pitchFamily="18" charset="0"/>
                        </a:rPr>
                        <a:t>3,14 × </a:t>
                      </a:r>
                      <a:r>
                        <a:rPr lang="en-GB" sz="4000" dirty="0" smtClean="0">
                          <a:latin typeface="Cambria" panose="02040503050406030204" pitchFamily="18" charset="0"/>
                          <a:ea typeface="Cambria" panose="02040503050406030204" pitchFamily="18" charset="0"/>
                        </a:rPr>
                        <a:t>6</a:t>
                      </a:r>
                      <a:r>
                        <a:rPr lang="vi-VN" sz="4000" dirty="0" smtClean="0">
                          <a:latin typeface="Cambria" panose="02040503050406030204" pitchFamily="18" charset="0"/>
                          <a:ea typeface="Cambria" panose="02040503050406030204" pitchFamily="18" charset="0"/>
                        </a:rPr>
                        <a:t> = </a:t>
                      </a:r>
                      <a:r>
                        <a:rPr lang="en-GB" sz="4000" dirty="0" smtClean="0">
                          <a:latin typeface="Cambria" panose="02040503050406030204" pitchFamily="18" charset="0"/>
                          <a:ea typeface="Cambria" panose="02040503050406030204" pitchFamily="18" charset="0"/>
                        </a:rPr>
                        <a:t>18,84 (</a:t>
                      </a:r>
                      <a:r>
                        <a:rPr lang="en-GB" sz="4000" dirty="0" err="1" smtClean="0">
                          <a:latin typeface="Cambria" panose="02040503050406030204" pitchFamily="18" charset="0"/>
                          <a:ea typeface="Cambria" panose="02040503050406030204" pitchFamily="18" charset="0"/>
                        </a:rPr>
                        <a:t>dm</a:t>
                      </a:r>
                      <a:r>
                        <a:rPr lang="en-GB" sz="4000" dirty="0" smtClean="0">
                          <a:latin typeface="Cambria" panose="02040503050406030204" pitchFamily="18" charset="0"/>
                          <a:ea typeface="Cambria" panose="02040503050406030204" pitchFamily="18" charset="0"/>
                        </a:rPr>
                        <a:t>)</a:t>
                      </a:r>
                      <a:r>
                        <a:rPr lang="vi-VN" sz="4000" dirty="0" smtClean="0">
                          <a:latin typeface="Cambria" panose="02040503050406030204" pitchFamily="18" charset="0"/>
                          <a:ea typeface="Cambria" panose="02040503050406030204" pitchFamily="18" charset="0"/>
                        </a:rPr>
                        <a:t> </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extLst>
                  <a:ext uri="{0D108BD9-81ED-4DB2-BD59-A6C34878D82A}">
                    <a16:rowId xmlns:a16="http://schemas.microsoft.com/office/drawing/2014/main" val="2710245542"/>
                  </a:ext>
                </a:extLst>
              </a:tr>
            </a:tbl>
          </a:graphicData>
        </a:graphic>
      </p:graphicFrame>
      <p:grpSp>
        <p:nvGrpSpPr>
          <p:cNvPr id="6" name="Group 5"/>
          <p:cNvGrpSpPr/>
          <p:nvPr/>
        </p:nvGrpSpPr>
        <p:grpSpPr>
          <a:xfrm>
            <a:off x="4097216" y="5310038"/>
            <a:ext cx="10745781" cy="4976962"/>
            <a:chOff x="4097216" y="5310038"/>
            <a:chExt cx="10745781" cy="4976962"/>
          </a:xfrm>
        </p:grpSpPr>
        <p:grpSp>
          <p:nvGrpSpPr>
            <p:cNvPr id="4" name="Group 3"/>
            <p:cNvGrpSpPr/>
            <p:nvPr/>
          </p:nvGrpSpPr>
          <p:grpSpPr>
            <a:xfrm>
              <a:off x="4343400" y="5353051"/>
              <a:ext cx="10499597" cy="4933949"/>
              <a:chOff x="6330991" y="5353051"/>
              <a:chExt cx="10499597" cy="4933949"/>
            </a:xfrm>
          </p:grpSpPr>
          <p:pic>
            <p:nvPicPr>
              <p:cNvPr id="16" name="Picture 15"/>
              <p:cNvPicPr>
                <a:picLocks noChangeAspect="1"/>
              </p:cNvPicPr>
              <p:nvPr/>
            </p:nvPicPr>
            <p:blipFill>
              <a:blip r:embed="rId4"/>
              <a:stretch>
                <a:fillRect/>
              </a:stretch>
            </p:blipFill>
            <p:spPr>
              <a:xfrm flipH="1">
                <a:off x="12946781" y="6286500"/>
                <a:ext cx="3883807" cy="4000500"/>
              </a:xfrm>
              <a:prstGeom prst="rect">
                <a:avLst/>
              </a:prstGeom>
            </p:spPr>
          </p:pic>
          <p:sp>
            <p:nvSpPr>
              <p:cNvPr id="17" name="Freeform 3"/>
              <p:cNvSpPr/>
              <p:nvPr/>
            </p:nvSpPr>
            <p:spPr>
              <a:xfrm>
                <a:off x="6330991" y="5353051"/>
                <a:ext cx="7244128" cy="2657908"/>
              </a:xfrm>
              <a:custGeom>
                <a:avLst/>
                <a:gdLst/>
                <a:ahLst/>
                <a:cxnLst/>
                <a:rect l="l" t="t" r="r" b="b"/>
                <a:pathLst>
                  <a:path w="3252550" h="1072225">
                    <a:moveTo>
                      <a:pt x="62690" y="0"/>
                    </a:moveTo>
                    <a:lnTo>
                      <a:pt x="3189860" y="0"/>
                    </a:lnTo>
                    <a:cubicBezTo>
                      <a:pt x="3206486" y="0"/>
                      <a:pt x="3222431" y="6605"/>
                      <a:pt x="3234188" y="18361"/>
                    </a:cubicBezTo>
                    <a:cubicBezTo>
                      <a:pt x="3245945" y="30118"/>
                      <a:pt x="3252550" y="46064"/>
                      <a:pt x="3252550" y="62690"/>
                    </a:cubicBezTo>
                    <a:lnTo>
                      <a:pt x="3252550" y="1009535"/>
                    </a:lnTo>
                    <a:cubicBezTo>
                      <a:pt x="3252550" y="1044158"/>
                      <a:pt x="3224482" y="1072225"/>
                      <a:pt x="3189860" y="1072225"/>
                    </a:cubicBezTo>
                    <a:lnTo>
                      <a:pt x="62690" y="1072225"/>
                    </a:lnTo>
                    <a:cubicBezTo>
                      <a:pt x="28067" y="1072225"/>
                      <a:pt x="0" y="1044158"/>
                      <a:pt x="0" y="1009535"/>
                    </a:cubicBezTo>
                    <a:lnTo>
                      <a:pt x="0" y="62690"/>
                    </a:lnTo>
                    <a:cubicBezTo>
                      <a:pt x="0" y="28067"/>
                      <a:pt x="28067" y="0"/>
                      <a:pt x="62690" y="0"/>
                    </a:cubicBezTo>
                    <a:close/>
                  </a:path>
                </a:pathLst>
              </a:custGeom>
              <a:solidFill>
                <a:schemeClr val="bg1"/>
              </a:solidFill>
              <a:ln w="57150">
                <a:solidFill>
                  <a:srgbClr val="56302C"/>
                </a:solidFill>
              </a:ln>
            </p:spPr>
          </p:sp>
        </p:grpSp>
        <p:pic>
          <p:nvPicPr>
            <p:cNvPr id="5" name="Picture 4"/>
            <p:cNvPicPr>
              <a:picLocks noChangeAspect="1"/>
            </p:cNvPicPr>
            <p:nvPr/>
          </p:nvPicPr>
          <p:blipFill>
            <a:blip r:embed="rId5"/>
            <a:stretch>
              <a:fillRect/>
            </a:stretch>
          </p:blipFill>
          <p:spPr>
            <a:xfrm>
              <a:off x="4097216" y="5310038"/>
              <a:ext cx="7736495" cy="2700921"/>
            </a:xfrm>
            <a:prstGeom prst="rect">
              <a:avLst/>
            </a:prstGeom>
          </p:spPr>
        </p:pic>
      </p:grpSp>
    </p:spTree>
    <p:extLst>
      <p:ext uri="{BB962C8B-B14F-4D97-AF65-F5344CB8AC3E}">
        <p14:creationId xmlns:p14="http://schemas.microsoft.com/office/powerpoint/2010/main" val="2629786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1000"/>
                                        <p:tgtEl>
                                          <p:spTgt spid="61"/>
                                        </p:tgtEl>
                                      </p:cBhvr>
                                    </p:animEffect>
                                    <p:anim calcmode="lin" valueType="num">
                                      <p:cBhvr>
                                        <p:cTn id="18" dur="1000" fill="hold"/>
                                        <p:tgtEl>
                                          <p:spTgt spid="61"/>
                                        </p:tgtEl>
                                        <p:attrNameLst>
                                          <p:attrName>ppt_x</p:attrName>
                                        </p:attrNameLst>
                                      </p:cBhvr>
                                      <p:tavLst>
                                        <p:tav tm="0">
                                          <p:val>
                                            <p:strVal val="#ppt_x"/>
                                          </p:val>
                                        </p:tav>
                                        <p:tav tm="100000">
                                          <p:val>
                                            <p:strVal val="#ppt_x"/>
                                          </p:val>
                                        </p:tav>
                                      </p:tavLst>
                                    </p:anim>
                                    <p:anim calcmode="lin" valueType="num">
                                      <p:cBhvr>
                                        <p:cTn id="19" dur="10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C991"/>
        </a:solidFill>
        <a:effectLst/>
      </p:bgPr>
    </p:bg>
    <p:spTree>
      <p:nvGrpSpPr>
        <p:cNvPr id="1" name=""/>
        <p:cNvGrpSpPr/>
        <p:nvPr/>
      </p:nvGrpSpPr>
      <p:grpSpPr>
        <a:xfrm>
          <a:off x="0" y="0"/>
          <a:ext cx="0" cy="0"/>
          <a:chOff x="0" y="0"/>
          <a:chExt cx="0" cy="0"/>
        </a:xfrm>
      </p:grpSpPr>
      <p:sp>
        <p:nvSpPr>
          <p:cNvPr id="2" name="Freeform 2"/>
          <p:cNvSpPr/>
          <p:nvPr/>
        </p:nvSpPr>
        <p:spPr>
          <a:xfrm>
            <a:off x="3135462" y="8794148"/>
            <a:ext cx="3220009" cy="1610005"/>
          </a:xfrm>
          <a:custGeom>
            <a:avLst/>
            <a:gdLst/>
            <a:ahLst/>
            <a:cxnLst/>
            <a:rect l="l" t="t" r="r" b="b"/>
            <a:pathLst>
              <a:path w="3220009" h="1610005">
                <a:moveTo>
                  <a:pt x="0" y="0"/>
                </a:moveTo>
                <a:lnTo>
                  <a:pt x="3220010" y="0"/>
                </a:lnTo>
                <a:lnTo>
                  <a:pt x="3220010" y="1610005"/>
                </a:lnTo>
                <a:lnTo>
                  <a:pt x="0" y="16100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4812497" y="1043111"/>
            <a:ext cx="11410335" cy="8316117"/>
            <a:chOff x="0" y="0"/>
            <a:chExt cx="3005191" cy="2190253"/>
          </a:xfrm>
        </p:grpSpPr>
        <p:sp>
          <p:nvSpPr>
            <p:cNvPr id="4" name="Freeform 4"/>
            <p:cNvSpPr/>
            <p:nvPr/>
          </p:nvSpPr>
          <p:spPr>
            <a:xfrm>
              <a:off x="0" y="0"/>
              <a:ext cx="3005191" cy="2190253"/>
            </a:xfrm>
            <a:custGeom>
              <a:avLst/>
              <a:gdLst/>
              <a:ahLst/>
              <a:cxnLst/>
              <a:rect l="l" t="t" r="r" b="b"/>
              <a:pathLst>
                <a:path w="3005191" h="2190253">
                  <a:moveTo>
                    <a:pt x="67850" y="0"/>
                  </a:moveTo>
                  <a:lnTo>
                    <a:pt x="2937341" y="0"/>
                  </a:lnTo>
                  <a:cubicBezTo>
                    <a:pt x="2955336" y="0"/>
                    <a:pt x="2972594" y="7148"/>
                    <a:pt x="2985318" y="19873"/>
                  </a:cubicBezTo>
                  <a:cubicBezTo>
                    <a:pt x="2998043" y="32597"/>
                    <a:pt x="3005191" y="49855"/>
                    <a:pt x="3005191" y="67850"/>
                  </a:cubicBezTo>
                  <a:lnTo>
                    <a:pt x="3005191" y="2122403"/>
                  </a:lnTo>
                  <a:cubicBezTo>
                    <a:pt x="3005191" y="2140398"/>
                    <a:pt x="2998043" y="2157656"/>
                    <a:pt x="2985318" y="2170380"/>
                  </a:cubicBezTo>
                  <a:cubicBezTo>
                    <a:pt x="2972594" y="2183105"/>
                    <a:pt x="2955336" y="2190253"/>
                    <a:pt x="2937341" y="2190253"/>
                  </a:cubicBezTo>
                  <a:lnTo>
                    <a:pt x="67850" y="2190253"/>
                  </a:lnTo>
                  <a:cubicBezTo>
                    <a:pt x="49855" y="2190253"/>
                    <a:pt x="32597" y="2183105"/>
                    <a:pt x="19873" y="2170380"/>
                  </a:cubicBezTo>
                  <a:cubicBezTo>
                    <a:pt x="7148" y="2157656"/>
                    <a:pt x="0" y="2140398"/>
                    <a:pt x="0" y="2122403"/>
                  </a:cubicBezTo>
                  <a:lnTo>
                    <a:pt x="0" y="67850"/>
                  </a:lnTo>
                  <a:cubicBezTo>
                    <a:pt x="0" y="49855"/>
                    <a:pt x="7148" y="32597"/>
                    <a:pt x="19873" y="19873"/>
                  </a:cubicBezTo>
                  <a:cubicBezTo>
                    <a:pt x="32597" y="7148"/>
                    <a:pt x="49855" y="0"/>
                    <a:pt x="67850" y="0"/>
                  </a:cubicBezTo>
                  <a:close/>
                </a:path>
              </a:pathLst>
            </a:custGeom>
            <a:solidFill>
              <a:schemeClr val="bg1"/>
            </a:solidFill>
          </p:spPr>
        </p:sp>
        <p:sp>
          <p:nvSpPr>
            <p:cNvPr id="5" name="TextBox 5"/>
            <p:cNvSpPr txBox="1"/>
            <p:nvPr/>
          </p:nvSpPr>
          <p:spPr>
            <a:xfrm>
              <a:off x="0" y="-28575"/>
              <a:ext cx="3005191" cy="221882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69002" y="2710891"/>
            <a:ext cx="4852623" cy="9112907"/>
          </a:xfrm>
          <a:custGeom>
            <a:avLst/>
            <a:gdLst/>
            <a:ahLst/>
            <a:cxnLst/>
            <a:rect l="l" t="t" r="r" b="b"/>
            <a:pathLst>
              <a:path w="4852623" h="9112907">
                <a:moveTo>
                  <a:pt x="0" y="0"/>
                </a:moveTo>
                <a:lnTo>
                  <a:pt x="4852623" y="0"/>
                </a:lnTo>
                <a:lnTo>
                  <a:pt x="4852623" y="9112908"/>
                </a:lnTo>
                <a:lnTo>
                  <a:pt x="0" y="91129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Freeform 23"/>
          <p:cNvSpPr/>
          <p:nvPr/>
        </p:nvSpPr>
        <p:spPr>
          <a:xfrm>
            <a:off x="274916" y="249346"/>
            <a:ext cx="1794004" cy="1794004"/>
          </a:xfrm>
          <a:custGeom>
            <a:avLst/>
            <a:gdLst/>
            <a:ahLst/>
            <a:cxnLst/>
            <a:rect l="l" t="t" r="r" b="b"/>
            <a:pathLst>
              <a:path w="1794004" h="1794004">
                <a:moveTo>
                  <a:pt x="0" y="0"/>
                </a:moveTo>
                <a:lnTo>
                  <a:pt x="1794004" y="0"/>
                </a:lnTo>
                <a:lnTo>
                  <a:pt x="1794004" y="1794004"/>
                </a:lnTo>
                <a:lnTo>
                  <a:pt x="0" y="1794004"/>
                </a:lnTo>
                <a:lnTo>
                  <a:pt x="0" y="0"/>
                </a:lnTo>
                <a:close/>
              </a:path>
            </a:pathLst>
          </a:custGeom>
          <a:blipFill>
            <a:blip r:embed="rId6">
              <a:extLst>
                <a:ext uri="{96DAC541-7B7A-43D3-8B79-37D633B846F1}">
                  <asvg:svgBlip xmlns="" xmlns:asvg="http://schemas.microsoft.com/office/drawing/2016/SVG/main" r:embed="rId17"/>
                </a:ext>
              </a:extLst>
            </a:blip>
            <a:stretch>
              <a:fillRect/>
            </a:stretch>
          </a:blipFill>
        </p:spPr>
      </p:sp>
      <p:grpSp>
        <p:nvGrpSpPr>
          <p:cNvPr id="24" name="Group 24"/>
          <p:cNvGrpSpPr/>
          <p:nvPr/>
        </p:nvGrpSpPr>
        <p:grpSpPr>
          <a:xfrm>
            <a:off x="5371820" y="8776547"/>
            <a:ext cx="9897073" cy="244584"/>
            <a:chOff x="0" y="0"/>
            <a:chExt cx="2606636" cy="64417"/>
          </a:xfrm>
        </p:grpSpPr>
        <p:sp>
          <p:nvSpPr>
            <p:cNvPr id="25" name="Freeform 25"/>
            <p:cNvSpPr/>
            <p:nvPr/>
          </p:nvSpPr>
          <p:spPr>
            <a:xfrm>
              <a:off x="0" y="0"/>
              <a:ext cx="2606636" cy="64417"/>
            </a:xfrm>
            <a:custGeom>
              <a:avLst/>
              <a:gdLst/>
              <a:ahLst/>
              <a:cxnLst/>
              <a:rect l="l" t="t" r="r" b="b"/>
              <a:pathLst>
                <a:path w="2606636" h="64417">
                  <a:moveTo>
                    <a:pt x="23467" y="0"/>
                  </a:moveTo>
                  <a:lnTo>
                    <a:pt x="2583169" y="0"/>
                  </a:lnTo>
                  <a:cubicBezTo>
                    <a:pt x="2596130" y="0"/>
                    <a:pt x="2606636" y="10507"/>
                    <a:pt x="2606636" y="23467"/>
                  </a:cubicBezTo>
                  <a:lnTo>
                    <a:pt x="2606636" y="40950"/>
                  </a:lnTo>
                  <a:cubicBezTo>
                    <a:pt x="2606636" y="53910"/>
                    <a:pt x="2596130" y="64417"/>
                    <a:pt x="2583169" y="64417"/>
                  </a:cubicBezTo>
                  <a:lnTo>
                    <a:pt x="23467" y="64417"/>
                  </a:lnTo>
                  <a:cubicBezTo>
                    <a:pt x="10507" y="64417"/>
                    <a:pt x="0" y="53910"/>
                    <a:pt x="0" y="40950"/>
                  </a:cubicBezTo>
                  <a:lnTo>
                    <a:pt x="0" y="23467"/>
                  </a:lnTo>
                  <a:cubicBezTo>
                    <a:pt x="0" y="10507"/>
                    <a:pt x="10507" y="0"/>
                    <a:pt x="23467" y="0"/>
                  </a:cubicBezTo>
                  <a:close/>
                </a:path>
              </a:pathLst>
            </a:custGeom>
            <a:solidFill>
              <a:srgbClr val="FF9E71"/>
            </a:solidFill>
          </p:spPr>
        </p:sp>
        <p:sp>
          <p:nvSpPr>
            <p:cNvPr id="26" name="TextBox 26"/>
            <p:cNvSpPr txBox="1"/>
            <p:nvPr/>
          </p:nvSpPr>
          <p:spPr>
            <a:xfrm>
              <a:off x="0" y="-28575"/>
              <a:ext cx="2606636" cy="92992"/>
            </a:xfrm>
            <a:prstGeom prst="rect">
              <a:avLst/>
            </a:prstGeom>
          </p:spPr>
          <p:txBody>
            <a:bodyPr lIns="50800" tIns="50800" rIns="50800" bIns="50800" rtlCol="0" anchor="ctr"/>
            <a:lstStyle/>
            <a:p>
              <a:pPr algn="ctr">
                <a:lnSpc>
                  <a:spcPts val="2659"/>
                </a:lnSpc>
              </a:pPr>
              <a:endParaRPr/>
            </a:p>
          </p:txBody>
        </p:sp>
      </p:grpSp>
      <p:pic>
        <p:nvPicPr>
          <p:cNvPr id="27" name="Picture 26"/>
          <p:cNvPicPr>
            <a:picLocks noChangeAspect="1"/>
          </p:cNvPicPr>
          <p:nvPr/>
        </p:nvPicPr>
        <p:blipFill>
          <a:blip r:embed="rId18"/>
          <a:stretch>
            <a:fillRect/>
          </a:stretch>
        </p:blipFill>
        <p:spPr>
          <a:xfrm flipH="1">
            <a:off x="14368633" y="6343251"/>
            <a:ext cx="3883807" cy="4000500"/>
          </a:xfrm>
          <a:prstGeom prst="rect">
            <a:avLst/>
          </a:prstGeom>
        </p:spPr>
      </p:pic>
      <p:pic>
        <p:nvPicPr>
          <p:cNvPr id="35" name="Picture 34"/>
          <p:cNvPicPr>
            <a:picLocks noChangeAspect="1"/>
          </p:cNvPicPr>
          <p:nvPr/>
        </p:nvPicPr>
        <p:blipFill>
          <a:blip r:embed="rId19"/>
          <a:stretch>
            <a:fillRect/>
          </a:stretch>
        </p:blipFill>
        <p:spPr>
          <a:xfrm>
            <a:off x="6603693" y="934615"/>
            <a:ext cx="7827942" cy="1113226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2" name="Group 2"/>
          <p:cNvGrpSpPr/>
          <p:nvPr/>
        </p:nvGrpSpPr>
        <p:grpSpPr>
          <a:xfrm>
            <a:off x="2438401" y="647699"/>
            <a:ext cx="12880365" cy="6428563"/>
            <a:chOff x="-139809" y="-292763"/>
            <a:chExt cx="3392359" cy="1693119"/>
          </a:xfrm>
        </p:grpSpPr>
        <p:sp>
          <p:nvSpPr>
            <p:cNvPr id="3" name="Freeform 3"/>
            <p:cNvSpPr/>
            <p:nvPr/>
          </p:nvSpPr>
          <p:spPr>
            <a:xfrm>
              <a:off x="-139809" y="-292763"/>
              <a:ext cx="3392359" cy="1693119"/>
            </a:xfrm>
            <a:custGeom>
              <a:avLst/>
              <a:gdLst/>
              <a:ahLst/>
              <a:cxnLst/>
              <a:rect l="l" t="t" r="r" b="b"/>
              <a:pathLst>
                <a:path w="3252550" h="1072225">
                  <a:moveTo>
                    <a:pt x="62690" y="0"/>
                  </a:moveTo>
                  <a:lnTo>
                    <a:pt x="3189860" y="0"/>
                  </a:lnTo>
                  <a:cubicBezTo>
                    <a:pt x="3206486" y="0"/>
                    <a:pt x="3222431" y="6605"/>
                    <a:pt x="3234188" y="18361"/>
                  </a:cubicBezTo>
                  <a:cubicBezTo>
                    <a:pt x="3245945" y="30118"/>
                    <a:pt x="3252550" y="46064"/>
                    <a:pt x="3252550" y="62690"/>
                  </a:cubicBezTo>
                  <a:lnTo>
                    <a:pt x="3252550" y="1009535"/>
                  </a:lnTo>
                  <a:cubicBezTo>
                    <a:pt x="3252550" y="1044158"/>
                    <a:pt x="3224482" y="1072225"/>
                    <a:pt x="3189860" y="1072225"/>
                  </a:cubicBezTo>
                  <a:lnTo>
                    <a:pt x="62690" y="1072225"/>
                  </a:lnTo>
                  <a:cubicBezTo>
                    <a:pt x="28067" y="1072225"/>
                    <a:pt x="0" y="1044158"/>
                    <a:pt x="0" y="1009535"/>
                  </a:cubicBezTo>
                  <a:lnTo>
                    <a:pt x="0" y="62690"/>
                  </a:lnTo>
                  <a:cubicBezTo>
                    <a:pt x="0" y="28067"/>
                    <a:pt x="28067" y="0"/>
                    <a:pt x="62690" y="0"/>
                  </a:cubicBezTo>
                  <a:close/>
                </a:path>
              </a:pathLst>
            </a:custGeom>
            <a:solidFill>
              <a:schemeClr val="bg1"/>
            </a:solidFill>
          </p:spPr>
        </p:sp>
        <p:sp>
          <p:nvSpPr>
            <p:cNvPr id="4" name="TextBox 4"/>
            <p:cNvSpPr txBox="1"/>
            <p:nvPr/>
          </p:nvSpPr>
          <p:spPr>
            <a:xfrm>
              <a:off x="0" y="-28575"/>
              <a:ext cx="3252549" cy="11008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394335" y="2543698"/>
            <a:ext cx="3919649" cy="6714602"/>
          </a:xfrm>
          <a:custGeom>
            <a:avLst/>
            <a:gdLst/>
            <a:ahLst/>
            <a:cxnLst/>
            <a:rect l="l" t="t" r="r" b="b"/>
            <a:pathLst>
              <a:path w="3919649" h="6714602">
                <a:moveTo>
                  <a:pt x="0" y="0"/>
                </a:moveTo>
                <a:lnTo>
                  <a:pt x="3919648" y="0"/>
                </a:lnTo>
                <a:lnTo>
                  <a:pt x="3919648" y="6714602"/>
                </a:lnTo>
                <a:lnTo>
                  <a:pt x="0" y="6714602"/>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0" name="Freeform 10"/>
          <p:cNvSpPr/>
          <p:nvPr/>
        </p:nvSpPr>
        <p:spPr>
          <a:xfrm flipH="1">
            <a:off x="14007243" y="3015050"/>
            <a:ext cx="3886423" cy="6243250"/>
          </a:xfrm>
          <a:custGeom>
            <a:avLst/>
            <a:gdLst/>
            <a:ahLst/>
            <a:cxnLst/>
            <a:rect l="l" t="t" r="r" b="b"/>
            <a:pathLst>
              <a:path w="3886423" h="6243250">
                <a:moveTo>
                  <a:pt x="3886422" y="0"/>
                </a:moveTo>
                <a:lnTo>
                  <a:pt x="0" y="0"/>
                </a:lnTo>
                <a:lnTo>
                  <a:pt x="0" y="6243250"/>
                </a:lnTo>
                <a:lnTo>
                  <a:pt x="3886422" y="6243250"/>
                </a:lnTo>
                <a:lnTo>
                  <a:pt x="3886422"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AutoShape 22"/>
          <p:cNvSpPr/>
          <p:nvPr/>
        </p:nvSpPr>
        <p:spPr>
          <a:xfrm>
            <a:off x="4525778" y="8714264"/>
            <a:ext cx="262546" cy="520962"/>
          </a:xfrm>
          <a:prstGeom prst="line">
            <a:avLst/>
          </a:prstGeom>
          <a:ln w="47625" cap="rnd">
            <a:solidFill>
              <a:srgbClr val="56302C"/>
            </a:solidFill>
            <a:prstDash val="solid"/>
            <a:headEnd type="none" w="sm" len="sm"/>
            <a:tailEnd type="none" w="sm" len="sm"/>
          </a:ln>
        </p:spPr>
      </p:sp>
      <p:sp>
        <p:nvSpPr>
          <p:cNvPr id="23" name="AutoShape 23"/>
          <p:cNvSpPr/>
          <p:nvPr/>
        </p:nvSpPr>
        <p:spPr>
          <a:xfrm>
            <a:off x="4097350" y="8714264"/>
            <a:ext cx="262546" cy="520962"/>
          </a:xfrm>
          <a:prstGeom prst="line">
            <a:avLst/>
          </a:prstGeom>
          <a:ln w="47625" cap="rnd">
            <a:solidFill>
              <a:srgbClr val="56302C"/>
            </a:solidFill>
            <a:prstDash val="solid"/>
            <a:headEnd type="none" w="sm" len="sm"/>
            <a:tailEnd type="none" w="sm" len="sm"/>
          </a:ln>
        </p:spPr>
      </p:sp>
      <p:sp>
        <p:nvSpPr>
          <p:cNvPr id="24" name="Freeform 24"/>
          <p:cNvSpPr/>
          <p:nvPr/>
        </p:nvSpPr>
        <p:spPr>
          <a:xfrm>
            <a:off x="3534415" y="7371888"/>
            <a:ext cx="1741903" cy="1567713"/>
          </a:xfrm>
          <a:custGeom>
            <a:avLst/>
            <a:gdLst/>
            <a:ahLst/>
            <a:cxnLst/>
            <a:rect l="l" t="t" r="r" b="b"/>
            <a:pathLst>
              <a:path w="1741903" h="1567713">
                <a:moveTo>
                  <a:pt x="0" y="0"/>
                </a:moveTo>
                <a:lnTo>
                  <a:pt x="1741903" y="0"/>
                </a:lnTo>
                <a:lnTo>
                  <a:pt x="1741903" y="1567713"/>
                </a:lnTo>
                <a:lnTo>
                  <a:pt x="0" y="15677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5" name="Freeform 25"/>
          <p:cNvSpPr/>
          <p:nvPr/>
        </p:nvSpPr>
        <p:spPr>
          <a:xfrm flipH="1">
            <a:off x="5272314" y="7371888"/>
            <a:ext cx="1721351" cy="1886412"/>
          </a:xfrm>
          <a:custGeom>
            <a:avLst/>
            <a:gdLst/>
            <a:ahLst/>
            <a:cxnLst/>
            <a:rect l="l" t="t" r="r" b="b"/>
            <a:pathLst>
              <a:path w="1721351" h="1886412">
                <a:moveTo>
                  <a:pt x="1721351" y="0"/>
                </a:moveTo>
                <a:lnTo>
                  <a:pt x="0" y="0"/>
                </a:lnTo>
                <a:lnTo>
                  <a:pt x="0" y="1886412"/>
                </a:lnTo>
                <a:lnTo>
                  <a:pt x="1721351" y="1886412"/>
                </a:lnTo>
                <a:lnTo>
                  <a:pt x="1721351"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6" name="Freeform 26"/>
          <p:cNvSpPr/>
          <p:nvPr/>
        </p:nvSpPr>
        <p:spPr>
          <a:xfrm flipH="1">
            <a:off x="10735047" y="7371888"/>
            <a:ext cx="2168290" cy="1886412"/>
          </a:xfrm>
          <a:custGeom>
            <a:avLst/>
            <a:gdLst/>
            <a:ahLst/>
            <a:cxnLst/>
            <a:rect l="l" t="t" r="r" b="b"/>
            <a:pathLst>
              <a:path w="2168290" h="1886412">
                <a:moveTo>
                  <a:pt x="2168290" y="0"/>
                </a:moveTo>
                <a:lnTo>
                  <a:pt x="0" y="0"/>
                </a:lnTo>
                <a:lnTo>
                  <a:pt x="0" y="1886412"/>
                </a:lnTo>
                <a:lnTo>
                  <a:pt x="2168290" y="1886412"/>
                </a:lnTo>
                <a:lnTo>
                  <a:pt x="216829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7" name="Freeform 27"/>
          <p:cNvSpPr/>
          <p:nvPr/>
        </p:nvSpPr>
        <p:spPr>
          <a:xfrm flipH="1">
            <a:off x="6989661" y="7371888"/>
            <a:ext cx="1917573" cy="1886412"/>
          </a:xfrm>
          <a:custGeom>
            <a:avLst/>
            <a:gdLst/>
            <a:ahLst/>
            <a:cxnLst/>
            <a:rect l="l" t="t" r="r" b="b"/>
            <a:pathLst>
              <a:path w="1917573" h="1886412">
                <a:moveTo>
                  <a:pt x="1917573" y="0"/>
                </a:moveTo>
                <a:lnTo>
                  <a:pt x="0" y="0"/>
                </a:lnTo>
                <a:lnTo>
                  <a:pt x="0" y="1886412"/>
                </a:lnTo>
                <a:lnTo>
                  <a:pt x="1917573" y="1886412"/>
                </a:lnTo>
                <a:lnTo>
                  <a:pt x="1917573"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8" name="Freeform 28"/>
          <p:cNvSpPr/>
          <p:nvPr/>
        </p:nvSpPr>
        <p:spPr>
          <a:xfrm>
            <a:off x="12899333" y="7371888"/>
            <a:ext cx="1728425" cy="1886412"/>
          </a:xfrm>
          <a:custGeom>
            <a:avLst/>
            <a:gdLst/>
            <a:ahLst/>
            <a:cxnLst/>
            <a:rect l="l" t="t" r="r" b="b"/>
            <a:pathLst>
              <a:path w="1728425" h="1886412">
                <a:moveTo>
                  <a:pt x="0" y="0"/>
                </a:moveTo>
                <a:lnTo>
                  <a:pt x="1728425" y="0"/>
                </a:lnTo>
                <a:lnTo>
                  <a:pt x="1728425" y="1886412"/>
                </a:lnTo>
                <a:lnTo>
                  <a:pt x="0" y="1886412"/>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9" name="AutoShape 29"/>
          <p:cNvSpPr/>
          <p:nvPr/>
        </p:nvSpPr>
        <p:spPr>
          <a:xfrm flipH="1">
            <a:off x="10024555" y="8663456"/>
            <a:ext cx="163056" cy="569616"/>
          </a:xfrm>
          <a:prstGeom prst="line">
            <a:avLst/>
          </a:prstGeom>
          <a:ln w="47625" cap="rnd">
            <a:solidFill>
              <a:srgbClr val="56302C"/>
            </a:solidFill>
            <a:prstDash val="solid"/>
            <a:headEnd type="none" w="sm" len="sm"/>
            <a:tailEnd type="none" w="sm" len="sm"/>
          </a:ln>
        </p:spPr>
      </p:sp>
      <p:sp>
        <p:nvSpPr>
          <p:cNvPr id="30" name="AutoShape 30"/>
          <p:cNvSpPr/>
          <p:nvPr/>
        </p:nvSpPr>
        <p:spPr>
          <a:xfrm flipH="1">
            <a:off x="9557609" y="8663456"/>
            <a:ext cx="161562" cy="569616"/>
          </a:xfrm>
          <a:prstGeom prst="line">
            <a:avLst/>
          </a:prstGeom>
          <a:ln w="47625" cap="rnd">
            <a:solidFill>
              <a:srgbClr val="56302C"/>
            </a:solidFill>
            <a:prstDash val="solid"/>
            <a:headEnd type="none" w="sm" len="sm"/>
            <a:tailEnd type="none" w="sm" len="sm"/>
          </a:ln>
        </p:spPr>
      </p:sp>
      <p:sp>
        <p:nvSpPr>
          <p:cNvPr id="31" name="Freeform 31"/>
          <p:cNvSpPr/>
          <p:nvPr/>
        </p:nvSpPr>
        <p:spPr>
          <a:xfrm>
            <a:off x="8903230" y="7371888"/>
            <a:ext cx="1835821" cy="1512257"/>
          </a:xfrm>
          <a:custGeom>
            <a:avLst/>
            <a:gdLst/>
            <a:ahLst/>
            <a:cxnLst/>
            <a:rect l="l" t="t" r="r" b="b"/>
            <a:pathLst>
              <a:path w="1835821" h="1512257">
                <a:moveTo>
                  <a:pt x="0" y="0"/>
                </a:moveTo>
                <a:lnTo>
                  <a:pt x="1835821" y="0"/>
                </a:lnTo>
                <a:lnTo>
                  <a:pt x="1835821" y="1512257"/>
                </a:lnTo>
                <a:lnTo>
                  <a:pt x="0" y="151225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2" name="Group 32"/>
          <p:cNvGrpSpPr/>
          <p:nvPr/>
        </p:nvGrpSpPr>
        <p:grpSpPr>
          <a:xfrm>
            <a:off x="379799" y="9418307"/>
            <a:ext cx="17499331" cy="227691"/>
            <a:chOff x="0" y="0"/>
            <a:chExt cx="4608877" cy="59968"/>
          </a:xfrm>
        </p:grpSpPr>
        <p:sp>
          <p:nvSpPr>
            <p:cNvPr id="33" name="Freeform 33"/>
            <p:cNvSpPr/>
            <p:nvPr/>
          </p:nvSpPr>
          <p:spPr>
            <a:xfrm>
              <a:off x="0" y="0"/>
              <a:ext cx="4608877" cy="59968"/>
            </a:xfrm>
            <a:custGeom>
              <a:avLst/>
              <a:gdLst/>
              <a:ahLst/>
              <a:cxnLst/>
              <a:rect l="l" t="t" r="r" b="b"/>
              <a:pathLst>
                <a:path w="4608877" h="59968">
                  <a:moveTo>
                    <a:pt x="13272" y="0"/>
                  </a:moveTo>
                  <a:lnTo>
                    <a:pt x="4595605" y="0"/>
                  </a:lnTo>
                  <a:cubicBezTo>
                    <a:pt x="4602935" y="0"/>
                    <a:pt x="4608877" y="5942"/>
                    <a:pt x="4608877" y="13272"/>
                  </a:cubicBezTo>
                  <a:lnTo>
                    <a:pt x="4608877" y="46696"/>
                  </a:lnTo>
                  <a:cubicBezTo>
                    <a:pt x="4608877" y="50216"/>
                    <a:pt x="4607479" y="53592"/>
                    <a:pt x="4604990" y="56081"/>
                  </a:cubicBezTo>
                  <a:cubicBezTo>
                    <a:pt x="4602501" y="58570"/>
                    <a:pt x="4599125" y="59968"/>
                    <a:pt x="4595605" y="59968"/>
                  </a:cubicBezTo>
                  <a:lnTo>
                    <a:pt x="13272" y="59968"/>
                  </a:lnTo>
                  <a:cubicBezTo>
                    <a:pt x="5942" y="59968"/>
                    <a:pt x="0" y="54026"/>
                    <a:pt x="0" y="46696"/>
                  </a:cubicBezTo>
                  <a:lnTo>
                    <a:pt x="0" y="13272"/>
                  </a:lnTo>
                  <a:cubicBezTo>
                    <a:pt x="0" y="5942"/>
                    <a:pt x="5942" y="0"/>
                    <a:pt x="13272" y="0"/>
                  </a:cubicBezTo>
                  <a:close/>
                </a:path>
              </a:pathLst>
            </a:custGeom>
            <a:solidFill>
              <a:srgbClr val="FF7C4D"/>
            </a:solidFill>
          </p:spPr>
        </p:sp>
        <p:sp>
          <p:nvSpPr>
            <p:cNvPr id="34" name="TextBox 34"/>
            <p:cNvSpPr txBox="1"/>
            <p:nvPr/>
          </p:nvSpPr>
          <p:spPr>
            <a:xfrm>
              <a:off x="0" y="-28575"/>
              <a:ext cx="4608877" cy="88543"/>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flipH="1">
            <a:off x="16574384" y="369059"/>
            <a:ext cx="1319282" cy="1319282"/>
          </a:xfrm>
          <a:custGeom>
            <a:avLst/>
            <a:gdLst/>
            <a:ahLst/>
            <a:cxnLst/>
            <a:rect l="l" t="t" r="r" b="b"/>
            <a:pathLst>
              <a:path w="1319282" h="1319282">
                <a:moveTo>
                  <a:pt x="1319281" y="0"/>
                </a:moveTo>
                <a:lnTo>
                  <a:pt x="0" y="0"/>
                </a:lnTo>
                <a:lnTo>
                  <a:pt x="0" y="1319282"/>
                </a:lnTo>
                <a:lnTo>
                  <a:pt x="1319281" y="1319282"/>
                </a:lnTo>
                <a:lnTo>
                  <a:pt x="1319281"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6" name="Freeform 36"/>
          <p:cNvSpPr/>
          <p:nvPr/>
        </p:nvSpPr>
        <p:spPr>
          <a:xfrm>
            <a:off x="394335" y="369059"/>
            <a:ext cx="1319282" cy="1319282"/>
          </a:xfrm>
          <a:custGeom>
            <a:avLst/>
            <a:gdLst/>
            <a:ahLst/>
            <a:cxnLst/>
            <a:rect l="l" t="t" r="r" b="b"/>
            <a:pathLst>
              <a:path w="1319282" h="1319282">
                <a:moveTo>
                  <a:pt x="0" y="0"/>
                </a:moveTo>
                <a:lnTo>
                  <a:pt x="1319281" y="0"/>
                </a:lnTo>
                <a:lnTo>
                  <a:pt x="1319281" y="1319282"/>
                </a:lnTo>
                <a:lnTo>
                  <a:pt x="0" y="131928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pic>
        <p:nvPicPr>
          <p:cNvPr id="41" name="Picture 40"/>
          <p:cNvPicPr>
            <a:picLocks noChangeAspect="1"/>
          </p:cNvPicPr>
          <p:nvPr/>
        </p:nvPicPr>
        <p:blipFill>
          <a:blip r:embed="rId22"/>
          <a:stretch>
            <a:fillRect/>
          </a:stretch>
        </p:blipFill>
        <p:spPr>
          <a:xfrm>
            <a:off x="3812586" y="647699"/>
            <a:ext cx="10662828" cy="932159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0"/>
                                        <p:tgtEl>
                                          <p:spTgt spid="32"/>
                                        </p:tgtEl>
                                      </p:cBhvr>
                                    </p:animEffect>
                                    <p:anim calcmode="lin" valueType="num">
                                      <p:cBhvr>
                                        <p:cTn id="73" dur="1000" fill="hold"/>
                                        <p:tgtEl>
                                          <p:spTgt spid="32"/>
                                        </p:tgtEl>
                                        <p:attrNameLst>
                                          <p:attrName>ppt_x</p:attrName>
                                        </p:attrNameLst>
                                      </p:cBhvr>
                                      <p:tavLst>
                                        <p:tav tm="0">
                                          <p:val>
                                            <p:strVal val="#ppt_x"/>
                                          </p:val>
                                        </p:tav>
                                        <p:tav tm="100000">
                                          <p:val>
                                            <p:strVal val="#ppt_x"/>
                                          </p:val>
                                        </p:tav>
                                      </p:tavLst>
                                    </p:anim>
                                    <p:anim calcmode="lin" valueType="num">
                                      <p:cBhvr>
                                        <p:cTn id="74" dur="1000" fill="hold"/>
                                        <p:tgtEl>
                                          <p:spTgt spid="3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1000"/>
                                        <p:tgtEl>
                                          <p:spTgt spid="41"/>
                                        </p:tgtEl>
                                      </p:cBhvr>
                                    </p:animEffect>
                                    <p:anim calcmode="lin" valueType="num">
                                      <p:cBhvr>
                                        <p:cTn id="90" dur="1000" fill="hold"/>
                                        <p:tgtEl>
                                          <p:spTgt spid="41"/>
                                        </p:tgtEl>
                                        <p:attrNameLst>
                                          <p:attrName>ppt_x</p:attrName>
                                        </p:attrNameLst>
                                      </p:cBhvr>
                                      <p:tavLst>
                                        <p:tav tm="0">
                                          <p:val>
                                            <p:strVal val="#ppt_x"/>
                                          </p:val>
                                        </p:tav>
                                        <p:tav tm="100000">
                                          <p:val>
                                            <p:strVal val="#ppt_x"/>
                                          </p:val>
                                        </p:tav>
                                      </p:tavLst>
                                    </p:anim>
                                    <p:anim calcmode="lin" valueType="num">
                                      <p:cBhvr>
                                        <p:cTn id="9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58" name="Group 12"/>
          <p:cNvGrpSpPr/>
          <p:nvPr/>
        </p:nvGrpSpPr>
        <p:grpSpPr>
          <a:xfrm>
            <a:off x="1044656" y="2552700"/>
            <a:ext cx="16328943" cy="5236021"/>
            <a:chOff x="-687906" y="-28575"/>
            <a:chExt cx="3693097" cy="411384"/>
          </a:xfrm>
        </p:grpSpPr>
        <p:sp>
          <p:nvSpPr>
            <p:cNvPr id="59" name="Freeform 13"/>
            <p:cNvSpPr/>
            <p:nvPr/>
          </p:nvSpPr>
          <p:spPr>
            <a:xfrm>
              <a:off x="-687906" y="0"/>
              <a:ext cx="3693097" cy="382809"/>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60" name="TextBox 14"/>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pic>
        <p:nvPicPr>
          <p:cNvPr id="14" name="Picture 13"/>
          <p:cNvPicPr>
            <a:picLocks noChangeAspect="1"/>
          </p:cNvPicPr>
          <p:nvPr/>
        </p:nvPicPr>
        <p:blipFill>
          <a:blip r:embed="rId2"/>
          <a:stretch>
            <a:fillRect/>
          </a:stretch>
        </p:blipFill>
        <p:spPr>
          <a:xfrm>
            <a:off x="15681753" y="1174952"/>
            <a:ext cx="2517866" cy="2725148"/>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300562618"/>
              </p:ext>
            </p:extLst>
          </p:nvPr>
        </p:nvGraphicFramePr>
        <p:xfrm>
          <a:off x="1600200" y="3951968"/>
          <a:ext cx="14859001" cy="2651760"/>
        </p:xfrm>
        <a:graphic>
          <a:graphicData uri="http://schemas.openxmlformats.org/drawingml/2006/table">
            <a:tbl>
              <a:tblPr firstRow="1" bandRow="1">
                <a:tableStyleId>{5C22544A-7EE6-4342-B048-85BDC9FD1C3A}</a:tableStyleId>
              </a:tblPr>
              <a:tblGrid>
                <a:gridCol w="4953000">
                  <a:extLst>
                    <a:ext uri="{9D8B030D-6E8A-4147-A177-3AD203B41FA5}">
                      <a16:colId xmlns:a16="http://schemas.microsoft.com/office/drawing/2014/main" val="120301581"/>
                    </a:ext>
                  </a:extLst>
                </a:gridCol>
                <a:gridCol w="3810000">
                  <a:extLst>
                    <a:ext uri="{9D8B030D-6E8A-4147-A177-3AD203B41FA5}">
                      <a16:colId xmlns:a16="http://schemas.microsoft.com/office/drawing/2014/main" val="1728054553"/>
                    </a:ext>
                  </a:extLst>
                </a:gridCol>
                <a:gridCol w="3352800">
                  <a:extLst>
                    <a:ext uri="{9D8B030D-6E8A-4147-A177-3AD203B41FA5}">
                      <a16:colId xmlns:a16="http://schemas.microsoft.com/office/drawing/2014/main" val="3385822397"/>
                    </a:ext>
                  </a:extLst>
                </a:gridCol>
                <a:gridCol w="2743201">
                  <a:extLst>
                    <a:ext uri="{9D8B030D-6E8A-4147-A177-3AD203B41FA5}">
                      <a16:colId xmlns:a16="http://schemas.microsoft.com/office/drawing/2014/main" val="2787779160"/>
                    </a:ext>
                  </a:extLst>
                </a:gridCol>
              </a:tblGrid>
              <a:tr h="370840">
                <a:tc>
                  <a:txBody>
                    <a:bodyPr/>
                    <a:lstStyle/>
                    <a:p>
                      <a:pPr algn="ctr"/>
                      <a:r>
                        <a:rPr lang="en-GB" sz="5400" b="0" dirty="0" err="1" smtClean="0">
                          <a:solidFill>
                            <a:schemeClr val="tx1"/>
                          </a:solidFill>
                          <a:latin typeface="Cambria" panose="02040503050406030204" pitchFamily="18" charset="0"/>
                          <a:ea typeface="Cambria" panose="02040503050406030204" pitchFamily="18" charset="0"/>
                        </a:rPr>
                        <a:t>Đường</a:t>
                      </a:r>
                      <a:r>
                        <a:rPr lang="en-GB" sz="5400" b="0" baseline="0" dirty="0" smtClean="0">
                          <a:solidFill>
                            <a:schemeClr val="tx1"/>
                          </a:solidFill>
                          <a:latin typeface="Cambria" panose="02040503050406030204" pitchFamily="18" charset="0"/>
                          <a:ea typeface="Cambria" panose="02040503050406030204" pitchFamily="18" charset="0"/>
                        </a:rPr>
                        <a:t> </a:t>
                      </a:r>
                      <a:r>
                        <a:rPr lang="en-GB" sz="5400" b="0" baseline="0" dirty="0" err="1" smtClean="0">
                          <a:solidFill>
                            <a:schemeClr val="tx1"/>
                          </a:solidFill>
                          <a:latin typeface="Cambria" panose="02040503050406030204" pitchFamily="18" charset="0"/>
                          <a:ea typeface="Cambria" panose="02040503050406030204" pitchFamily="18" charset="0"/>
                        </a:rPr>
                        <a:t>kính</a:t>
                      </a:r>
                      <a:r>
                        <a:rPr lang="en-GB" sz="5400" b="0" baseline="0" dirty="0" smtClean="0">
                          <a:solidFill>
                            <a:schemeClr val="tx1"/>
                          </a:solidFill>
                          <a:latin typeface="Cambria" panose="02040503050406030204" pitchFamily="18" charset="0"/>
                          <a:ea typeface="Cambria" panose="02040503050406030204" pitchFamily="18" charset="0"/>
                        </a:rPr>
                        <a:t> </a:t>
                      </a:r>
                      <a:r>
                        <a:rPr lang="en-GB" sz="5400" b="0" baseline="0" dirty="0" err="1" smtClean="0">
                          <a:solidFill>
                            <a:schemeClr val="tx1"/>
                          </a:solidFill>
                          <a:latin typeface="Cambria" panose="02040503050406030204" pitchFamily="18" charset="0"/>
                          <a:ea typeface="Cambria" panose="02040503050406030204" pitchFamily="18" charset="0"/>
                        </a:rPr>
                        <a:t>hình</a:t>
                      </a:r>
                      <a:r>
                        <a:rPr lang="en-GB" sz="5400" b="0" baseline="0" dirty="0" smtClean="0">
                          <a:solidFill>
                            <a:schemeClr val="tx1"/>
                          </a:solidFill>
                          <a:latin typeface="Cambria" panose="02040503050406030204" pitchFamily="18" charset="0"/>
                          <a:ea typeface="Cambria" panose="02040503050406030204" pitchFamily="18" charset="0"/>
                        </a:rPr>
                        <a:t> </a:t>
                      </a:r>
                      <a:r>
                        <a:rPr lang="en-GB" sz="5400" b="0" baseline="0" dirty="0" err="1" smtClean="0">
                          <a:solidFill>
                            <a:schemeClr val="tx1"/>
                          </a:solidFill>
                          <a:latin typeface="Cambria" panose="02040503050406030204" pitchFamily="18" charset="0"/>
                          <a:ea typeface="Cambria" panose="02040503050406030204" pitchFamily="18" charset="0"/>
                        </a:rPr>
                        <a:t>tròn</a:t>
                      </a:r>
                      <a:endParaRPr lang="en-GB" sz="54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rgbClr val="FEE29D"/>
                    </a:solidFill>
                  </a:tcPr>
                </a:tc>
                <a:tc>
                  <a:txBody>
                    <a:bodyPr/>
                    <a:lstStyle/>
                    <a:p>
                      <a:pPr algn="ctr"/>
                      <a:r>
                        <a:rPr lang="en-GB" sz="5400" b="0" dirty="0" smtClean="0">
                          <a:solidFill>
                            <a:schemeClr val="tx1"/>
                          </a:solidFill>
                          <a:latin typeface="Cambria" panose="02040503050406030204" pitchFamily="18" charset="0"/>
                          <a:ea typeface="Cambria" panose="02040503050406030204" pitchFamily="18" charset="0"/>
                        </a:rPr>
                        <a:t>7 mm</a:t>
                      </a:r>
                      <a:endParaRPr lang="en-GB" sz="54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5400" b="0" dirty="0" smtClean="0">
                          <a:solidFill>
                            <a:schemeClr val="tx1"/>
                          </a:solidFill>
                          <a:latin typeface="Cambria" panose="02040503050406030204" pitchFamily="18" charset="0"/>
                          <a:ea typeface="Cambria" panose="02040503050406030204" pitchFamily="18" charset="0"/>
                        </a:rPr>
                        <a:t>3 cm</a:t>
                      </a:r>
                      <a:endParaRPr lang="en-GB" sz="54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5400" b="0" dirty="0" smtClean="0">
                          <a:solidFill>
                            <a:schemeClr val="tx1"/>
                          </a:solidFill>
                          <a:latin typeface="Cambria" panose="02040503050406030204" pitchFamily="18" charset="0"/>
                          <a:ea typeface="Cambria" panose="02040503050406030204" pitchFamily="18" charset="0"/>
                        </a:rPr>
                        <a:t>10 m</a:t>
                      </a:r>
                      <a:endParaRPr lang="en-GB" sz="54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extLst>
                  <a:ext uri="{0D108BD9-81ED-4DB2-BD59-A6C34878D82A}">
                    <a16:rowId xmlns:a16="http://schemas.microsoft.com/office/drawing/2014/main" val="2227987456"/>
                  </a:ext>
                </a:extLst>
              </a:tr>
              <a:tr h="370840">
                <a:tc>
                  <a:txBody>
                    <a:bodyPr/>
                    <a:lstStyle/>
                    <a:p>
                      <a:pPr algn="ctr"/>
                      <a:r>
                        <a:rPr lang="en-GB" sz="5400" b="0" dirty="0" smtClean="0">
                          <a:solidFill>
                            <a:schemeClr val="tx1"/>
                          </a:solidFill>
                          <a:latin typeface="Cambria" panose="02040503050406030204" pitchFamily="18" charset="0"/>
                          <a:ea typeface="Cambria" panose="02040503050406030204" pitchFamily="18" charset="0"/>
                        </a:rPr>
                        <a:t>Chu vi </a:t>
                      </a:r>
                      <a:r>
                        <a:rPr lang="en-GB" sz="5400" b="0" dirty="0" err="1" smtClean="0">
                          <a:solidFill>
                            <a:schemeClr val="tx1"/>
                          </a:solidFill>
                          <a:latin typeface="Cambria" panose="02040503050406030204" pitchFamily="18" charset="0"/>
                          <a:ea typeface="Cambria" panose="02040503050406030204" pitchFamily="18" charset="0"/>
                        </a:rPr>
                        <a:t>hình</a:t>
                      </a:r>
                      <a:r>
                        <a:rPr lang="en-GB" sz="5400" b="0" baseline="0" dirty="0" smtClean="0">
                          <a:solidFill>
                            <a:schemeClr val="tx1"/>
                          </a:solidFill>
                          <a:latin typeface="Cambria" panose="02040503050406030204" pitchFamily="18" charset="0"/>
                          <a:ea typeface="Cambria" panose="02040503050406030204" pitchFamily="18" charset="0"/>
                        </a:rPr>
                        <a:t> </a:t>
                      </a:r>
                      <a:r>
                        <a:rPr lang="en-GB" sz="5400" b="0" baseline="0" dirty="0" err="1" smtClean="0">
                          <a:solidFill>
                            <a:schemeClr val="tx1"/>
                          </a:solidFill>
                          <a:latin typeface="Cambria" panose="02040503050406030204" pitchFamily="18" charset="0"/>
                          <a:ea typeface="Cambria" panose="02040503050406030204" pitchFamily="18" charset="0"/>
                        </a:rPr>
                        <a:t>tròn</a:t>
                      </a:r>
                      <a:endParaRPr lang="en-GB" sz="54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rgbClr val="FEE29D"/>
                    </a:solidFill>
                  </a:tcPr>
                </a:tc>
                <a:tc>
                  <a:txBody>
                    <a:bodyPr/>
                    <a:lstStyle/>
                    <a:p>
                      <a:pPr algn="ctr"/>
                      <a:r>
                        <a:rPr lang="vi-VN" sz="5400" dirty="0" smtClean="0">
                          <a:latin typeface="Cambria" panose="02040503050406030204" pitchFamily="18" charset="0"/>
                          <a:ea typeface="Cambria" panose="02040503050406030204" pitchFamily="18" charset="0"/>
                        </a:rPr>
                        <a:t>21,98 mm</a:t>
                      </a:r>
                      <a:endParaRPr lang="en-GB" sz="54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vi-VN" sz="5400" dirty="0" smtClean="0">
                          <a:latin typeface="Cambria" panose="02040503050406030204" pitchFamily="18" charset="0"/>
                          <a:ea typeface="Cambria" panose="02040503050406030204" pitchFamily="18" charset="0"/>
                        </a:rPr>
                        <a:t>9,42 cm</a:t>
                      </a:r>
                      <a:endParaRPr lang="en-GB" sz="54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vi-VN" sz="5400" dirty="0" smtClean="0">
                          <a:latin typeface="Cambria" panose="02040503050406030204" pitchFamily="18" charset="0"/>
                          <a:ea typeface="Cambria" panose="02040503050406030204" pitchFamily="18" charset="0"/>
                        </a:rPr>
                        <a:t>31,4 m</a:t>
                      </a:r>
                      <a:endParaRPr lang="en-GB" sz="54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extLst>
                  <a:ext uri="{0D108BD9-81ED-4DB2-BD59-A6C34878D82A}">
                    <a16:rowId xmlns:a16="http://schemas.microsoft.com/office/drawing/2014/main" val="2710245542"/>
                  </a:ext>
                </a:extLst>
              </a:tr>
            </a:tbl>
          </a:graphicData>
        </a:graphic>
      </p:graphicFrame>
      <p:pic>
        <p:nvPicPr>
          <p:cNvPr id="16" name="Picture 15"/>
          <p:cNvPicPr>
            <a:picLocks noChangeAspect="1"/>
          </p:cNvPicPr>
          <p:nvPr/>
        </p:nvPicPr>
        <p:blipFill>
          <a:blip r:embed="rId3"/>
          <a:stretch>
            <a:fillRect/>
          </a:stretch>
        </p:blipFill>
        <p:spPr>
          <a:xfrm>
            <a:off x="838200" y="7052345"/>
            <a:ext cx="3248016" cy="3215605"/>
          </a:xfrm>
          <a:prstGeom prst="rect">
            <a:avLst/>
          </a:prstGeom>
        </p:spPr>
      </p:pic>
      <p:pic>
        <p:nvPicPr>
          <p:cNvPr id="2" name="Picture 1"/>
          <p:cNvPicPr>
            <a:picLocks noChangeAspect="1"/>
          </p:cNvPicPr>
          <p:nvPr/>
        </p:nvPicPr>
        <p:blipFill>
          <a:blip r:embed="rId4"/>
          <a:stretch>
            <a:fillRect/>
          </a:stretch>
        </p:blipFill>
        <p:spPr>
          <a:xfrm>
            <a:off x="4343400" y="309178"/>
            <a:ext cx="8669263" cy="2243522"/>
          </a:xfrm>
          <a:prstGeom prst="rect">
            <a:avLst/>
          </a:prstGeom>
        </p:spPr>
      </p:pic>
    </p:spTree>
    <p:extLst>
      <p:ext uri="{BB962C8B-B14F-4D97-AF65-F5344CB8AC3E}">
        <p14:creationId xmlns:p14="http://schemas.microsoft.com/office/powerpoint/2010/main" val="2708109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par>
                                <p:cTn id="15" presetID="2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down)">
                                      <p:cBhvr>
                                        <p:cTn id="2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58" name="Group 12"/>
          <p:cNvGrpSpPr/>
          <p:nvPr/>
        </p:nvGrpSpPr>
        <p:grpSpPr>
          <a:xfrm>
            <a:off x="685800" y="495300"/>
            <a:ext cx="16840200" cy="8763000"/>
            <a:chOff x="-687906" y="-28575"/>
            <a:chExt cx="3693097" cy="411384"/>
          </a:xfrm>
        </p:grpSpPr>
        <p:sp>
          <p:nvSpPr>
            <p:cNvPr id="59" name="Freeform 13"/>
            <p:cNvSpPr/>
            <p:nvPr/>
          </p:nvSpPr>
          <p:spPr>
            <a:xfrm>
              <a:off x="-687906" y="0"/>
              <a:ext cx="3693097" cy="382809"/>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60" name="TextBox 14"/>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sp>
        <p:nvSpPr>
          <p:cNvPr id="61" name="Rectangle 60"/>
          <p:cNvSpPr/>
          <p:nvPr/>
        </p:nvSpPr>
        <p:spPr>
          <a:xfrm>
            <a:off x="2514600" y="1456420"/>
            <a:ext cx="11096400" cy="923330"/>
          </a:xfrm>
          <a:prstGeom prst="rect">
            <a:avLst/>
          </a:prstGeom>
        </p:spPr>
        <p:txBody>
          <a:bodyPr wrap="square">
            <a:spAutoFit/>
          </a:bodyPr>
          <a:lstStyle/>
          <a:p>
            <a:pPr algn="ctr"/>
            <a:r>
              <a:rPr lang="en-GB" sz="5400" dirty="0" err="1" smtClean="0">
                <a:latin typeface="Cambria" panose="02040503050406030204" pitchFamily="18" charset="0"/>
                <a:ea typeface="Cambria" panose="02040503050406030204" pitchFamily="18" charset="0"/>
              </a:rPr>
              <a:t>Hoàn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thành</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bảng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sau</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theo</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mẫu</a:t>
            </a:r>
            <a:r>
              <a:rPr lang="en-GB" sz="5400" dirty="0" smtClean="0">
                <a:latin typeface="Cambria" panose="02040503050406030204" pitchFamily="18" charset="0"/>
                <a:ea typeface="Cambria" panose="02040503050406030204" pitchFamily="18" charset="0"/>
              </a:rPr>
              <a:t>):</a:t>
            </a:r>
            <a:endParaRPr lang="en-GB" sz="5400" dirty="0">
              <a:latin typeface="Cambria" panose="02040503050406030204" pitchFamily="18" charset="0"/>
              <a:ea typeface="Cambria" panose="020405030504060302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78743924"/>
              </p:ext>
            </p:extLst>
          </p:nvPr>
        </p:nvGraphicFramePr>
        <p:xfrm>
          <a:off x="1143000" y="3086240"/>
          <a:ext cx="15506700" cy="140208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120301581"/>
                    </a:ext>
                  </a:extLst>
                </a:gridCol>
                <a:gridCol w="5700205">
                  <a:extLst>
                    <a:ext uri="{9D8B030D-6E8A-4147-A177-3AD203B41FA5}">
                      <a16:colId xmlns:a16="http://schemas.microsoft.com/office/drawing/2014/main" val="3007946246"/>
                    </a:ext>
                  </a:extLst>
                </a:gridCol>
                <a:gridCol w="1889141">
                  <a:extLst>
                    <a:ext uri="{9D8B030D-6E8A-4147-A177-3AD203B41FA5}">
                      <a16:colId xmlns:a16="http://schemas.microsoft.com/office/drawing/2014/main" val="1728054553"/>
                    </a:ext>
                  </a:extLst>
                </a:gridCol>
                <a:gridCol w="1731713">
                  <a:extLst>
                    <a:ext uri="{9D8B030D-6E8A-4147-A177-3AD203B41FA5}">
                      <a16:colId xmlns:a16="http://schemas.microsoft.com/office/drawing/2014/main" val="3385822397"/>
                    </a:ext>
                  </a:extLst>
                </a:gridCol>
                <a:gridCol w="1613641">
                  <a:extLst>
                    <a:ext uri="{9D8B030D-6E8A-4147-A177-3AD203B41FA5}">
                      <a16:colId xmlns:a16="http://schemas.microsoft.com/office/drawing/2014/main" val="2787779160"/>
                    </a:ext>
                  </a:extLst>
                </a:gridCol>
              </a:tblGrid>
              <a:tr h="370840">
                <a:tc>
                  <a:txBody>
                    <a:bodyPr/>
                    <a:lstStyle/>
                    <a:p>
                      <a:pPr algn="ctr"/>
                      <a:r>
                        <a:rPr lang="en-GB" sz="4000" b="0" dirty="0" err="1" smtClean="0">
                          <a:solidFill>
                            <a:schemeClr val="tx1"/>
                          </a:solidFill>
                          <a:latin typeface="Cambria" panose="02040503050406030204" pitchFamily="18" charset="0"/>
                          <a:ea typeface="Cambria" panose="02040503050406030204" pitchFamily="18" charset="0"/>
                        </a:rPr>
                        <a:t>Bán</a:t>
                      </a:r>
                      <a:r>
                        <a:rPr lang="en-GB" sz="4000" b="0" baseline="0" dirty="0" smtClean="0">
                          <a:solidFill>
                            <a:schemeClr val="tx1"/>
                          </a:solidFill>
                          <a:latin typeface="Cambria" panose="02040503050406030204" pitchFamily="18" charset="0"/>
                          <a:ea typeface="Cambria" panose="02040503050406030204" pitchFamily="18" charset="0"/>
                        </a:rPr>
                        <a:t> </a:t>
                      </a:r>
                      <a:r>
                        <a:rPr lang="en-GB" sz="4000" b="0" baseline="0" dirty="0" err="1" smtClean="0">
                          <a:solidFill>
                            <a:schemeClr val="tx1"/>
                          </a:solidFill>
                          <a:latin typeface="Cambria" panose="02040503050406030204" pitchFamily="18" charset="0"/>
                          <a:ea typeface="Cambria" panose="02040503050406030204" pitchFamily="18" charset="0"/>
                        </a:rPr>
                        <a:t>kính</a:t>
                      </a:r>
                      <a:r>
                        <a:rPr lang="en-GB" sz="4000" b="0" baseline="0" dirty="0" smtClean="0">
                          <a:solidFill>
                            <a:schemeClr val="tx1"/>
                          </a:solidFill>
                          <a:latin typeface="Cambria" panose="02040503050406030204" pitchFamily="18" charset="0"/>
                          <a:ea typeface="Cambria" panose="02040503050406030204" pitchFamily="18" charset="0"/>
                        </a:rPr>
                        <a:t> </a:t>
                      </a:r>
                      <a:r>
                        <a:rPr lang="en-GB" sz="4000" b="0" baseline="0" dirty="0" err="1" smtClean="0">
                          <a:solidFill>
                            <a:schemeClr val="tx1"/>
                          </a:solidFill>
                          <a:latin typeface="Cambria" panose="02040503050406030204" pitchFamily="18" charset="0"/>
                          <a:ea typeface="Cambria" panose="02040503050406030204" pitchFamily="18" charset="0"/>
                        </a:rPr>
                        <a:t>hình</a:t>
                      </a:r>
                      <a:r>
                        <a:rPr lang="en-GB" sz="4000" b="0" baseline="0" dirty="0" smtClean="0">
                          <a:solidFill>
                            <a:schemeClr val="tx1"/>
                          </a:solidFill>
                          <a:latin typeface="Cambria" panose="02040503050406030204" pitchFamily="18" charset="0"/>
                          <a:ea typeface="Cambria" panose="02040503050406030204" pitchFamily="18" charset="0"/>
                        </a:rPr>
                        <a:t> </a:t>
                      </a:r>
                      <a:r>
                        <a:rPr lang="en-GB" sz="4000" b="0" baseline="0" dirty="0" err="1" smtClean="0">
                          <a:solidFill>
                            <a:schemeClr val="tx1"/>
                          </a:solidFill>
                          <a:latin typeface="Cambria" panose="02040503050406030204" pitchFamily="18" charset="0"/>
                          <a:ea typeface="Cambria" panose="02040503050406030204" pitchFamily="18" charset="0"/>
                        </a:rPr>
                        <a:t>tròn</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rgbClr val="FEE29D"/>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5 cm</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5 </a:t>
                      </a:r>
                      <a:r>
                        <a:rPr lang="en-GB" sz="4000" b="0" dirty="0" err="1" smtClean="0">
                          <a:solidFill>
                            <a:schemeClr val="tx1"/>
                          </a:solidFill>
                          <a:latin typeface="Cambria" panose="02040503050406030204" pitchFamily="18" charset="0"/>
                          <a:ea typeface="Cambria" panose="02040503050406030204" pitchFamily="18" charset="0"/>
                        </a:rPr>
                        <a:t>dm</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3 m</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4 km</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extLst>
                  <a:ext uri="{0D108BD9-81ED-4DB2-BD59-A6C34878D82A}">
                    <a16:rowId xmlns:a16="http://schemas.microsoft.com/office/drawing/2014/main" val="2227987456"/>
                  </a:ext>
                </a:extLst>
              </a:tr>
              <a:tr h="370840">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Chu vi </a:t>
                      </a:r>
                      <a:r>
                        <a:rPr lang="en-GB" sz="4000" b="0" dirty="0" err="1" smtClean="0">
                          <a:solidFill>
                            <a:schemeClr val="tx1"/>
                          </a:solidFill>
                          <a:latin typeface="Cambria" panose="02040503050406030204" pitchFamily="18" charset="0"/>
                          <a:ea typeface="Cambria" panose="02040503050406030204" pitchFamily="18" charset="0"/>
                        </a:rPr>
                        <a:t>hình</a:t>
                      </a:r>
                      <a:r>
                        <a:rPr lang="en-GB" sz="4000" b="0" baseline="0" dirty="0" smtClean="0">
                          <a:solidFill>
                            <a:schemeClr val="tx1"/>
                          </a:solidFill>
                          <a:latin typeface="Cambria" panose="02040503050406030204" pitchFamily="18" charset="0"/>
                          <a:ea typeface="Cambria" panose="02040503050406030204" pitchFamily="18" charset="0"/>
                        </a:rPr>
                        <a:t> </a:t>
                      </a:r>
                      <a:r>
                        <a:rPr lang="en-GB" sz="4000" b="0" baseline="0" dirty="0" err="1" smtClean="0">
                          <a:solidFill>
                            <a:schemeClr val="tx1"/>
                          </a:solidFill>
                          <a:latin typeface="Cambria" panose="02040503050406030204" pitchFamily="18" charset="0"/>
                          <a:ea typeface="Cambria" panose="02040503050406030204" pitchFamily="18" charset="0"/>
                        </a:rPr>
                        <a:t>tròn</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rgbClr val="FEE29D"/>
                    </a:solidFill>
                  </a:tcPr>
                </a:tc>
                <a:tc>
                  <a:txBody>
                    <a:bodyPr/>
                    <a:lstStyle/>
                    <a:p>
                      <a:pPr algn="ctr"/>
                      <a:r>
                        <a:rPr lang="vi-VN" sz="4000" dirty="0" smtClean="0">
                          <a:latin typeface="Cambria" panose="02040503050406030204" pitchFamily="18" charset="0"/>
                          <a:ea typeface="Cambria" panose="02040503050406030204" pitchFamily="18" charset="0"/>
                        </a:rPr>
                        <a:t>3,14 × </a:t>
                      </a:r>
                      <a:r>
                        <a:rPr lang="en-GB" sz="4000" dirty="0" smtClean="0">
                          <a:latin typeface="Cambria" panose="02040503050406030204" pitchFamily="18" charset="0"/>
                          <a:ea typeface="Cambria" panose="02040503050406030204" pitchFamily="18" charset="0"/>
                        </a:rPr>
                        <a:t>5 </a:t>
                      </a:r>
                      <a:r>
                        <a:rPr lang="vi-VN" sz="4000" dirty="0" smtClean="0">
                          <a:latin typeface="Cambria" panose="02040503050406030204" pitchFamily="18" charset="0"/>
                          <a:ea typeface="Cambria" panose="02040503050406030204" pitchFamily="18" charset="0"/>
                        </a:rPr>
                        <a:t>×</a:t>
                      </a:r>
                      <a:r>
                        <a:rPr lang="en-GB" sz="4000" dirty="0" smtClean="0">
                          <a:latin typeface="Cambria" panose="02040503050406030204" pitchFamily="18" charset="0"/>
                          <a:ea typeface="Cambria" panose="02040503050406030204" pitchFamily="18" charset="0"/>
                        </a:rPr>
                        <a:t> 2</a:t>
                      </a:r>
                      <a:r>
                        <a:rPr lang="vi-VN" sz="4000" dirty="0" smtClean="0">
                          <a:latin typeface="Cambria" panose="02040503050406030204" pitchFamily="18" charset="0"/>
                          <a:ea typeface="Cambria" panose="02040503050406030204" pitchFamily="18" charset="0"/>
                        </a:rPr>
                        <a:t> = </a:t>
                      </a:r>
                      <a:r>
                        <a:rPr lang="en-GB" sz="4000" dirty="0" smtClean="0">
                          <a:latin typeface="Cambria" panose="02040503050406030204" pitchFamily="18" charset="0"/>
                          <a:ea typeface="Cambria" panose="02040503050406030204" pitchFamily="18" charset="0"/>
                        </a:rPr>
                        <a:t>18,84 (</a:t>
                      </a:r>
                      <a:r>
                        <a:rPr lang="en-GB" sz="4000" dirty="0" err="1" smtClean="0">
                          <a:latin typeface="Cambria" panose="02040503050406030204" pitchFamily="18" charset="0"/>
                          <a:ea typeface="Cambria" panose="02040503050406030204" pitchFamily="18" charset="0"/>
                        </a:rPr>
                        <a:t>dm</a:t>
                      </a:r>
                      <a:r>
                        <a:rPr lang="en-GB" sz="4000" dirty="0" smtClean="0">
                          <a:latin typeface="Cambria" panose="02040503050406030204" pitchFamily="18" charset="0"/>
                          <a:ea typeface="Cambria" panose="02040503050406030204" pitchFamily="18" charset="0"/>
                        </a:rPr>
                        <a:t>)</a:t>
                      </a:r>
                      <a:r>
                        <a:rPr lang="vi-VN" sz="4000" dirty="0" smtClean="0">
                          <a:latin typeface="Cambria" panose="02040503050406030204" pitchFamily="18" charset="0"/>
                          <a:ea typeface="Cambria" panose="02040503050406030204" pitchFamily="18" charset="0"/>
                        </a:rPr>
                        <a:t> </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4000" b="0" dirty="0" smtClean="0">
                          <a:solidFill>
                            <a:schemeClr val="tx1"/>
                          </a:solidFill>
                          <a:latin typeface="Cambria" panose="02040503050406030204" pitchFamily="18" charset="0"/>
                          <a:ea typeface="Cambria" panose="02040503050406030204" pitchFamily="18" charset="0"/>
                        </a:rPr>
                        <a:t>?</a:t>
                      </a:r>
                      <a:endParaRPr lang="en-GB" sz="40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extLst>
                  <a:ext uri="{0D108BD9-81ED-4DB2-BD59-A6C34878D82A}">
                    <a16:rowId xmlns:a16="http://schemas.microsoft.com/office/drawing/2014/main" val="2710245542"/>
                  </a:ext>
                </a:extLst>
              </a:tr>
            </a:tbl>
          </a:graphicData>
        </a:graphic>
      </p:graphicFrame>
      <p:grpSp>
        <p:nvGrpSpPr>
          <p:cNvPr id="6" name="Group 5"/>
          <p:cNvGrpSpPr/>
          <p:nvPr/>
        </p:nvGrpSpPr>
        <p:grpSpPr>
          <a:xfrm>
            <a:off x="3851033" y="5290988"/>
            <a:ext cx="10991964" cy="4996012"/>
            <a:chOff x="3851033" y="5290988"/>
            <a:chExt cx="10991964" cy="4996012"/>
          </a:xfrm>
        </p:grpSpPr>
        <p:grpSp>
          <p:nvGrpSpPr>
            <p:cNvPr id="4" name="Group 3"/>
            <p:cNvGrpSpPr/>
            <p:nvPr/>
          </p:nvGrpSpPr>
          <p:grpSpPr>
            <a:xfrm>
              <a:off x="4343400" y="5353051"/>
              <a:ext cx="10499597" cy="4933949"/>
              <a:chOff x="6330991" y="5353051"/>
              <a:chExt cx="10499597" cy="4933949"/>
            </a:xfrm>
          </p:grpSpPr>
          <p:pic>
            <p:nvPicPr>
              <p:cNvPr id="16" name="Picture 15"/>
              <p:cNvPicPr>
                <a:picLocks noChangeAspect="1"/>
              </p:cNvPicPr>
              <p:nvPr/>
            </p:nvPicPr>
            <p:blipFill>
              <a:blip r:embed="rId3"/>
              <a:stretch>
                <a:fillRect/>
              </a:stretch>
            </p:blipFill>
            <p:spPr>
              <a:xfrm flipH="1">
                <a:off x="12946781" y="6286500"/>
                <a:ext cx="3883807" cy="4000500"/>
              </a:xfrm>
              <a:prstGeom prst="rect">
                <a:avLst/>
              </a:prstGeom>
            </p:spPr>
          </p:pic>
          <p:sp>
            <p:nvSpPr>
              <p:cNvPr id="17" name="Freeform 3"/>
              <p:cNvSpPr/>
              <p:nvPr/>
            </p:nvSpPr>
            <p:spPr>
              <a:xfrm>
                <a:off x="6330991" y="5353051"/>
                <a:ext cx="7244128" cy="2657908"/>
              </a:xfrm>
              <a:custGeom>
                <a:avLst/>
                <a:gdLst/>
                <a:ahLst/>
                <a:cxnLst/>
                <a:rect l="l" t="t" r="r" b="b"/>
                <a:pathLst>
                  <a:path w="3252550" h="1072225">
                    <a:moveTo>
                      <a:pt x="62690" y="0"/>
                    </a:moveTo>
                    <a:lnTo>
                      <a:pt x="3189860" y="0"/>
                    </a:lnTo>
                    <a:cubicBezTo>
                      <a:pt x="3206486" y="0"/>
                      <a:pt x="3222431" y="6605"/>
                      <a:pt x="3234188" y="18361"/>
                    </a:cubicBezTo>
                    <a:cubicBezTo>
                      <a:pt x="3245945" y="30118"/>
                      <a:pt x="3252550" y="46064"/>
                      <a:pt x="3252550" y="62690"/>
                    </a:cubicBezTo>
                    <a:lnTo>
                      <a:pt x="3252550" y="1009535"/>
                    </a:lnTo>
                    <a:cubicBezTo>
                      <a:pt x="3252550" y="1044158"/>
                      <a:pt x="3224482" y="1072225"/>
                      <a:pt x="3189860" y="1072225"/>
                    </a:cubicBezTo>
                    <a:lnTo>
                      <a:pt x="62690" y="1072225"/>
                    </a:lnTo>
                    <a:cubicBezTo>
                      <a:pt x="28067" y="1072225"/>
                      <a:pt x="0" y="1044158"/>
                      <a:pt x="0" y="1009535"/>
                    </a:cubicBezTo>
                    <a:lnTo>
                      <a:pt x="0" y="62690"/>
                    </a:lnTo>
                    <a:cubicBezTo>
                      <a:pt x="0" y="28067"/>
                      <a:pt x="28067" y="0"/>
                      <a:pt x="62690" y="0"/>
                    </a:cubicBezTo>
                    <a:close/>
                  </a:path>
                </a:pathLst>
              </a:custGeom>
              <a:solidFill>
                <a:schemeClr val="bg1"/>
              </a:solidFill>
              <a:ln w="57150">
                <a:solidFill>
                  <a:srgbClr val="56302C"/>
                </a:solidFill>
              </a:ln>
            </p:spPr>
          </p:sp>
        </p:grpSp>
        <p:pic>
          <p:nvPicPr>
            <p:cNvPr id="5" name="Picture 4"/>
            <p:cNvPicPr>
              <a:picLocks noChangeAspect="1"/>
            </p:cNvPicPr>
            <p:nvPr/>
          </p:nvPicPr>
          <p:blipFill>
            <a:blip r:embed="rId4"/>
            <a:stretch>
              <a:fillRect/>
            </a:stretch>
          </p:blipFill>
          <p:spPr>
            <a:xfrm>
              <a:off x="3851033" y="5290988"/>
              <a:ext cx="7736495" cy="2700921"/>
            </a:xfrm>
            <a:prstGeom prst="rect">
              <a:avLst/>
            </a:prstGeom>
          </p:spPr>
        </p:pic>
      </p:grpSp>
      <p:pic>
        <p:nvPicPr>
          <p:cNvPr id="13" name="Picture 12"/>
          <p:cNvPicPr>
            <a:picLocks noChangeAspect="1"/>
          </p:cNvPicPr>
          <p:nvPr/>
        </p:nvPicPr>
        <p:blipFill>
          <a:blip r:embed="rId5"/>
          <a:stretch>
            <a:fillRect/>
          </a:stretch>
        </p:blipFill>
        <p:spPr>
          <a:xfrm>
            <a:off x="1358726" y="1326160"/>
            <a:ext cx="1371719" cy="1609483"/>
          </a:xfrm>
          <a:prstGeom prst="rect">
            <a:avLst/>
          </a:prstGeom>
        </p:spPr>
      </p:pic>
    </p:spTree>
    <p:extLst>
      <p:ext uri="{BB962C8B-B14F-4D97-AF65-F5344CB8AC3E}">
        <p14:creationId xmlns:p14="http://schemas.microsoft.com/office/powerpoint/2010/main" val="627279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1000"/>
                                        <p:tgtEl>
                                          <p:spTgt spid="58"/>
                                        </p:tgtEl>
                                      </p:cBhvr>
                                    </p:animEffect>
                                    <p:anim calcmode="lin" valueType="num">
                                      <p:cBhvr>
                                        <p:cTn id="18" dur="1000" fill="hold"/>
                                        <p:tgtEl>
                                          <p:spTgt spid="58"/>
                                        </p:tgtEl>
                                        <p:attrNameLst>
                                          <p:attrName>ppt_x</p:attrName>
                                        </p:attrNameLst>
                                      </p:cBhvr>
                                      <p:tavLst>
                                        <p:tav tm="0">
                                          <p:val>
                                            <p:strVal val="#ppt_x"/>
                                          </p:val>
                                        </p:tav>
                                        <p:tav tm="100000">
                                          <p:val>
                                            <p:strVal val="#ppt_x"/>
                                          </p:val>
                                        </p:tav>
                                      </p:tavLst>
                                    </p:anim>
                                    <p:anim calcmode="lin" valueType="num">
                                      <p:cBhvr>
                                        <p:cTn id="19" dur="1000" fill="hold"/>
                                        <p:tgtEl>
                                          <p:spTgt spid="5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2" name="Group 2"/>
          <p:cNvGrpSpPr/>
          <p:nvPr/>
        </p:nvGrpSpPr>
        <p:grpSpPr>
          <a:xfrm>
            <a:off x="2438401" y="647699"/>
            <a:ext cx="12880365" cy="6428563"/>
            <a:chOff x="-139809" y="-292763"/>
            <a:chExt cx="3392359" cy="1693119"/>
          </a:xfrm>
        </p:grpSpPr>
        <p:sp>
          <p:nvSpPr>
            <p:cNvPr id="3" name="Freeform 3"/>
            <p:cNvSpPr/>
            <p:nvPr/>
          </p:nvSpPr>
          <p:spPr>
            <a:xfrm>
              <a:off x="-139809" y="-292763"/>
              <a:ext cx="3392359" cy="1693119"/>
            </a:xfrm>
            <a:custGeom>
              <a:avLst/>
              <a:gdLst/>
              <a:ahLst/>
              <a:cxnLst/>
              <a:rect l="l" t="t" r="r" b="b"/>
              <a:pathLst>
                <a:path w="3252550" h="1072225">
                  <a:moveTo>
                    <a:pt x="62690" y="0"/>
                  </a:moveTo>
                  <a:lnTo>
                    <a:pt x="3189860" y="0"/>
                  </a:lnTo>
                  <a:cubicBezTo>
                    <a:pt x="3206486" y="0"/>
                    <a:pt x="3222431" y="6605"/>
                    <a:pt x="3234188" y="18361"/>
                  </a:cubicBezTo>
                  <a:cubicBezTo>
                    <a:pt x="3245945" y="30118"/>
                    <a:pt x="3252550" y="46064"/>
                    <a:pt x="3252550" y="62690"/>
                  </a:cubicBezTo>
                  <a:lnTo>
                    <a:pt x="3252550" y="1009535"/>
                  </a:lnTo>
                  <a:cubicBezTo>
                    <a:pt x="3252550" y="1044158"/>
                    <a:pt x="3224482" y="1072225"/>
                    <a:pt x="3189860" y="1072225"/>
                  </a:cubicBezTo>
                  <a:lnTo>
                    <a:pt x="62690" y="1072225"/>
                  </a:lnTo>
                  <a:cubicBezTo>
                    <a:pt x="28067" y="1072225"/>
                    <a:pt x="0" y="1044158"/>
                    <a:pt x="0" y="1009535"/>
                  </a:cubicBezTo>
                  <a:lnTo>
                    <a:pt x="0" y="62690"/>
                  </a:lnTo>
                  <a:cubicBezTo>
                    <a:pt x="0" y="28067"/>
                    <a:pt x="28067" y="0"/>
                    <a:pt x="62690" y="0"/>
                  </a:cubicBezTo>
                  <a:close/>
                </a:path>
              </a:pathLst>
            </a:custGeom>
            <a:solidFill>
              <a:schemeClr val="bg1"/>
            </a:solidFill>
          </p:spPr>
        </p:sp>
        <p:sp>
          <p:nvSpPr>
            <p:cNvPr id="4" name="TextBox 4"/>
            <p:cNvSpPr txBox="1"/>
            <p:nvPr/>
          </p:nvSpPr>
          <p:spPr>
            <a:xfrm>
              <a:off x="0" y="-28575"/>
              <a:ext cx="3252549" cy="11008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394335" y="2543698"/>
            <a:ext cx="3919649" cy="6714602"/>
          </a:xfrm>
          <a:custGeom>
            <a:avLst/>
            <a:gdLst/>
            <a:ahLst/>
            <a:cxnLst/>
            <a:rect l="l" t="t" r="r" b="b"/>
            <a:pathLst>
              <a:path w="3919649" h="6714602">
                <a:moveTo>
                  <a:pt x="0" y="0"/>
                </a:moveTo>
                <a:lnTo>
                  <a:pt x="3919648" y="0"/>
                </a:lnTo>
                <a:lnTo>
                  <a:pt x="3919648" y="6714602"/>
                </a:lnTo>
                <a:lnTo>
                  <a:pt x="0" y="6714602"/>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0" name="Freeform 10"/>
          <p:cNvSpPr/>
          <p:nvPr/>
        </p:nvSpPr>
        <p:spPr>
          <a:xfrm flipH="1">
            <a:off x="14007243" y="3015050"/>
            <a:ext cx="3886423" cy="6243250"/>
          </a:xfrm>
          <a:custGeom>
            <a:avLst/>
            <a:gdLst/>
            <a:ahLst/>
            <a:cxnLst/>
            <a:rect l="l" t="t" r="r" b="b"/>
            <a:pathLst>
              <a:path w="3886423" h="6243250">
                <a:moveTo>
                  <a:pt x="3886422" y="0"/>
                </a:moveTo>
                <a:lnTo>
                  <a:pt x="0" y="0"/>
                </a:lnTo>
                <a:lnTo>
                  <a:pt x="0" y="6243250"/>
                </a:lnTo>
                <a:lnTo>
                  <a:pt x="3886422" y="6243250"/>
                </a:lnTo>
                <a:lnTo>
                  <a:pt x="3886422"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AutoShape 22"/>
          <p:cNvSpPr/>
          <p:nvPr/>
        </p:nvSpPr>
        <p:spPr>
          <a:xfrm>
            <a:off x="4525778" y="8714264"/>
            <a:ext cx="262546" cy="520962"/>
          </a:xfrm>
          <a:prstGeom prst="line">
            <a:avLst/>
          </a:prstGeom>
          <a:ln w="47625" cap="rnd">
            <a:solidFill>
              <a:srgbClr val="56302C"/>
            </a:solidFill>
            <a:prstDash val="solid"/>
            <a:headEnd type="none" w="sm" len="sm"/>
            <a:tailEnd type="none" w="sm" len="sm"/>
          </a:ln>
        </p:spPr>
      </p:sp>
      <p:sp>
        <p:nvSpPr>
          <p:cNvPr id="23" name="AutoShape 23"/>
          <p:cNvSpPr/>
          <p:nvPr/>
        </p:nvSpPr>
        <p:spPr>
          <a:xfrm>
            <a:off x="4097350" y="8714264"/>
            <a:ext cx="262546" cy="520962"/>
          </a:xfrm>
          <a:prstGeom prst="line">
            <a:avLst/>
          </a:prstGeom>
          <a:ln w="47625" cap="rnd">
            <a:solidFill>
              <a:srgbClr val="56302C"/>
            </a:solidFill>
            <a:prstDash val="solid"/>
            <a:headEnd type="none" w="sm" len="sm"/>
            <a:tailEnd type="none" w="sm" len="sm"/>
          </a:ln>
        </p:spPr>
      </p:sp>
      <p:sp>
        <p:nvSpPr>
          <p:cNvPr id="24" name="Freeform 24"/>
          <p:cNvSpPr/>
          <p:nvPr/>
        </p:nvSpPr>
        <p:spPr>
          <a:xfrm>
            <a:off x="3534415" y="7371888"/>
            <a:ext cx="1741903" cy="1567713"/>
          </a:xfrm>
          <a:custGeom>
            <a:avLst/>
            <a:gdLst/>
            <a:ahLst/>
            <a:cxnLst/>
            <a:rect l="l" t="t" r="r" b="b"/>
            <a:pathLst>
              <a:path w="1741903" h="1567713">
                <a:moveTo>
                  <a:pt x="0" y="0"/>
                </a:moveTo>
                <a:lnTo>
                  <a:pt x="1741903" y="0"/>
                </a:lnTo>
                <a:lnTo>
                  <a:pt x="1741903" y="1567713"/>
                </a:lnTo>
                <a:lnTo>
                  <a:pt x="0" y="15677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5" name="Freeform 25"/>
          <p:cNvSpPr/>
          <p:nvPr/>
        </p:nvSpPr>
        <p:spPr>
          <a:xfrm flipH="1">
            <a:off x="5272314" y="7371888"/>
            <a:ext cx="1721351" cy="1886412"/>
          </a:xfrm>
          <a:custGeom>
            <a:avLst/>
            <a:gdLst/>
            <a:ahLst/>
            <a:cxnLst/>
            <a:rect l="l" t="t" r="r" b="b"/>
            <a:pathLst>
              <a:path w="1721351" h="1886412">
                <a:moveTo>
                  <a:pt x="1721351" y="0"/>
                </a:moveTo>
                <a:lnTo>
                  <a:pt x="0" y="0"/>
                </a:lnTo>
                <a:lnTo>
                  <a:pt x="0" y="1886412"/>
                </a:lnTo>
                <a:lnTo>
                  <a:pt x="1721351" y="1886412"/>
                </a:lnTo>
                <a:lnTo>
                  <a:pt x="1721351"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6" name="Freeform 26"/>
          <p:cNvSpPr/>
          <p:nvPr/>
        </p:nvSpPr>
        <p:spPr>
          <a:xfrm flipH="1">
            <a:off x="10735047" y="7371888"/>
            <a:ext cx="2168290" cy="1886412"/>
          </a:xfrm>
          <a:custGeom>
            <a:avLst/>
            <a:gdLst/>
            <a:ahLst/>
            <a:cxnLst/>
            <a:rect l="l" t="t" r="r" b="b"/>
            <a:pathLst>
              <a:path w="2168290" h="1886412">
                <a:moveTo>
                  <a:pt x="2168290" y="0"/>
                </a:moveTo>
                <a:lnTo>
                  <a:pt x="0" y="0"/>
                </a:lnTo>
                <a:lnTo>
                  <a:pt x="0" y="1886412"/>
                </a:lnTo>
                <a:lnTo>
                  <a:pt x="2168290" y="1886412"/>
                </a:lnTo>
                <a:lnTo>
                  <a:pt x="216829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7" name="Freeform 27"/>
          <p:cNvSpPr/>
          <p:nvPr/>
        </p:nvSpPr>
        <p:spPr>
          <a:xfrm flipH="1">
            <a:off x="6989661" y="7371888"/>
            <a:ext cx="1917573" cy="1886412"/>
          </a:xfrm>
          <a:custGeom>
            <a:avLst/>
            <a:gdLst/>
            <a:ahLst/>
            <a:cxnLst/>
            <a:rect l="l" t="t" r="r" b="b"/>
            <a:pathLst>
              <a:path w="1917573" h="1886412">
                <a:moveTo>
                  <a:pt x="1917573" y="0"/>
                </a:moveTo>
                <a:lnTo>
                  <a:pt x="0" y="0"/>
                </a:lnTo>
                <a:lnTo>
                  <a:pt x="0" y="1886412"/>
                </a:lnTo>
                <a:lnTo>
                  <a:pt x="1917573" y="1886412"/>
                </a:lnTo>
                <a:lnTo>
                  <a:pt x="1917573"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8" name="Freeform 28"/>
          <p:cNvSpPr/>
          <p:nvPr/>
        </p:nvSpPr>
        <p:spPr>
          <a:xfrm>
            <a:off x="12899333" y="7371888"/>
            <a:ext cx="1728425" cy="1886412"/>
          </a:xfrm>
          <a:custGeom>
            <a:avLst/>
            <a:gdLst/>
            <a:ahLst/>
            <a:cxnLst/>
            <a:rect l="l" t="t" r="r" b="b"/>
            <a:pathLst>
              <a:path w="1728425" h="1886412">
                <a:moveTo>
                  <a:pt x="0" y="0"/>
                </a:moveTo>
                <a:lnTo>
                  <a:pt x="1728425" y="0"/>
                </a:lnTo>
                <a:lnTo>
                  <a:pt x="1728425" y="1886412"/>
                </a:lnTo>
                <a:lnTo>
                  <a:pt x="0" y="1886412"/>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9" name="AutoShape 29"/>
          <p:cNvSpPr/>
          <p:nvPr/>
        </p:nvSpPr>
        <p:spPr>
          <a:xfrm flipH="1">
            <a:off x="10024555" y="8663456"/>
            <a:ext cx="163056" cy="569616"/>
          </a:xfrm>
          <a:prstGeom prst="line">
            <a:avLst/>
          </a:prstGeom>
          <a:ln w="47625" cap="rnd">
            <a:solidFill>
              <a:srgbClr val="56302C"/>
            </a:solidFill>
            <a:prstDash val="solid"/>
            <a:headEnd type="none" w="sm" len="sm"/>
            <a:tailEnd type="none" w="sm" len="sm"/>
          </a:ln>
        </p:spPr>
      </p:sp>
      <p:sp>
        <p:nvSpPr>
          <p:cNvPr id="30" name="AutoShape 30"/>
          <p:cNvSpPr/>
          <p:nvPr/>
        </p:nvSpPr>
        <p:spPr>
          <a:xfrm flipH="1">
            <a:off x="9557609" y="8663456"/>
            <a:ext cx="161562" cy="569616"/>
          </a:xfrm>
          <a:prstGeom prst="line">
            <a:avLst/>
          </a:prstGeom>
          <a:ln w="47625" cap="rnd">
            <a:solidFill>
              <a:srgbClr val="56302C"/>
            </a:solidFill>
            <a:prstDash val="solid"/>
            <a:headEnd type="none" w="sm" len="sm"/>
            <a:tailEnd type="none" w="sm" len="sm"/>
          </a:ln>
        </p:spPr>
      </p:sp>
      <p:sp>
        <p:nvSpPr>
          <p:cNvPr id="31" name="Freeform 31"/>
          <p:cNvSpPr/>
          <p:nvPr/>
        </p:nvSpPr>
        <p:spPr>
          <a:xfrm>
            <a:off x="8903230" y="7371888"/>
            <a:ext cx="1835821" cy="1512257"/>
          </a:xfrm>
          <a:custGeom>
            <a:avLst/>
            <a:gdLst/>
            <a:ahLst/>
            <a:cxnLst/>
            <a:rect l="l" t="t" r="r" b="b"/>
            <a:pathLst>
              <a:path w="1835821" h="1512257">
                <a:moveTo>
                  <a:pt x="0" y="0"/>
                </a:moveTo>
                <a:lnTo>
                  <a:pt x="1835821" y="0"/>
                </a:lnTo>
                <a:lnTo>
                  <a:pt x="1835821" y="1512257"/>
                </a:lnTo>
                <a:lnTo>
                  <a:pt x="0" y="151225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2" name="Group 32"/>
          <p:cNvGrpSpPr/>
          <p:nvPr/>
        </p:nvGrpSpPr>
        <p:grpSpPr>
          <a:xfrm>
            <a:off x="379799" y="9418307"/>
            <a:ext cx="17499331" cy="227691"/>
            <a:chOff x="0" y="0"/>
            <a:chExt cx="4608877" cy="59968"/>
          </a:xfrm>
        </p:grpSpPr>
        <p:sp>
          <p:nvSpPr>
            <p:cNvPr id="33" name="Freeform 33"/>
            <p:cNvSpPr/>
            <p:nvPr/>
          </p:nvSpPr>
          <p:spPr>
            <a:xfrm>
              <a:off x="0" y="0"/>
              <a:ext cx="4608877" cy="59968"/>
            </a:xfrm>
            <a:custGeom>
              <a:avLst/>
              <a:gdLst/>
              <a:ahLst/>
              <a:cxnLst/>
              <a:rect l="l" t="t" r="r" b="b"/>
              <a:pathLst>
                <a:path w="4608877" h="59968">
                  <a:moveTo>
                    <a:pt x="13272" y="0"/>
                  </a:moveTo>
                  <a:lnTo>
                    <a:pt x="4595605" y="0"/>
                  </a:lnTo>
                  <a:cubicBezTo>
                    <a:pt x="4602935" y="0"/>
                    <a:pt x="4608877" y="5942"/>
                    <a:pt x="4608877" y="13272"/>
                  </a:cubicBezTo>
                  <a:lnTo>
                    <a:pt x="4608877" y="46696"/>
                  </a:lnTo>
                  <a:cubicBezTo>
                    <a:pt x="4608877" y="50216"/>
                    <a:pt x="4607479" y="53592"/>
                    <a:pt x="4604990" y="56081"/>
                  </a:cubicBezTo>
                  <a:cubicBezTo>
                    <a:pt x="4602501" y="58570"/>
                    <a:pt x="4599125" y="59968"/>
                    <a:pt x="4595605" y="59968"/>
                  </a:cubicBezTo>
                  <a:lnTo>
                    <a:pt x="13272" y="59968"/>
                  </a:lnTo>
                  <a:cubicBezTo>
                    <a:pt x="5942" y="59968"/>
                    <a:pt x="0" y="54026"/>
                    <a:pt x="0" y="46696"/>
                  </a:cubicBezTo>
                  <a:lnTo>
                    <a:pt x="0" y="13272"/>
                  </a:lnTo>
                  <a:cubicBezTo>
                    <a:pt x="0" y="5942"/>
                    <a:pt x="5942" y="0"/>
                    <a:pt x="13272" y="0"/>
                  </a:cubicBezTo>
                  <a:close/>
                </a:path>
              </a:pathLst>
            </a:custGeom>
            <a:solidFill>
              <a:srgbClr val="FF7C4D"/>
            </a:solidFill>
          </p:spPr>
        </p:sp>
        <p:sp>
          <p:nvSpPr>
            <p:cNvPr id="34" name="TextBox 34"/>
            <p:cNvSpPr txBox="1"/>
            <p:nvPr/>
          </p:nvSpPr>
          <p:spPr>
            <a:xfrm>
              <a:off x="0" y="-28575"/>
              <a:ext cx="4608877" cy="88543"/>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flipH="1">
            <a:off x="16574384" y="369059"/>
            <a:ext cx="1319282" cy="1319282"/>
          </a:xfrm>
          <a:custGeom>
            <a:avLst/>
            <a:gdLst/>
            <a:ahLst/>
            <a:cxnLst/>
            <a:rect l="l" t="t" r="r" b="b"/>
            <a:pathLst>
              <a:path w="1319282" h="1319282">
                <a:moveTo>
                  <a:pt x="1319281" y="0"/>
                </a:moveTo>
                <a:lnTo>
                  <a:pt x="0" y="0"/>
                </a:lnTo>
                <a:lnTo>
                  <a:pt x="0" y="1319282"/>
                </a:lnTo>
                <a:lnTo>
                  <a:pt x="1319281" y="1319282"/>
                </a:lnTo>
                <a:lnTo>
                  <a:pt x="1319281"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6" name="Freeform 36"/>
          <p:cNvSpPr/>
          <p:nvPr/>
        </p:nvSpPr>
        <p:spPr>
          <a:xfrm>
            <a:off x="394335" y="369059"/>
            <a:ext cx="1319282" cy="1319282"/>
          </a:xfrm>
          <a:custGeom>
            <a:avLst/>
            <a:gdLst/>
            <a:ahLst/>
            <a:cxnLst/>
            <a:rect l="l" t="t" r="r" b="b"/>
            <a:pathLst>
              <a:path w="1319282" h="1319282">
                <a:moveTo>
                  <a:pt x="0" y="0"/>
                </a:moveTo>
                <a:lnTo>
                  <a:pt x="1319281" y="0"/>
                </a:lnTo>
                <a:lnTo>
                  <a:pt x="1319281" y="1319282"/>
                </a:lnTo>
                <a:lnTo>
                  <a:pt x="0" y="131928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pic>
        <p:nvPicPr>
          <p:cNvPr id="41" name="Picture 40"/>
          <p:cNvPicPr>
            <a:picLocks noChangeAspect="1"/>
          </p:cNvPicPr>
          <p:nvPr/>
        </p:nvPicPr>
        <p:blipFill>
          <a:blip r:embed="rId22"/>
          <a:stretch>
            <a:fillRect/>
          </a:stretch>
        </p:blipFill>
        <p:spPr>
          <a:xfrm>
            <a:off x="3812586" y="647699"/>
            <a:ext cx="10662828" cy="9321592"/>
          </a:xfrm>
          <a:prstGeom prst="rect">
            <a:avLst/>
          </a:prstGeom>
        </p:spPr>
      </p:pic>
    </p:spTree>
    <p:extLst>
      <p:ext uri="{BB962C8B-B14F-4D97-AF65-F5344CB8AC3E}">
        <p14:creationId xmlns:p14="http://schemas.microsoft.com/office/powerpoint/2010/main" val="1237293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0"/>
                                        <p:tgtEl>
                                          <p:spTgt spid="32"/>
                                        </p:tgtEl>
                                      </p:cBhvr>
                                    </p:animEffect>
                                    <p:anim calcmode="lin" valueType="num">
                                      <p:cBhvr>
                                        <p:cTn id="73" dur="1000" fill="hold"/>
                                        <p:tgtEl>
                                          <p:spTgt spid="32"/>
                                        </p:tgtEl>
                                        <p:attrNameLst>
                                          <p:attrName>ppt_x</p:attrName>
                                        </p:attrNameLst>
                                      </p:cBhvr>
                                      <p:tavLst>
                                        <p:tav tm="0">
                                          <p:val>
                                            <p:strVal val="#ppt_x"/>
                                          </p:val>
                                        </p:tav>
                                        <p:tav tm="100000">
                                          <p:val>
                                            <p:strVal val="#ppt_x"/>
                                          </p:val>
                                        </p:tav>
                                      </p:tavLst>
                                    </p:anim>
                                    <p:anim calcmode="lin" valueType="num">
                                      <p:cBhvr>
                                        <p:cTn id="74" dur="1000" fill="hold"/>
                                        <p:tgtEl>
                                          <p:spTgt spid="3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1000"/>
                                        <p:tgtEl>
                                          <p:spTgt spid="41"/>
                                        </p:tgtEl>
                                      </p:cBhvr>
                                    </p:animEffect>
                                    <p:anim calcmode="lin" valueType="num">
                                      <p:cBhvr>
                                        <p:cTn id="90" dur="1000" fill="hold"/>
                                        <p:tgtEl>
                                          <p:spTgt spid="41"/>
                                        </p:tgtEl>
                                        <p:attrNameLst>
                                          <p:attrName>ppt_x</p:attrName>
                                        </p:attrNameLst>
                                      </p:cBhvr>
                                      <p:tavLst>
                                        <p:tav tm="0">
                                          <p:val>
                                            <p:strVal val="#ppt_x"/>
                                          </p:val>
                                        </p:tav>
                                        <p:tav tm="100000">
                                          <p:val>
                                            <p:strVal val="#ppt_x"/>
                                          </p:val>
                                        </p:tav>
                                      </p:tavLst>
                                    </p:anim>
                                    <p:anim calcmode="lin" valueType="num">
                                      <p:cBhvr>
                                        <p:cTn id="9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58" name="Group 12"/>
          <p:cNvGrpSpPr/>
          <p:nvPr/>
        </p:nvGrpSpPr>
        <p:grpSpPr>
          <a:xfrm>
            <a:off x="1044656" y="2552700"/>
            <a:ext cx="16328943" cy="5236021"/>
            <a:chOff x="-687906" y="-28575"/>
            <a:chExt cx="3693097" cy="411384"/>
          </a:xfrm>
        </p:grpSpPr>
        <p:sp>
          <p:nvSpPr>
            <p:cNvPr id="59" name="Freeform 13"/>
            <p:cNvSpPr/>
            <p:nvPr/>
          </p:nvSpPr>
          <p:spPr>
            <a:xfrm>
              <a:off x="-687906" y="0"/>
              <a:ext cx="3693097" cy="382809"/>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60" name="TextBox 14"/>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pic>
        <p:nvPicPr>
          <p:cNvPr id="14" name="Picture 13"/>
          <p:cNvPicPr>
            <a:picLocks noChangeAspect="1"/>
          </p:cNvPicPr>
          <p:nvPr/>
        </p:nvPicPr>
        <p:blipFill>
          <a:blip r:embed="rId2"/>
          <a:stretch>
            <a:fillRect/>
          </a:stretch>
        </p:blipFill>
        <p:spPr>
          <a:xfrm>
            <a:off x="15681753" y="1174952"/>
            <a:ext cx="2517866" cy="2725148"/>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059480770"/>
              </p:ext>
            </p:extLst>
          </p:nvPr>
        </p:nvGraphicFramePr>
        <p:xfrm>
          <a:off x="1512926" y="3951968"/>
          <a:ext cx="15392401" cy="2651760"/>
        </p:xfrm>
        <a:graphic>
          <a:graphicData uri="http://schemas.openxmlformats.org/drawingml/2006/table">
            <a:tbl>
              <a:tblPr firstRow="1" bandRow="1">
                <a:tableStyleId>{5C22544A-7EE6-4342-B048-85BDC9FD1C3A}</a:tableStyleId>
              </a:tblPr>
              <a:tblGrid>
                <a:gridCol w="5130800">
                  <a:extLst>
                    <a:ext uri="{9D8B030D-6E8A-4147-A177-3AD203B41FA5}">
                      <a16:colId xmlns:a16="http://schemas.microsoft.com/office/drawing/2014/main" val="120301581"/>
                    </a:ext>
                  </a:extLst>
                </a:gridCol>
                <a:gridCol w="3632200">
                  <a:extLst>
                    <a:ext uri="{9D8B030D-6E8A-4147-A177-3AD203B41FA5}">
                      <a16:colId xmlns:a16="http://schemas.microsoft.com/office/drawing/2014/main" val="1728054553"/>
                    </a:ext>
                  </a:extLst>
                </a:gridCol>
                <a:gridCol w="3352800">
                  <a:extLst>
                    <a:ext uri="{9D8B030D-6E8A-4147-A177-3AD203B41FA5}">
                      <a16:colId xmlns:a16="http://schemas.microsoft.com/office/drawing/2014/main" val="3385822397"/>
                    </a:ext>
                  </a:extLst>
                </a:gridCol>
                <a:gridCol w="3276601">
                  <a:extLst>
                    <a:ext uri="{9D8B030D-6E8A-4147-A177-3AD203B41FA5}">
                      <a16:colId xmlns:a16="http://schemas.microsoft.com/office/drawing/2014/main" val="2787779160"/>
                    </a:ext>
                  </a:extLst>
                </a:gridCol>
              </a:tblGrid>
              <a:tr h="370840">
                <a:tc>
                  <a:txBody>
                    <a:bodyPr/>
                    <a:lstStyle/>
                    <a:p>
                      <a:pPr algn="ctr"/>
                      <a:r>
                        <a:rPr lang="en-GB" sz="5400" b="0" dirty="0" err="1" smtClean="0">
                          <a:solidFill>
                            <a:schemeClr val="tx1"/>
                          </a:solidFill>
                          <a:latin typeface="Cambria" panose="02040503050406030204" pitchFamily="18" charset="0"/>
                          <a:ea typeface="Cambria" panose="02040503050406030204" pitchFamily="18" charset="0"/>
                        </a:rPr>
                        <a:t>Bán</a:t>
                      </a:r>
                      <a:r>
                        <a:rPr lang="en-GB" sz="5400" b="0" dirty="0" smtClean="0">
                          <a:solidFill>
                            <a:schemeClr val="tx1"/>
                          </a:solidFill>
                          <a:latin typeface="Cambria" panose="02040503050406030204" pitchFamily="18" charset="0"/>
                          <a:ea typeface="Cambria" panose="02040503050406030204" pitchFamily="18" charset="0"/>
                        </a:rPr>
                        <a:t> </a:t>
                      </a:r>
                      <a:r>
                        <a:rPr lang="en-GB" sz="5400" b="0" dirty="0" err="1" smtClean="0">
                          <a:solidFill>
                            <a:schemeClr val="tx1"/>
                          </a:solidFill>
                          <a:latin typeface="Cambria" panose="02040503050406030204" pitchFamily="18" charset="0"/>
                          <a:ea typeface="Cambria" panose="02040503050406030204" pitchFamily="18" charset="0"/>
                        </a:rPr>
                        <a:t>kính</a:t>
                      </a:r>
                      <a:r>
                        <a:rPr lang="en-GB" sz="5400" b="0" dirty="0" smtClean="0">
                          <a:solidFill>
                            <a:schemeClr val="tx1"/>
                          </a:solidFill>
                          <a:latin typeface="Cambria" panose="02040503050406030204" pitchFamily="18" charset="0"/>
                          <a:ea typeface="Cambria" panose="02040503050406030204" pitchFamily="18" charset="0"/>
                        </a:rPr>
                        <a:t> </a:t>
                      </a:r>
                      <a:r>
                        <a:rPr lang="en-GB" sz="5400" b="0" dirty="0" err="1" smtClean="0">
                          <a:solidFill>
                            <a:schemeClr val="tx1"/>
                          </a:solidFill>
                          <a:latin typeface="Cambria" panose="02040503050406030204" pitchFamily="18" charset="0"/>
                          <a:ea typeface="Cambria" panose="02040503050406030204" pitchFamily="18" charset="0"/>
                        </a:rPr>
                        <a:t>hình</a:t>
                      </a:r>
                      <a:r>
                        <a:rPr lang="en-GB" sz="5400" b="0" dirty="0" smtClean="0">
                          <a:solidFill>
                            <a:schemeClr val="tx1"/>
                          </a:solidFill>
                          <a:latin typeface="Cambria" panose="02040503050406030204" pitchFamily="18" charset="0"/>
                          <a:ea typeface="Cambria" panose="02040503050406030204" pitchFamily="18" charset="0"/>
                        </a:rPr>
                        <a:t> </a:t>
                      </a:r>
                      <a:r>
                        <a:rPr lang="en-GB" sz="5400" b="0" dirty="0" err="1" smtClean="0">
                          <a:solidFill>
                            <a:schemeClr val="tx1"/>
                          </a:solidFill>
                          <a:latin typeface="Cambria" panose="02040503050406030204" pitchFamily="18" charset="0"/>
                          <a:ea typeface="Cambria" panose="02040503050406030204" pitchFamily="18" charset="0"/>
                        </a:rPr>
                        <a:t>tròn</a:t>
                      </a:r>
                      <a:endParaRPr lang="en-GB" sz="5400" b="0" dirty="0" smtClean="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rgbClr val="FEE29D"/>
                    </a:solidFill>
                  </a:tcPr>
                </a:tc>
                <a:tc>
                  <a:txBody>
                    <a:bodyPr/>
                    <a:lstStyle/>
                    <a:p>
                      <a:pPr algn="ctr"/>
                      <a:r>
                        <a:rPr lang="en-GB" sz="5400" b="0" dirty="0" smtClean="0">
                          <a:solidFill>
                            <a:schemeClr val="tx1"/>
                          </a:solidFill>
                          <a:latin typeface="Cambria" panose="02040503050406030204" pitchFamily="18" charset="0"/>
                          <a:ea typeface="Cambria" panose="02040503050406030204" pitchFamily="18" charset="0"/>
                        </a:rPr>
                        <a:t>5 </a:t>
                      </a:r>
                      <a:r>
                        <a:rPr lang="en-GB" sz="5400" b="0" dirty="0" err="1" smtClean="0">
                          <a:solidFill>
                            <a:schemeClr val="tx1"/>
                          </a:solidFill>
                          <a:latin typeface="Cambria" panose="02040503050406030204" pitchFamily="18" charset="0"/>
                          <a:ea typeface="Cambria" panose="02040503050406030204" pitchFamily="18" charset="0"/>
                        </a:rPr>
                        <a:t>dm</a:t>
                      </a:r>
                      <a:endParaRPr lang="en-GB" sz="54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5400" b="0" dirty="0" smtClean="0">
                          <a:solidFill>
                            <a:schemeClr val="tx1"/>
                          </a:solidFill>
                          <a:latin typeface="Cambria" panose="02040503050406030204" pitchFamily="18" charset="0"/>
                          <a:ea typeface="Cambria" panose="02040503050406030204" pitchFamily="18" charset="0"/>
                        </a:rPr>
                        <a:t>3 m</a:t>
                      </a:r>
                      <a:endParaRPr lang="en-GB" sz="54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GB" sz="5400" b="0" dirty="0" smtClean="0">
                          <a:solidFill>
                            <a:schemeClr val="tx1"/>
                          </a:solidFill>
                          <a:latin typeface="Cambria" panose="02040503050406030204" pitchFamily="18" charset="0"/>
                          <a:ea typeface="Cambria" panose="02040503050406030204" pitchFamily="18" charset="0"/>
                        </a:rPr>
                        <a:t>4 km</a:t>
                      </a:r>
                      <a:endParaRPr lang="en-GB" sz="54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extLst>
                  <a:ext uri="{0D108BD9-81ED-4DB2-BD59-A6C34878D82A}">
                    <a16:rowId xmlns:a16="http://schemas.microsoft.com/office/drawing/2014/main" val="2227987456"/>
                  </a:ext>
                </a:extLst>
              </a:tr>
              <a:tr h="370840">
                <a:tc>
                  <a:txBody>
                    <a:bodyPr/>
                    <a:lstStyle/>
                    <a:p>
                      <a:pPr algn="ctr"/>
                      <a:r>
                        <a:rPr lang="en-GB" sz="5400" b="0" dirty="0" smtClean="0">
                          <a:solidFill>
                            <a:schemeClr val="tx1"/>
                          </a:solidFill>
                          <a:latin typeface="Cambria" panose="02040503050406030204" pitchFamily="18" charset="0"/>
                          <a:ea typeface="Cambria" panose="02040503050406030204" pitchFamily="18" charset="0"/>
                        </a:rPr>
                        <a:t>Chu vi </a:t>
                      </a:r>
                      <a:r>
                        <a:rPr lang="en-GB" sz="5400" b="0" dirty="0" err="1" smtClean="0">
                          <a:solidFill>
                            <a:schemeClr val="tx1"/>
                          </a:solidFill>
                          <a:latin typeface="Cambria" panose="02040503050406030204" pitchFamily="18" charset="0"/>
                          <a:ea typeface="Cambria" panose="02040503050406030204" pitchFamily="18" charset="0"/>
                        </a:rPr>
                        <a:t>hình</a:t>
                      </a:r>
                      <a:r>
                        <a:rPr lang="en-GB" sz="5400" b="0" baseline="0" dirty="0" smtClean="0">
                          <a:solidFill>
                            <a:schemeClr val="tx1"/>
                          </a:solidFill>
                          <a:latin typeface="Cambria" panose="02040503050406030204" pitchFamily="18" charset="0"/>
                          <a:ea typeface="Cambria" panose="02040503050406030204" pitchFamily="18" charset="0"/>
                        </a:rPr>
                        <a:t> </a:t>
                      </a:r>
                      <a:r>
                        <a:rPr lang="en-GB" sz="5400" b="0" baseline="0" dirty="0" err="1" smtClean="0">
                          <a:solidFill>
                            <a:schemeClr val="tx1"/>
                          </a:solidFill>
                          <a:latin typeface="Cambria" panose="02040503050406030204" pitchFamily="18" charset="0"/>
                          <a:ea typeface="Cambria" panose="02040503050406030204" pitchFamily="18" charset="0"/>
                        </a:rPr>
                        <a:t>tròn</a:t>
                      </a:r>
                      <a:endParaRPr lang="en-GB" sz="5400" b="0" dirty="0">
                        <a:solidFill>
                          <a:schemeClr val="tx1"/>
                        </a:solidFill>
                        <a:latin typeface="Cambria" panose="02040503050406030204" pitchFamily="18" charset="0"/>
                        <a:ea typeface="Cambria" panose="02040503050406030204" pitchFamily="18" charset="0"/>
                      </a:endParaRPr>
                    </a:p>
                  </a:txBody>
                  <a:tcP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rgbClr val="FEE29D"/>
                    </a:solidFill>
                  </a:tcPr>
                </a:tc>
                <a:tc>
                  <a:txBody>
                    <a:bodyPr/>
                    <a:lstStyle/>
                    <a:p>
                      <a:pPr algn="ctr"/>
                      <a:r>
                        <a:rPr lang="vi-VN" sz="5400" dirty="0" smtClean="0">
                          <a:latin typeface="Cambria" panose="02040503050406030204" pitchFamily="18" charset="0"/>
                          <a:ea typeface="Cambria" panose="02040503050406030204" pitchFamily="18" charset="0"/>
                        </a:rPr>
                        <a:t>31,4 dm</a:t>
                      </a:r>
                      <a:endParaRPr lang="en-GB" sz="54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vi-VN" sz="5400" dirty="0" smtClean="0">
                          <a:latin typeface="Cambria" panose="02040503050406030204" pitchFamily="18" charset="0"/>
                          <a:ea typeface="Cambria" panose="02040503050406030204" pitchFamily="18" charset="0"/>
                        </a:rPr>
                        <a:t>18,84 m</a:t>
                      </a:r>
                      <a:endParaRPr lang="en-GB" sz="54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tc>
                  <a:txBody>
                    <a:bodyPr/>
                    <a:lstStyle/>
                    <a:p>
                      <a:pPr algn="ctr"/>
                      <a:r>
                        <a:rPr lang="en-US" sz="5400" dirty="0" smtClean="0">
                          <a:latin typeface="Cambria" panose="02040503050406030204" pitchFamily="18" charset="0"/>
                          <a:ea typeface="Cambria" panose="02040503050406030204" pitchFamily="18" charset="0"/>
                        </a:rPr>
                        <a:t>25,12</a:t>
                      </a:r>
                      <a:r>
                        <a:rPr lang="vi-VN" sz="5400" dirty="0" smtClean="0">
                          <a:latin typeface="Cambria" panose="02040503050406030204" pitchFamily="18" charset="0"/>
                          <a:ea typeface="Cambria" panose="02040503050406030204" pitchFamily="18" charset="0"/>
                        </a:rPr>
                        <a:t> </a:t>
                      </a:r>
                      <a:r>
                        <a:rPr lang="vi-VN" sz="5400" dirty="0" smtClean="0">
                          <a:latin typeface="Cambria" panose="02040503050406030204" pitchFamily="18" charset="0"/>
                          <a:ea typeface="Cambria" panose="02040503050406030204" pitchFamily="18" charset="0"/>
                        </a:rPr>
                        <a:t>km</a:t>
                      </a:r>
                    </a:p>
                  </a:txBody>
                  <a:tcPr anchor="ctr">
                    <a:lnL w="12700" cap="flat" cmpd="sng" algn="ctr">
                      <a:solidFill>
                        <a:srgbClr val="FFDD00"/>
                      </a:solidFill>
                      <a:prstDash val="solid"/>
                      <a:round/>
                      <a:headEnd type="none" w="med" len="med"/>
                      <a:tailEnd type="none" w="med" len="med"/>
                    </a:lnL>
                    <a:lnR w="12700" cap="flat" cmpd="sng" algn="ctr">
                      <a:solidFill>
                        <a:srgbClr val="FFDD00"/>
                      </a:solidFill>
                      <a:prstDash val="solid"/>
                      <a:round/>
                      <a:headEnd type="none" w="med" len="med"/>
                      <a:tailEnd type="none" w="med" len="med"/>
                    </a:lnR>
                    <a:lnT w="12700" cap="flat" cmpd="sng" algn="ctr">
                      <a:solidFill>
                        <a:srgbClr val="FFDD00"/>
                      </a:solidFill>
                      <a:prstDash val="solid"/>
                      <a:round/>
                      <a:headEnd type="none" w="med" len="med"/>
                      <a:tailEnd type="none" w="med" len="med"/>
                    </a:lnT>
                    <a:lnB w="12700" cap="flat" cmpd="sng" algn="ctr">
                      <a:solidFill>
                        <a:srgbClr val="FFDD00"/>
                      </a:solidFill>
                      <a:prstDash val="solid"/>
                      <a:round/>
                      <a:headEnd type="none" w="med" len="med"/>
                      <a:tailEnd type="none" w="med" len="med"/>
                    </a:lnB>
                    <a:solidFill>
                      <a:schemeClr val="bg1"/>
                    </a:solidFill>
                  </a:tcPr>
                </a:tc>
                <a:extLst>
                  <a:ext uri="{0D108BD9-81ED-4DB2-BD59-A6C34878D82A}">
                    <a16:rowId xmlns:a16="http://schemas.microsoft.com/office/drawing/2014/main" val="2710245542"/>
                  </a:ext>
                </a:extLst>
              </a:tr>
            </a:tbl>
          </a:graphicData>
        </a:graphic>
      </p:graphicFrame>
      <p:pic>
        <p:nvPicPr>
          <p:cNvPr id="16" name="Picture 15"/>
          <p:cNvPicPr>
            <a:picLocks noChangeAspect="1"/>
          </p:cNvPicPr>
          <p:nvPr/>
        </p:nvPicPr>
        <p:blipFill>
          <a:blip r:embed="rId3"/>
          <a:stretch>
            <a:fillRect/>
          </a:stretch>
        </p:blipFill>
        <p:spPr>
          <a:xfrm>
            <a:off x="838200" y="7052345"/>
            <a:ext cx="3248016" cy="3215605"/>
          </a:xfrm>
          <a:prstGeom prst="rect">
            <a:avLst/>
          </a:prstGeom>
        </p:spPr>
      </p:pic>
      <p:sp>
        <p:nvSpPr>
          <p:cNvPr id="2" name="Rectangle 1"/>
          <p:cNvSpPr/>
          <p:nvPr/>
        </p:nvSpPr>
        <p:spPr>
          <a:xfrm>
            <a:off x="7086600" y="8152418"/>
            <a:ext cx="433132" cy="369332"/>
          </a:xfrm>
          <a:prstGeom prst="rect">
            <a:avLst/>
          </a:prstGeom>
        </p:spPr>
        <p:txBody>
          <a:bodyPr wrap="none">
            <a:spAutoFit/>
          </a:bodyPr>
          <a:lstStyle/>
          <a:p>
            <a:r>
              <a:rPr lang="en-GB" dirty="0" smtClean="0"/>
              <a:t>(;; </a:t>
            </a:r>
            <a:endParaRPr lang="en-GB" dirty="0"/>
          </a:p>
        </p:txBody>
      </p:sp>
      <p:pic>
        <p:nvPicPr>
          <p:cNvPr id="3" name="Picture 2"/>
          <p:cNvPicPr>
            <a:picLocks noChangeAspect="1"/>
          </p:cNvPicPr>
          <p:nvPr/>
        </p:nvPicPr>
        <p:blipFill>
          <a:blip r:embed="rId4"/>
          <a:stretch>
            <a:fillRect/>
          </a:stretch>
        </p:blipFill>
        <p:spPr>
          <a:xfrm>
            <a:off x="4495800" y="180061"/>
            <a:ext cx="8669263" cy="2249619"/>
          </a:xfrm>
          <a:prstGeom prst="rect">
            <a:avLst/>
          </a:prstGeom>
        </p:spPr>
      </p:pic>
    </p:spTree>
    <p:extLst>
      <p:ext uri="{BB962C8B-B14F-4D97-AF65-F5344CB8AC3E}">
        <p14:creationId xmlns:p14="http://schemas.microsoft.com/office/powerpoint/2010/main" val="448940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DC991"/>
        </a:solidFill>
        <a:effectLst/>
      </p:bgPr>
    </p:bg>
    <p:spTree>
      <p:nvGrpSpPr>
        <p:cNvPr id="1" name=""/>
        <p:cNvGrpSpPr/>
        <p:nvPr/>
      </p:nvGrpSpPr>
      <p:grpSpPr>
        <a:xfrm>
          <a:off x="0" y="0"/>
          <a:ext cx="0" cy="0"/>
          <a:chOff x="0" y="0"/>
          <a:chExt cx="0" cy="0"/>
        </a:xfrm>
      </p:grpSpPr>
      <p:sp>
        <p:nvSpPr>
          <p:cNvPr id="2" name="Freeform 2"/>
          <p:cNvSpPr/>
          <p:nvPr/>
        </p:nvSpPr>
        <p:spPr>
          <a:xfrm>
            <a:off x="3135462" y="8794148"/>
            <a:ext cx="3220009" cy="1610005"/>
          </a:xfrm>
          <a:custGeom>
            <a:avLst/>
            <a:gdLst/>
            <a:ahLst/>
            <a:cxnLst/>
            <a:rect l="l" t="t" r="r" b="b"/>
            <a:pathLst>
              <a:path w="3220009" h="1610005">
                <a:moveTo>
                  <a:pt x="0" y="0"/>
                </a:moveTo>
                <a:lnTo>
                  <a:pt x="3220010" y="0"/>
                </a:lnTo>
                <a:lnTo>
                  <a:pt x="3220010" y="1610005"/>
                </a:lnTo>
                <a:lnTo>
                  <a:pt x="0" y="16100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4812497" y="1043111"/>
            <a:ext cx="11410335" cy="8316117"/>
            <a:chOff x="0" y="0"/>
            <a:chExt cx="3005191" cy="2190253"/>
          </a:xfrm>
        </p:grpSpPr>
        <p:sp>
          <p:nvSpPr>
            <p:cNvPr id="4" name="Freeform 4"/>
            <p:cNvSpPr/>
            <p:nvPr/>
          </p:nvSpPr>
          <p:spPr>
            <a:xfrm>
              <a:off x="0" y="0"/>
              <a:ext cx="3005191" cy="2190253"/>
            </a:xfrm>
            <a:custGeom>
              <a:avLst/>
              <a:gdLst/>
              <a:ahLst/>
              <a:cxnLst/>
              <a:rect l="l" t="t" r="r" b="b"/>
              <a:pathLst>
                <a:path w="3005191" h="2190253">
                  <a:moveTo>
                    <a:pt x="67850" y="0"/>
                  </a:moveTo>
                  <a:lnTo>
                    <a:pt x="2937341" y="0"/>
                  </a:lnTo>
                  <a:cubicBezTo>
                    <a:pt x="2955336" y="0"/>
                    <a:pt x="2972594" y="7148"/>
                    <a:pt x="2985318" y="19873"/>
                  </a:cubicBezTo>
                  <a:cubicBezTo>
                    <a:pt x="2998043" y="32597"/>
                    <a:pt x="3005191" y="49855"/>
                    <a:pt x="3005191" y="67850"/>
                  </a:cubicBezTo>
                  <a:lnTo>
                    <a:pt x="3005191" y="2122403"/>
                  </a:lnTo>
                  <a:cubicBezTo>
                    <a:pt x="3005191" y="2140398"/>
                    <a:pt x="2998043" y="2157656"/>
                    <a:pt x="2985318" y="2170380"/>
                  </a:cubicBezTo>
                  <a:cubicBezTo>
                    <a:pt x="2972594" y="2183105"/>
                    <a:pt x="2955336" y="2190253"/>
                    <a:pt x="2937341" y="2190253"/>
                  </a:cubicBezTo>
                  <a:lnTo>
                    <a:pt x="67850" y="2190253"/>
                  </a:lnTo>
                  <a:cubicBezTo>
                    <a:pt x="49855" y="2190253"/>
                    <a:pt x="32597" y="2183105"/>
                    <a:pt x="19873" y="2170380"/>
                  </a:cubicBezTo>
                  <a:cubicBezTo>
                    <a:pt x="7148" y="2157656"/>
                    <a:pt x="0" y="2140398"/>
                    <a:pt x="0" y="2122403"/>
                  </a:cubicBezTo>
                  <a:lnTo>
                    <a:pt x="0" y="67850"/>
                  </a:lnTo>
                  <a:cubicBezTo>
                    <a:pt x="0" y="49855"/>
                    <a:pt x="7148" y="32597"/>
                    <a:pt x="19873" y="19873"/>
                  </a:cubicBezTo>
                  <a:cubicBezTo>
                    <a:pt x="32597" y="7148"/>
                    <a:pt x="49855" y="0"/>
                    <a:pt x="67850" y="0"/>
                  </a:cubicBezTo>
                  <a:close/>
                </a:path>
              </a:pathLst>
            </a:custGeom>
            <a:solidFill>
              <a:schemeClr val="bg1"/>
            </a:solidFill>
          </p:spPr>
        </p:sp>
        <p:sp>
          <p:nvSpPr>
            <p:cNvPr id="5" name="TextBox 5"/>
            <p:cNvSpPr txBox="1"/>
            <p:nvPr/>
          </p:nvSpPr>
          <p:spPr>
            <a:xfrm>
              <a:off x="0" y="-28575"/>
              <a:ext cx="3005191" cy="221882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69002" y="2710891"/>
            <a:ext cx="4852623" cy="9112907"/>
          </a:xfrm>
          <a:custGeom>
            <a:avLst/>
            <a:gdLst/>
            <a:ahLst/>
            <a:cxnLst/>
            <a:rect l="l" t="t" r="r" b="b"/>
            <a:pathLst>
              <a:path w="4852623" h="9112907">
                <a:moveTo>
                  <a:pt x="0" y="0"/>
                </a:moveTo>
                <a:lnTo>
                  <a:pt x="4852623" y="0"/>
                </a:lnTo>
                <a:lnTo>
                  <a:pt x="4852623" y="9112908"/>
                </a:lnTo>
                <a:lnTo>
                  <a:pt x="0" y="91129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Freeform 23"/>
          <p:cNvSpPr/>
          <p:nvPr/>
        </p:nvSpPr>
        <p:spPr>
          <a:xfrm>
            <a:off x="274916" y="249346"/>
            <a:ext cx="1794004" cy="1794004"/>
          </a:xfrm>
          <a:custGeom>
            <a:avLst/>
            <a:gdLst/>
            <a:ahLst/>
            <a:cxnLst/>
            <a:rect l="l" t="t" r="r" b="b"/>
            <a:pathLst>
              <a:path w="1794004" h="1794004">
                <a:moveTo>
                  <a:pt x="0" y="0"/>
                </a:moveTo>
                <a:lnTo>
                  <a:pt x="1794004" y="0"/>
                </a:lnTo>
                <a:lnTo>
                  <a:pt x="1794004" y="1794004"/>
                </a:lnTo>
                <a:lnTo>
                  <a:pt x="0" y="1794004"/>
                </a:lnTo>
                <a:lnTo>
                  <a:pt x="0" y="0"/>
                </a:lnTo>
                <a:close/>
              </a:path>
            </a:pathLst>
          </a:custGeom>
          <a:blipFill>
            <a:blip r:embed="rId6">
              <a:extLst>
                <a:ext uri="{96DAC541-7B7A-43D3-8B79-37D633B846F1}">
                  <asvg:svgBlip xmlns="" xmlns:asvg="http://schemas.microsoft.com/office/drawing/2016/SVG/main" r:embed="rId17"/>
                </a:ext>
              </a:extLst>
            </a:blip>
            <a:stretch>
              <a:fillRect/>
            </a:stretch>
          </a:blipFill>
        </p:spPr>
      </p:sp>
      <p:grpSp>
        <p:nvGrpSpPr>
          <p:cNvPr id="24" name="Group 24"/>
          <p:cNvGrpSpPr/>
          <p:nvPr/>
        </p:nvGrpSpPr>
        <p:grpSpPr>
          <a:xfrm>
            <a:off x="5371820" y="8776547"/>
            <a:ext cx="9897073" cy="244584"/>
            <a:chOff x="0" y="0"/>
            <a:chExt cx="2606636" cy="64417"/>
          </a:xfrm>
        </p:grpSpPr>
        <p:sp>
          <p:nvSpPr>
            <p:cNvPr id="25" name="Freeform 25"/>
            <p:cNvSpPr/>
            <p:nvPr/>
          </p:nvSpPr>
          <p:spPr>
            <a:xfrm>
              <a:off x="0" y="0"/>
              <a:ext cx="2606636" cy="64417"/>
            </a:xfrm>
            <a:custGeom>
              <a:avLst/>
              <a:gdLst/>
              <a:ahLst/>
              <a:cxnLst/>
              <a:rect l="l" t="t" r="r" b="b"/>
              <a:pathLst>
                <a:path w="2606636" h="64417">
                  <a:moveTo>
                    <a:pt x="23467" y="0"/>
                  </a:moveTo>
                  <a:lnTo>
                    <a:pt x="2583169" y="0"/>
                  </a:lnTo>
                  <a:cubicBezTo>
                    <a:pt x="2596130" y="0"/>
                    <a:pt x="2606636" y="10507"/>
                    <a:pt x="2606636" y="23467"/>
                  </a:cubicBezTo>
                  <a:lnTo>
                    <a:pt x="2606636" y="40950"/>
                  </a:lnTo>
                  <a:cubicBezTo>
                    <a:pt x="2606636" y="53910"/>
                    <a:pt x="2596130" y="64417"/>
                    <a:pt x="2583169" y="64417"/>
                  </a:cubicBezTo>
                  <a:lnTo>
                    <a:pt x="23467" y="64417"/>
                  </a:lnTo>
                  <a:cubicBezTo>
                    <a:pt x="10507" y="64417"/>
                    <a:pt x="0" y="53910"/>
                    <a:pt x="0" y="40950"/>
                  </a:cubicBezTo>
                  <a:lnTo>
                    <a:pt x="0" y="23467"/>
                  </a:lnTo>
                  <a:cubicBezTo>
                    <a:pt x="0" y="10507"/>
                    <a:pt x="10507" y="0"/>
                    <a:pt x="23467" y="0"/>
                  </a:cubicBezTo>
                  <a:close/>
                </a:path>
              </a:pathLst>
            </a:custGeom>
            <a:solidFill>
              <a:srgbClr val="FF9E71"/>
            </a:solidFill>
          </p:spPr>
        </p:sp>
        <p:sp>
          <p:nvSpPr>
            <p:cNvPr id="26" name="TextBox 26"/>
            <p:cNvSpPr txBox="1"/>
            <p:nvPr/>
          </p:nvSpPr>
          <p:spPr>
            <a:xfrm>
              <a:off x="0" y="-28575"/>
              <a:ext cx="2606636" cy="92992"/>
            </a:xfrm>
            <a:prstGeom prst="rect">
              <a:avLst/>
            </a:prstGeom>
          </p:spPr>
          <p:txBody>
            <a:bodyPr lIns="50800" tIns="50800" rIns="50800" bIns="50800" rtlCol="0" anchor="ctr"/>
            <a:lstStyle/>
            <a:p>
              <a:pPr algn="ctr">
                <a:lnSpc>
                  <a:spcPts val="2659"/>
                </a:lnSpc>
              </a:pPr>
              <a:endParaRPr/>
            </a:p>
          </p:txBody>
        </p:sp>
      </p:grpSp>
      <p:pic>
        <p:nvPicPr>
          <p:cNvPr id="27" name="Picture 26"/>
          <p:cNvPicPr>
            <a:picLocks noChangeAspect="1"/>
          </p:cNvPicPr>
          <p:nvPr/>
        </p:nvPicPr>
        <p:blipFill>
          <a:blip r:embed="rId18"/>
          <a:stretch>
            <a:fillRect/>
          </a:stretch>
        </p:blipFill>
        <p:spPr>
          <a:xfrm flipH="1">
            <a:off x="14368633" y="6343251"/>
            <a:ext cx="3883807" cy="4000500"/>
          </a:xfrm>
          <a:prstGeom prst="rect">
            <a:avLst/>
          </a:prstGeom>
        </p:spPr>
      </p:pic>
      <p:pic>
        <p:nvPicPr>
          <p:cNvPr id="7" name="Picture 6"/>
          <p:cNvPicPr>
            <a:picLocks noChangeAspect="1"/>
          </p:cNvPicPr>
          <p:nvPr/>
        </p:nvPicPr>
        <p:blipFill>
          <a:blip r:embed="rId19"/>
          <a:stretch>
            <a:fillRect/>
          </a:stretch>
        </p:blipFill>
        <p:spPr>
          <a:xfrm>
            <a:off x="5451449" y="1062161"/>
            <a:ext cx="10132430" cy="7510923"/>
          </a:xfrm>
          <a:prstGeom prst="rect">
            <a:avLst/>
          </a:prstGeom>
        </p:spPr>
      </p:pic>
    </p:spTree>
    <p:extLst>
      <p:ext uri="{BB962C8B-B14F-4D97-AF65-F5344CB8AC3E}">
        <p14:creationId xmlns:p14="http://schemas.microsoft.com/office/powerpoint/2010/main" val="5128594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58" name="Group 12"/>
          <p:cNvGrpSpPr/>
          <p:nvPr/>
        </p:nvGrpSpPr>
        <p:grpSpPr>
          <a:xfrm>
            <a:off x="685800" y="495300"/>
            <a:ext cx="16840200" cy="8763000"/>
            <a:chOff x="-687906" y="-28575"/>
            <a:chExt cx="3693097" cy="411384"/>
          </a:xfrm>
        </p:grpSpPr>
        <p:sp>
          <p:nvSpPr>
            <p:cNvPr id="59" name="Freeform 13"/>
            <p:cNvSpPr/>
            <p:nvPr/>
          </p:nvSpPr>
          <p:spPr>
            <a:xfrm>
              <a:off x="-687906" y="0"/>
              <a:ext cx="3693097" cy="382809"/>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60" name="TextBox 14"/>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sp>
        <p:nvSpPr>
          <p:cNvPr id="61" name="Rectangle 60"/>
          <p:cNvSpPr/>
          <p:nvPr/>
        </p:nvSpPr>
        <p:spPr>
          <a:xfrm>
            <a:off x="2417262" y="1407131"/>
            <a:ext cx="14346737" cy="2308324"/>
          </a:xfrm>
          <a:prstGeom prst="rect">
            <a:avLst/>
          </a:prstGeom>
        </p:spPr>
        <p:txBody>
          <a:bodyPr wrap="square">
            <a:spAutoFit/>
          </a:bodyPr>
          <a:lstStyle/>
          <a:p>
            <a:pPr algn="just"/>
            <a:r>
              <a:rPr lang="en-GB" sz="4800" dirty="0" err="1" smtClean="0">
                <a:latin typeface="Cambria" panose="02040503050406030204" pitchFamily="18" charset="0"/>
                <a:ea typeface="Cambria" panose="02040503050406030204" pitchFamily="18" charset="0"/>
              </a:rPr>
              <a:t>Biết</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chiều</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dài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phần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hai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đầu</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tre</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buộc</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vào</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nhau</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của</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cái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cạp</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rổ</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là</a:t>
            </a:r>
            <a:r>
              <a:rPr lang="en-GB" sz="4800" dirty="0" smtClean="0">
                <a:latin typeface="Cambria" panose="02040503050406030204" pitchFamily="18" charset="0"/>
                <a:ea typeface="Cambria" panose="02040503050406030204" pitchFamily="18" charset="0"/>
              </a:rPr>
              <a:t> 15 cm (</a:t>
            </a:r>
            <a:r>
              <a:rPr lang="en-GB" sz="4800" dirty="0" err="1" smtClean="0">
                <a:latin typeface="Cambria" panose="02040503050406030204" pitchFamily="18" charset="0"/>
                <a:ea typeface="Cambria" panose="02040503050406030204" pitchFamily="18" charset="0"/>
              </a:rPr>
              <a:t>như</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hình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dưới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đây</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Chiều</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dài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của</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thanh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tre</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uốn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thành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cái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cạp</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rổ</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là</a:t>
            </a:r>
            <a:r>
              <a:rPr lang="en-GB" sz="4800" dirty="0" smtClean="0">
                <a:latin typeface="Cambria" panose="02040503050406030204" pitchFamily="18" charset="0"/>
                <a:ea typeface="Cambria" panose="02040503050406030204" pitchFamily="18" charset="0"/>
              </a:rPr>
              <a:t>          cm.</a:t>
            </a:r>
            <a:endParaRPr lang="en-GB" sz="4800" dirty="0">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67308" b="98846" l="22727" r="47649"/>
                    </a14:imgEffect>
                  </a14:imgLayer>
                </a14:imgProps>
              </a:ext>
            </a:extLst>
          </a:blip>
          <a:srcRect l="19894" t="67115" r="49206"/>
          <a:stretch/>
        </p:blipFill>
        <p:spPr>
          <a:xfrm>
            <a:off x="656875" y="3886085"/>
            <a:ext cx="4794902" cy="4159093"/>
          </a:xfrm>
          <a:prstGeom prst="rect">
            <a:avLst/>
          </a:prstGeom>
        </p:spPr>
      </p:pic>
      <p:pic>
        <p:nvPicPr>
          <p:cNvPr id="15" name="Picture 14"/>
          <p:cNvPicPr>
            <a:picLocks noChangeAspect="1"/>
          </p:cNvPicPr>
          <p:nvPr/>
        </p:nvPicPr>
        <p:blipFill>
          <a:blip r:embed="rId5"/>
          <a:stretch>
            <a:fillRect/>
          </a:stretch>
        </p:blipFill>
        <p:spPr>
          <a:xfrm>
            <a:off x="914341" y="1172415"/>
            <a:ext cx="1371719" cy="1609483"/>
          </a:xfrm>
          <a:prstGeom prst="rect">
            <a:avLst/>
          </a:prstGeom>
        </p:spPr>
      </p:pic>
      <p:grpSp>
        <p:nvGrpSpPr>
          <p:cNvPr id="8" name="Group 7"/>
          <p:cNvGrpSpPr/>
          <p:nvPr/>
        </p:nvGrpSpPr>
        <p:grpSpPr>
          <a:xfrm>
            <a:off x="11168428" y="2972505"/>
            <a:ext cx="838200" cy="859933"/>
            <a:chOff x="11168428" y="2972505"/>
            <a:chExt cx="838200" cy="859933"/>
          </a:xfrm>
        </p:grpSpPr>
        <p:sp>
          <p:nvSpPr>
            <p:cNvPr id="2" name="Rounded Rectangle 1"/>
            <p:cNvSpPr/>
            <p:nvPr/>
          </p:nvSpPr>
          <p:spPr>
            <a:xfrm>
              <a:off x="11168428" y="2972505"/>
              <a:ext cx="838200" cy="838200"/>
            </a:xfrm>
            <a:prstGeom prst="roundRect">
              <a:avLst/>
            </a:prstGeom>
            <a:solidFill>
              <a:schemeClr val="bg1"/>
            </a:solidFill>
            <a:ln w="38100">
              <a:solidFill>
                <a:srgbClr val="FFD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1366648" y="3001441"/>
              <a:ext cx="444352" cy="830997"/>
            </a:xfrm>
            <a:prstGeom prst="rect">
              <a:avLst/>
            </a:prstGeom>
          </p:spPr>
          <p:txBody>
            <a:bodyPr wrap="none">
              <a:spAutoFit/>
            </a:bodyPr>
            <a:lstStyle/>
            <a:p>
              <a:r>
                <a:rPr lang="en-GB" sz="4800" dirty="0" smtClean="0">
                  <a:solidFill>
                    <a:prstClr val="black"/>
                  </a:solidFill>
                  <a:latin typeface="Cambria" panose="02040503050406030204" pitchFamily="18" charset="0"/>
                  <a:ea typeface="Cambria" panose="02040503050406030204" pitchFamily="18" charset="0"/>
                </a:rPr>
                <a:t>?</a:t>
              </a:r>
              <a:endParaRPr lang="en-GB" dirty="0"/>
            </a:p>
          </p:txBody>
        </p:sp>
      </p:grpSp>
      <p:pic>
        <p:nvPicPr>
          <p:cNvPr id="18" name="Picture 17"/>
          <p:cNvPicPr>
            <a:picLocks noChangeAspect="1"/>
          </p:cNvPicPr>
          <p:nvPr/>
        </p:nvPicPr>
        <p:blipFill rotWithShape="1">
          <a:blip r:embed="rId6">
            <a:extLst>
              <a:ext uri="{BEBA8EAE-BF5A-486C-A8C5-ECC9F3942E4B}">
                <a14:imgProps xmlns:a14="http://schemas.microsoft.com/office/drawing/2010/main">
                  <a14:imgLayer r:embed="rId4">
                    <a14:imgEffect>
                      <a14:backgroundRemoval t="69231" b="96346" l="49060" r="77743"/>
                    </a14:imgEffect>
                  </a14:imgLayer>
                </a14:imgProps>
              </a:ext>
            </a:extLst>
          </a:blip>
          <a:srcRect l="48289" t="66090" r="20811"/>
          <a:stretch/>
        </p:blipFill>
        <p:spPr>
          <a:xfrm>
            <a:off x="4167688" y="5448301"/>
            <a:ext cx="5025438" cy="4494883"/>
          </a:xfrm>
          <a:prstGeom prst="rect">
            <a:avLst/>
          </a:prstGeom>
        </p:spPr>
      </p:pic>
      <p:grpSp>
        <p:nvGrpSpPr>
          <p:cNvPr id="10" name="Group 9"/>
          <p:cNvGrpSpPr/>
          <p:nvPr/>
        </p:nvGrpSpPr>
        <p:grpSpPr>
          <a:xfrm>
            <a:off x="8139756" y="3973921"/>
            <a:ext cx="10268478" cy="6370018"/>
            <a:chOff x="8139756" y="3973921"/>
            <a:chExt cx="10268478" cy="6370018"/>
          </a:xfrm>
        </p:grpSpPr>
        <p:grpSp>
          <p:nvGrpSpPr>
            <p:cNvPr id="28" name="Group 27"/>
            <p:cNvGrpSpPr/>
            <p:nvPr/>
          </p:nvGrpSpPr>
          <p:grpSpPr>
            <a:xfrm>
              <a:off x="9105900" y="3973921"/>
              <a:ext cx="9302334" cy="6370018"/>
              <a:chOff x="7528254" y="3916982"/>
              <a:chExt cx="9302334" cy="6370018"/>
            </a:xfrm>
          </p:grpSpPr>
          <p:pic>
            <p:nvPicPr>
              <p:cNvPr id="30" name="Picture 29"/>
              <p:cNvPicPr>
                <a:picLocks noChangeAspect="1"/>
              </p:cNvPicPr>
              <p:nvPr/>
            </p:nvPicPr>
            <p:blipFill>
              <a:blip r:embed="rId7"/>
              <a:stretch>
                <a:fillRect/>
              </a:stretch>
            </p:blipFill>
            <p:spPr>
              <a:xfrm flipH="1">
                <a:off x="12946781" y="6286500"/>
                <a:ext cx="3883807" cy="4000500"/>
              </a:xfrm>
              <a:prstGeom prst="rect">
                <a:avLst/>
              </a:prstGeom>
            </p:spPr>
          </p:pic>
          <p:sp>
            <p:nvSpPr>
              <p:cNvPr id="31" name="Freeform 3"/>
              <p:cNvSpPr/>
              <p:nvPr/>
            </p:nvSpPr>
            <p:spPr>
              <a:xfrm>
                <a:off x="7528254" y="3916982"/>
                <a:ext cx="5981700" cy="3686820"/>
              </a:xfrm>
              <a:custGeom>
                <a:avLst/>
                <a:gdLst/>
                <a:ahLst/>
                <a:cxnLst/>
                <a:rect l="l" t="t" r="r" b="b"/>
                <a:pathLst>
                  <a:path w="3252550" h="1072225">
                    <a:moveTo>
                      <a:pt x="62690" y="0"/>
                    </a:moveTo>
                    <a:lnTo>
                      <a:pt x="3189860" y="0"/>
                    </a:lnTo>
                    <a:cubicBezTo>
                      <a:pt x="3206486" y="0"/>
                      <a:pt x="3222431" y="6605"/>
                      <a:pt x="3234188" y="18361"/>
                    </a:cubicBezTo>
                    <a:cubicBezTo>
                      <a:pt x="3245945" y="30118"/>
                      <a:pt x="3252550" y="46064"/>
                      <a:pt x="3252550" y="62690"/>
                    </a:cubicBezTo>
                    <a:lnTo>
                      <a:pt x="3252550" y="1009535"/>
                    </a:lnTo>
                    <a:cubicBezTo>
                      <a:pt x="3252550" y="1044158"/>
                      <a:pt x="3224482" y="1072225"/>
                      <a:pt x="3189860" y="1072225"/>
                    </a:cubicBezTo>
                    <a:lnTo>
                      <a:pt x="62690" y="1072225"/>
                    </a:lnTo>
                    <a:cubicBezTo>
                      <a:pt x="28067" y="1072225"/>
                      <a:pt x="0" y="1044158"/>
                      <a:pt x="0" y="1009535"/>
                    </a:cubicBezTo>
                    <a:lnTo>
                      <a:pt x="0" y="62690"/>
                    </a:lnTo>
                    <a:cubicBezTo>
                      <a:pt x="0" y="28067"/>
                      <a:pt x="28067" y="0"/>
                      <a:pt x="62690" y="0"/>
                    </a:cubicBezTo>
                    <a:close/>
                  </a:path>
                </a:pathLst>
              </a:custGeom>
              <a:solidFill>
                <a:schemeClr val="bg1"/>
              </a:solidFill>
              <a:ln w="57150">
                <a:solidFill>
                  <a:srgbClr val="56302C"/>
                </a:solidFill>
              </a:ln>
            </p:spPr>
          </p:sp>
        </p:grpSp>
        <p:pic>
          <p:nvPicPr>
            <p:cNvPr id="9" name="Picture 8"/>
            <p:cNvPicPr>
              <a:picLocks noChangeAspect="1"/>
            </p:cNvPicPr>
            <p:nvPr/>
          </p:nvPicPr>
          <p:blipFill>
            <a:blip r:embed="rId8"/>
            <a:stretch>
              <a:fillRect/>
            </a:stretch>
          </p:blipFill>
          <p:spPr>
            <a:xfrm>
              <a:off x="8139756" y="4356974"/>
              <a:ext cx="7733743" cy="3066554"/>
            </a:xfrm>
            <a:prstGeom prst="rect">
              <a:avLst/>
            </a:prstGeom>
          </p:spPr>
        </p:pic>
      </p:grpSp>
    </p:spTree>
    <p:extLst>
      <p:ext uri="{BB962C8B-B14F-4D97-AF65-F5344CB8AC3E}">
        <p14:creationId xmlns:p14="http://schemas.microsoft.com/office/powerpoint/2010/main" val="2521639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1000"/>
                                        <p:tgtEl>
                                          <p:spTgt spid="61"/>
                                        </p:tgtEl>
                                      </p:cBhvr>
                                    </p:animEffect>
                                    <p:anim calcmode="lin" valueType="num">
                                      <p:cBhvr>
                                        <p:cTn id="13" dur="1000" fill="hold"/>
                                        <p:tgtEl>
                                          <p:spTgt spid="61"/>
                                        </p:tgtEl>
                                        <p:attrNameLst>
                                          <p:attrName>ppt_x</p:attrName>
                                        </p:attrNameLst>
                                      </p:cBhvr>
                                      <p:tavLst>
                                        <p:tav tm="0">
                                          <p:val>
                                            <p:strVal val="#ppt_x"/>
                                          </p:val>
                                        </p:tav>
                                        <p:tav tm="100000">
                                          <p:val>
                                            <p:strVal val="#ppt_x"/>
                                          </p:val>
                                        </p:tav>
                                      </p:tavLst>
                                    </p:anim>
                                    <p:anim calcmode="lin" valueType="num">
                                      <p:cBhvr>
                                        <p:cTn id="14" dur="1000" fill="hold"/>
                                        <p:tgtEl>
                                          <p:spTgt spid="6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1000"/>
                                        <p:tgtEl>
                                          <p:spTgt spid="58"/>
                                        </p:tgtEl>
                                      </p:cBhvr>
                                    </p:animEffect>
                                    <p:anim calcmode="lin" valueType="num">
                                      <p:cBhvr>
                                        <p:cTn id="18" dur="1000" fill="hold"/>
                                        <p:tgtEl>
                                          <p:spTgt spid="58"/>
                                        </p:tgtEl>
                                        <p:attrNameLst>
                                          <p:attrName>ppt_x</p:attrName>
                                        </p:attrNameLst>
                                      </p:cBhvr>
                                      <p:tavLst>
                                        <p:tav tm="0">
                                          <p:val>
                                            <p:strVal val="#ppt_x"/>
                                          </p:val>
                                        </p:tav>
                                        <p:tav tm="100000">
                                          <p:val>
                                            <p:strVal val="#ppt_x"/>
                                          </p:val>
                                        </p:tav>
                                      </p:tavLst>
                                    </p:anim>
                                    <p:anim calcmode="lin" valueType="num">
                                      <p:cBhvr>
                                        <p:cTn id="19" dur="1000" fill="hold"/>
                                        <p:tgtEl>
                                          <p:spTgt spid="5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2" name="Group 2"/>
          <p:cNvGrpSpPr/>
          <p:nvPr/>
        </p:nvGrpSpPr>
        <p:grpSpPr>
          <a:xfrm>
            <a:off x="2438401" y="647699"/>
            <a:ext cx="12880365" cy="6428563"/>
            <a:chOff x="-139809" y="-292763"/>
            <a:chExt cx="3392359" cy="1693119"/>
          </a:xfrm>
        </p:grpSpPr>
        <p:sp>
          <p:nvSpPr>
            <p:cNvPr id="3" name="Freeform 3"/>
            <p:cNvSpPr/>
            <p:nvPr/>
          </p:nvSpPr>
          <p:spPr>
            <a:xfrm>
              <a:off x="-139809" y="-292763"/>
              <a:ext cx="3392359" cy="1693119"/>
            </a:xfrm>
            <a:custGeom>
              <a:avLst/>
              <a:gdLst/>
              <a:ahLst/>
              <a:cxnLst/>
              <a:rect l="l" t="t" r="r" b="b"/>
              <a:pathLst>
                <a:path w="3252550" h="1072225">
                  <a:moveTo>
                    <a:pt x="62690" y="0"/>
                  </a:moveTo>
                  <a:lnTo>
                    <a:pt x="3189860" y="0"/>
                  </a:lnTo>
                  <a:cubicBezTo>
                    <a:pt x="3206486" y="0"/>
                    <a:pt x="3222431" y="6605"/>
                    <a:pt x="3234188" y="18361"/>
                  </a:cubicBezTo>
                  <a:cubicBezTo>
                    <a:pt x="3245945" y="30118"/>
                    <a:pt x="3252550" y="46064"/>
                    <a:pt x="3252550" y="62690"/>
                  </a:cubicBezTo>
                  <a:lnTo>
                    <a:pt x="3252550" y="1009535"/>
                  </a:lnTo>
                  <a:cubicBezTo>
                    <a:pt x="3252550" y="1044158"/>
                    <a:pt x="3224482" y="1072225"/>
                    <a:pt x="3189860" y="1072225"/>
                  </a:cubicBezTo>
                  <a:lnTo>
                    <a:pt x="62690" y="1072225"/>
                  </a:lnTo>
                  <a:cubicBezTo>
                    <a:pt x="28067" y="1072225"/>
                    <a:pt x="0" y="1044158"/>
                    <a:pt x="0" y="1009535"/>
                  </a:cubicBezTo>
                  <a:lnTo>
                    <a:pt x="0" y="62690"/>
                  </a:lnTo>
                  <a:cubicBezTo>
                    <a:pt x="0" y="28067"/>
                    <a:pt x="28067" y="0"/>
                    <a:pt x="62690" y="0"/>
                  </a:cubicBezTo>
                  <a:close/>
                </a:path>
              </a:pathLst>
            </a:custGeom>
            <a:solidFill>
              <a:schemeClr val="bg1"/>
            </a:solidFill>
          </p:spPr>
        </p:sp>
        <p:sp>
          <p:nvSpPr>
            <p:cNvPr id="4" name="TextBox 4"/>
            <p:cNvSpPr txBox="1"/>
            <p:nvPr/>
          </p:nvSpPr>
          <p:spPr>
            <a:xfrm>
              <a:off x="0" y="-28575"/>
              <a:ext cx="3252549" cy="11008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394335" y="2543698"/>
            <a:ext cx="3919649" cy="6714602"/>
          </a:xfrm>
          <a:custGeom>
            <a:avLst/>
            <a:gdLst/>
            <a:ahLst/>
            <a:cxnLst/>
            <a:rect l="l" t="t" r="r" b="b"/>
            <a:pathLst>
              <a:path w="3919649" h="6714602">
                <a:moveTo>
                  <a:pt x="0" y="0"/>
                </a:moveTo>
                <a:lnTo>
                  <a:pt x="3919648" y="0"/>
                </a:lnTo>
                <a:lnTo>
                  <a:pt x="3919648" y="6714602"/>
                </a:lnTo>
                <a:lnTo>
                  <a:pt x="0" y="6714602"/>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0" name="Freeform 10"/>
          <p:cNvSpPr/>
          <p:nvPr/>
        </p:nvSpPr>
        <p:spPr>
          <a:xfrm flipH="1">
            <a:off x="14007243" y="3015050"/>
            <a:ext cx="3886423" cy="6243250"/>
          </a:xfrm>
          <a:custGeom>
            <a:avLst/>
            <a:gdLst/>
            <a:ahLst/>
            <a:cxnLst/>
            <a:rect l="l" t="t" r="r" b="b"/>
            <a:pathLst>
              <a:path w="3886423" h="6243250">
                <a:moveTo>
                  <a:pt x="3886422" y="0"/>
                </a:moveTo>
                <a:lnTo>
                  <a:pt x="0" y="0"/>
                </a:lnTo>
                <a:lnTo>
                  <a:pt x="0" y="6243250"/>
                </a:lnTo>
                <a:lnTo>
                  <a:pt x="3886422" y="6243250"/>
                </a:lnTo>
                <a:lnTo>
                  <a:pt x="3886422"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AutoShape 22"/>
          <p:cNvSpPr/>
          <p:nvPr/>
        </p:nvSpPr>
        <p:spPr>
          <a:xfrm>
            <a:off x="4525778" y="8714264"/>
            <a:ext cx="262546" cy="520962"/>
          </a:xfrm>
          <a:prstGeom prst="line">
            <a:avLst/>
          </a:prstGeom>
          <a:ln w="47625" cap="rnd">
            <a:solidFill>
              <a:srgbClr val="56302C"/>
            </a:solidFill>
            <a:prstDash val="solid"/>
            <a:headEnd type="none" w="sm" len="sm"/>
            <a:tailEnd type="none" w="sm" len="sm"/>
          </a:ln>
        </p:spPr>
      </p:sp>
      <p:sp>
        <p:nvSpPr>
          <p:cNvPr id="23" name="AutoShape 23"/>
          <p:cNvSpPr/>
          <p:nvPr/>
        </p:nvSpPr>
        <p:spPr>
          <a:xfrm>
            <a:off x="4097350" y="8714264"/>
            <a:ext cx="262546" cy="520962"/>
          </a:xfrm>
          <a:prstGeom prst="line">
            <a:avLst/>
          </a:prstGeom>
          <a:ln w="47625" cap="rnd">
            <a:solidFill>
              <a:srgbClr val="56302C"/>
            </a:solidFill>
            <a:prstDash val="solid"/>
            <a:headEnd type="none" w="sm" len="sm"/>
            <a:tailEnd type="none" w="sm" len="sm"/>
          </a:ln>
        </p:spPr>
      </p:sp>
      <p:sp>
        <p:nvSpPr>
          <p:cNvPr id="24" name="Freeform 24"/>
          <p:cNvSpPr/>
          <p:nvPr/>
        </p:nvSpPr>
        <p:spPr>
          <a:xfrm>
            <a:off x="3534415" y="7371888"/>
            <a:ext cx="1741903" cy="1567713"/>
          </a:xfrm>
          <a:custGeom>
            <a:avLst/>
            <a:gdLst/>
            <a:ahLst/>
            <a:cxnLst/>
            <a:rect l="l" t="t" r="r" b="b"/>
            <a:pathLst>
              <a:path w="1741903" h="1567713">
                <a:moveTo>
                  <a:pt x="0" y="0"/>
                </a:moveTo>
                <a:lnTo>
                  <a:pt x="1741903" y="0"/>
                </a:lnTo>
                <a:lnTo>
                  <a:pt x="1741903" y="1567713"/>
                </a:lnTo>
                <a:lnTo>
                  <a:pt x="0" y="15677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5" name="Freeform 25"/>
          <p:cNvSpPr/>
          <p:nvPr/>
        </p:nvSpPr>
        <p:spPr>
          <a:xfrm flipH="1">
            <a:off x="5272314" y="7371888"/>
            <a:ext cx="1721351" cy="1886412"/>
          </a:xfrm>
          <a:custGeom>
            <a:avLst/>
            <a:gdLst/>
            <a:ahLst/>
            <a:cxnLst/>
            <a:rect l="l" t="t" r="r" b="b"/>
            <a:pathLst>
              <a:path w="1721351" h="1886412">
                <a:moveTo>
                  <a:pt x="1721351" y="0"/>
                </a:moveTo>
                <a:lnTo>
                  <a:pt x="0" y="0"/>
                </a:lnTo>
                <a:lnTo>
                  <a:pt x="0" y="1886412"/>
                </a:lnTo>
                <a:lnTo>
                  <a:pt x="1721351" y="1886412"/>
                </a:lnTo>
                <a:lnTo>
                  <a:pt x="1721351"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6" name="Freeform 26"/>
          <p:cNvSpPr/>
          <p:nvPr/>
        </p:nvSpPr>
        <p:spPr>
          <a:xfrm flipH="1">
            <a:off x="10735047" y="7371888"/>
            <a:ext cx="2168290" cy="1886412"/>
          </a:xfrm>
          <a:custGeom>
            <a:avLst/>
            <a:gdLst/>
            <a:ahLst/>
            <a:cxnLst/>
            <a:rect l="l" t="t" r="r" b="b"/>
            <a:pathLst>
              <a:path w="2168290" h="1886412">
                <a:moveTo>
                  <a:pt x="2168290" y="0"/>
                </a:moveTo>
                <a:lnTo>
                  <a:pt x="0" y="0"/>
                </a:lnTo>
                <a:lnTo>
                  <a:pt x="0" y="1886412"/>
                </a:lnTo>
                <a:lnTo>
                  <a:pt x="2168290" y="1886412"/>
                </a:lnTo>
                <a:lnTo>
                  <a:pt x="216829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7" name="Freeform 27"/>
          <p:cNvSpPr/>
          <p:nvPr/>
        </p:nvSpPr>
        <p:spPr>
          <a:xfrm flipH="1">
            <a:off x="6989661" y="7371888"/>
            <a:ext cx="1917573" cy="1886412"/>
          </a:xfrm>
          <a:custGeom>
            <a:avLst/>
            <a:gdLst/>
            <a:ahLst/>
            <a:cxnLst/>
            <a:rect l="l" t="t" r="r" b="b"/>
            <a:pathLst>
              <a:path w="1917573" h="1886412">
                <a:moveTo>
                  <a:pt x="1917573" y="0"/>
                </a:moveTo>
                <a:lnTo>
                  <a:pt x="0" y="0"/>
                </a:lnTo>
                <a:lnTo>
                  <a:pt x="0" y="1886412"/>
                </a:lnTo>
                <a:lnTo>
                  <a:pt x="1917573" y="1886412"/>
                </a:lnTo>
                <a:lnTo>
                  <a:pt x="1917573"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8" name="Freeform 28"/>
          <p:cNvSpPr/>
          <p:nvPr/>
        </p:nvSpPr>
        <p:spPr>
          <a:xfrm>
            <a:off x="12899333" y="7371888"/>
            <a:ext cx="1728425" cy="1886412"/>
          </a:xfrm>
          <a:custGeom>
            <a:avLst/>
            <a:gdLst/>
            <a:ahLst/>
            <a:cxnLst/>
            <a:rect l="l" t="t" r="r" b="b"/>
            <a:pathLst>
              <a:path w="1728425" h="1886412">
                <a:moveTo>
                  <a:pt x="0" y="0"/>
                </a:moveTo>
                <a:lnTo>
                  <a:pt x="1728425" y="0"/>
                </a:lnTo>
                <a:lnTo>
                  <a:pt x="1728425" y="1886412"/>
                </a:lnTo>
                <a:lnTo>
                  <a:pt x="0" y="1886412"/>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9" name="AutoShape 29"/>
          <p:cNvSpPr/>
          <p:nvPr/>
        </p:nvSpPr>
        <p:spPr>
          <a:xfrm flipH="1">
            <a:off x="10024555" y="8663456"/>
            <a:ext cx="163056" cy="569616"/>
          </a:xfrm>
          <a:prstGeom prst="line">
            <a:avLst/>
          </a:prstGeom>
          <a:ln w="47625" cap="rnd">
            <a:solidFill>
              <a:srgbClr val="56302C"/>
            </a:solidFill>
            <a:prstDash val="solid"/>
            <a:headEnd type="none" w="sm" len="sm"/>
            <a:tailEnd type="none" w="sm" len="sm"/>
          </a:ln>
        </p:spPr>
      </p:sp>
      <p:sp>
        <p:nvSpPr>
          <p:cNvPr id="30" name="AutoShape 30"/>
          <p:cNvSpPr/>
          <p:nvPr/>
        </p:nvSpPr>
        <p:spPr>
          <a:xfrm flipH="1">
            <a:off x="9557609" y="8663456"/>
            <a:ext cx="161562" cy="569616"/>
          </a:xfrm>
          <a:prstGeom prst="line">
            <a:avLst/>
          </a:prstGeom>
          <a:ln w="47625" cap="rnd">
            <a:solidFill>
              <a:srgbClr val="56302C"/>
            </a:solidFill>
            <a:prstDash val="solid"/>
            <a:headEnd type="none" w="sm" len="sm"/>
            <a:tailEnd type="none" w="sm" len="sm"/>
          </a:ln>
        </p:spPr>
      </p:sp>
      <p:sp>
        <p:nvSpPr>
          <p:cNvPr id="31" name="Freeform 31"/>
          <p:cNvSpPr/>
          <p:nvPr/>
        </p:nvSpPr>
        <p:spPr>
          <a:xfrm>
            <a:off x="8903230" y="7371888"/>
            <a:ext cx="1835821" cy="1512257"/>
          </a:xfrm>
          <a:custGeom>
            <a:avLst/>
            <a:gdLst/>
            <a:ahLst/>
            <a:cxnLst/>
            <a:rect l="l" t="t" r="r" b="b"/>
            <a:pathLst>
              <a:path w="1835821" h="1512257">
                <a:moveTo>
                  <a:pt x="0" y="0"/>
                </a:moveTo>
                <a:lnTo>
                  <a:pt x="1835821" y="0"/>
                </a:lnTo>
                <a:lnTo>
                  <a:pt x="1835821" y="1512257"/>
                </a:lnTo>
                <a:lnTo>
                  <a:pt x="0" y="151225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2" name="Group 32"/>
          <p:cNvGrpSpPr/>
          <p:nvPr/>
        </p:nvGrpSpPr>
        <p:grpSpPr>
          <a:xfrm>
            <a:off x="379799" y="9418307"/>
            <a:ext cx="17499331" cy="227691"/>
            <a:chOff x="0" y="0"/>
            <a:chExt cx="4608877" cy="59968"/>
          </a:xfrm>
        </p:grpSpPr>
        <p:sp>
          <p:nvSpPr>
            <p:cNvPr id="33" name="Freeform 33"/>
            <p:cNvSpPr/>
            <p:nvPr/>
          </p:nvSpPr>
          <p:spPr>
            <a:xfrm>
              <a:off x="0" y="0"/>
              <a:ext cx="4608877" cy="59968"/>
            </a:xfrm>
            <a:custGeom>
              <a:avLst/>
              <a:gdLst/>
              <a:ahLst/>
              <a:cxnLst/>
              <a:rect l="l" t="t" r="r" b="b"/>
              <a:pathLst>
                <a:path w="4608877" h="59968">
                  <a:moveTo>
                    <a:pt x="13272" y="0"/>
                  </a:moveTo>
                  <a:lnTo>
                    <a:pt x="4595605" y="0"/>
                  </a:lnTo>
                  <a:cubicBezTo>
                    <a:pt x="4602935" y="0"/>
                    <a:pt x="4608877" y="5942"/>
                    <a:pt x="4608877" y="13272"/>
                  </a:cubicBezTo>
                  <a:lnTo>
                    <a:pt x="4608877" y="46696"/>
                  </a:lnTo>
                  <a:cubicBezTo>
                    <a:pt x="4608877" y="50216"/>
                    <a:pt x="4607479" y="53592"/>
                    <a:pt x="4604990" y="56081"/>
                  </a:cubicBezTo>
                  <a:cubicBezTo>
                    <a:pt x="4602501" y="58570"/>
                    <a:pt x="4599125" y="59968"/>
                    <a:pt x="4595605" y="59968"/>
                  </a:cubicBezTo>
                  <a:lnTo>
                    <a:pt x="13272" y="59968"/>
                  </a:lnTo>
                  <a:cubicBezTo>
                    <a:pt x="5942" y="59968"/>
                    <a:pt x="0" y="54026"/>
                    <a:pt x="0" y="46696"/>
                  </a:cubicBezTo>
                  <a:lnTo>
                    <a:pt x="0" y="13272"/>
                  </a:lnTo>
                  <a:cubicBezTo>
                    <a:pt x="0" y="5942"/>
                    <a:pt x="5942" y="0"/>
                    <a:pt x="13272" y="0"/>
                  </a:cubicBezTo>
                  <a:close/>
                </a:path>
              </a:pathLst>
            </a:custGeom>
            <a:solidFill>
              <a:srgbClr val="FF7C4D"/>
            </a:solidFill>
          </p:spPr>
        </p:sp>
        <p:sp>
          <p:nvSpPr>
            <p:cNvPr id="34" name="TextBox 34"/>
            <p:cNvSpPr txBox="1"/>
            <p:nvPr/>
          </p:nvSpPr>
          <p:spPr>
            <a:xfrm>
              <a:off x="0" y="-28575"/>
              <a:ext cx="4608877" cy="88543"/>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flipH="1">
            <a:off x="16574384" y="369059"/>
            <a:ext cx="1319282" cy="1319282"/>
          </a:xfrm>
          <a:custGeom>
            <a:avLst/>
            <a:gdLst/>
            <a:ahLst/>
            <a:cxnLst/>
            <a:rect l="l" t="t" r="r" b="b"/>
            <a:pathLst>
              <a:path w="1319282" h="1319282">
                <a:moveTo>
                  <a:pt x="1319281" y="0"/>
                </a:moveTo>
                <a:lnTo>
                  <a:pt x="0" y="0"/>
                </a:lnTo>
                <a:lnTo>
                  <a:pt x="0" y="1319282"/>
                </a:lnTo>
                <a:lnTo>
                  <a:pt x="1319281" y="1319282"/>
                </a:lnTo>
                <a:lnTo>
                  <a:pt x="1319281"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6" name="Freeform 36"/>
          <p:cNvSpPr/>
          <p:nvPr/>
        </p:nvSpPr>
        <p:spPr>
          <a:xfrm>
            <a:off x="394335" y="369059"/>
            <a:ext cx="1319282" cy="1319282"/>
          </a:xfrm>
          <a:custGeom>
            <a:avLst/>
            <a:gdLst/>
            <a:ahLst/>
            <a:cxnLst/>
            <a:rect l="l" t="t" r="r" b="b"/>
            <a:pathLst>
              <a:path w="1319282" h="1319282">
                <a:moveTo>
                  <a:pt x="0" y="0"/>
                </a:moveTo>
                <a:lnTo>
                  <a:pt x="1319281" y="0"/>
                </a:lnTo>
                <a:lnTo>
                  <a:pt x="1319281" y="1319282"/>
                </a:lnTo>
                <a:lnTo>
                  <a:pt x="0" y="131928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pic>
        <p:nvPicPr>
          <p:cNvPr id="41" name="Picture 40"/>
          <p:cNvPicPr>
            <a:picLocks noChangeAspect="1"/>
          </p:cNvPicPr>
          <p:nvPr/>
        </p:nvPicPr>
        <p:blipFill>
          <a:blip r:embed="rId22"/>
          <a:stretch>
            <a:fillRect/>
          </a:stretch>
        </p:blipFill>
        <p:spPr>
          <a:xfrm>
            <a:off x="3812586" y="647699"/>
            <a:ext cx="10662828" cy="9321592"/>
          </a:xfrm>
          <a:prstGeom prst="rect">
            <a:avLst/>
          </a:prstGeom>
        </p:spPr>
      </p:pic>
    </p:spTree>
    <p:extLst>
      <p:ext uri="{BB962C8B-B14F-4D97-AF65-F5344CB8AC3E}">
        <p14:creationId xmlns:p14="http://schemas.microsoft.com/office/powerpoint/2010/main" val="26250158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0"/>
                                        <p:tgtEl>
                                          <p:spTgt spid="32"/>
                                        </p:tgtEl>
                                      </p:cBhvr>
                                    </p:animEffect>
                                    <p:anim calcmode="lin" valueType="num">
                                      <p:cBhvr>
                                        <p:cTn id="73" dur="1000" fill="hold"/>
                                        <p:tgtEl>
                                          <p:spTgt spid="32"/>
                                        </p:tgtEl>
                                        <p:attrNameLst>
                                          <p:attrName>ppt_x</p:attrName>
                                        </p:attrNameLst>
                                      </p:cBhvr>
                                      <p:tavLst>
                                        <p:tav tm="0">
                                          <p:val>
                                            <p:strVal val="#ppt_x"/>
                                          </p:val>
                                        </p:tav>
                                        <p:tav tm="100000">
                                          <p:val>
                                            <p:strVal val="#ppt_x"/>
                                          </p:val>
                                        </p:tav>
                                      </p:tavLst>
                                    </p:anim>
                                    <p:anim calcmode="lin" valueType="num">
                                      <p:cBhvr>
                                        <p:cTn id="74" dur="1000" fill="hold"/>
                                        <p:tgtEl>
                                          <p:spTgt spid="3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1000"/>
                                        <p:tgtEl>
                                          <p:spTgt spid="41"/>
                                        </p:tgtEl>
                                      </p:cBhvr>
                                    </p:animEffect>
                                    <p:anim calcmode="lin" valueType="num">
                                      <p:cBhvr>
                                        <p:cTn id="90" dur="1000" fill="hold"/>
                                        <p:tgtEl>
                                          <p:spTgt spid="41"/>
                                        </p:tgtEl>
                                        <p:attrNameLst>
                                          <p:attrName>ppt_x</p:attrName>
                                        </p:attrNameLst>
                                      </p:cBhvr>
                                      <p:tavLst>
                                        <p:tav tm="0">
                                          <p:val>
                                            <p:strVal val="#ppt_x"/>
                                          </p:val>
                                        </p:tav>
                                        <p:tav tm="100000">
                                          <p:val>
                                            <p:strVal val="#ppt_x"/>
                                          </p:val>
                                        </p:tav>
                                      </p:tavLst>
                                    </p:anim>
                                    <p:anim calcmode="lin" valueType="num">
                                      <p:cBhvr>
                                        <p:cTn id="9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58" name="Group 12"/>
          <p:cNvGrpSpPr/>
          <p:nvPr/>
        </p:nvGrpSpPr>
        <p:grpSpPr>
          <a:xfrm>
            <a:off x="1044656" y="2552700"/>
            <a:ext cx="16328943" cy="5236021"/>
            <a:chOff x="-687906" y="-28575"/>
            <a:chExt cx="3693097" cy="411384"/>
          </a:xfrm>
        </p:grpSpPr>
        <p:sp>
          <p:nvSpPr>
            <p:cNvPr id="59" name="Freeform 13"/>
            <p:cNvSpPr/>
            <p:nvPr/>
          </p:nvSpPr>
          <p:spPr>
            <a:xfrm>
              <a:off x="-687906" y="0"/>
              <a:ext cx="3693097" cy="382809"/>
            </a:xfrm>
            <a:custGeom>
              <a:avLst/>
              <a:gdLst/>
              <a:ahLst/>
              <a:cxnLst/>
              <a:rect l="l" t="t" r="r" b="b"/>
              <a:pathLst>
                <a:path w="3005191" h="382809">
                  <a:moveTo>
                    <a:pt x="67850" y="0"/>
                  </a:moveTo>
                  <a:lnTo>
                    <a:pt x="2937341" y="0"/>
                  </a:lnTo>
                  <a:cubicBezTo>
                    <a:pt x="2955336" y="0"/>
                    <a:pt x="2972594" y="7148"/>
                    <a:pt x="2985318" y="19873"/>
                  </a:cubicBezTo>
                  <a:cubicBezTo>
                    <a:pt x="2998043" y="32597"/>
                    <a:pt x="3005191" y="49855"/>
                    <a:pt x="3005191" y="67850"/>
                  </a:cubicBezTo>
                  <a:lnTo>
                    <a:pt x="3005191" y="314959"/>
                  </a:lnTo>
                  <a:cubicBezTo>
                    <a:pt x="3005191" y="332954"/>
                    <a:pt x="2998043" y="350212"/>
                    <a:pt x="2985318" y="362936"/>
                  </a:cubicBezTo>
                  <a:cubicBezTo>
                    <a:pt x="2972594" y="375661"/>
                    <a:pt x="2955336" y="382809"/>
                    <a:pt x="2937341" y="382809"/>
                  </a:cubicBezTo>
                  <a:lnTo>
                    <a:pt x="67850" y="382809"/>
                  </a:lnTo>
                  <a:cubicBezTo>
                    <a:pt x="49855" y="382809"/>
                    <a:pt x="32597" y="375661"/>
                    <a:pt x="19873" y="362936"/>
                  </a:cubicBezTo>
                  <a:cubicBezTo>
                    <a:pt x="7148" y="350212"/>
                    <a:pt x="0" y="332954"/>
                    <a:pt x="0" y="314959"/>
                  </a:cubicBezTo>
                  <a:lnTo>
                    <a:pt x="0" y="67850"/>
                  </a:lnTo>
                  <a:cubicBezTo>
                    <a:pt x="0" y="49855"/>
                    <a:pt x="7148" y="32597"/>
                    <a:pt x="19873" y="19873"/>
                  </a:cubicBezTo>
                  <a:cubicBezTo>
                    <a:pt x="32597" y="7148"/>
                    <a:pt x="49855" y="0"/>
                    <a:pt x="67850" y="0"/>
                  </a:cubicBezTo>
                  <a:close/>
                </a:path>
              </a:pathLst>
            </a:custGeom>
            <a:solidFill>
              <a:srgbClr val="FFFFFF"/>
            </a:solidFill>
            <a:ln w="47625" cap="rnd">
              <a:solidFill>
                <a:srgbClr val="1C75BC"/>
              </a:solidFill>
              <a:prstDash val="solid"/>
              <a:round/>
            </a:ln>
          </p:spPr>
        </p:sp>
        <p:sp>
          <p:nvSpPr>
            <p:cNvPr id="60" name="TextBox 14"/>
            <p:cNvSpPr txBox="1"/>
            <p:nvPr/>
          </p:nvSpPr>
          <p:spPr>
            <a:xfrm>
              <a:off x="0" y="-28575"/>
              <a:ext cx="3005191" cy="411384"/>
            </a:xfrm>
            <a:prstGeom prst="rect">
              <a:avLst/>
            </a:prstGeom>
          </p:spPr>
          <p:txBody>
            <a:bodyPr lIns="50800" tIns="50800" rIns="50800" bIns="50800" rtlCol="0" anchor="ctr"/>
            <a:lstStyle/>
            <a:p>
              <a:pPr algn="ctr">
                <a:lnSpc>
                  <a:spcPts val="2659"/>
                </a:lnSpc>
              </a:pPr>
              <a:endParaRPr/>
            </a:p>
          </p:txBody>
        </p:sp>
      </p:grpSp>
      <p:pic>
        <p:nvPicPr>
          <p:cNvPr id="14" name="Picture 13"/>
          <p:cNvPicPr>
            <a:picLocks noChangeAspect="1"/>
          </p:cNvPicPr>
          <p:nvPr/>
        </p:nvPicPr>
        <p:blipFill>
          <a:blip r:embed="rId2"/>
          <a:stretch>
            <a:fillRect/>
          </a:stretch>
        </p:blipFill>
        <p:spPr>
          <a:xfrm>
            <a:off x="15644812" y="869179"/>
            <a:ext cx="2517866" cy="2725148"/>
          </a:xfrm>
          <a:prstGeom prst="rect">
            <a:avLst/>
          </a:prstGeom>
        </p:spPr>
      </p:pic>
      <p:pic>
        <p:nvPicPr>
          <p:cNvPr id="16" name="Picture 15"/>
          <p:cNvPicPr>
            <a:picLocks noChangeAspect="1"/>
          </p:cNvPicPr>
          <p:nvPr/>
        </p:nvPicPr>
        <p:blipFill>
          <a:blip r:embed="rId3"/>
          <a:stretch>
            <a:fillRect/>
          </a:stretch>
        </p:blipFill>
        <p:spPr>
          <a:xfrm>
            <a:off x="838200" y="7052345"/>
            <a:ext cx="3248016" cy="3215605"/>
          </a:xfrm>
          <a:prstGeom prst="rect">
            <a:avLst/>
          </a:prstGeom>
        </p:spPr>
      </p:pic>
      <p:sp>
        <p:nvSpPr>
          <p:cNvPr id="2" name="Rectangle 1"/>
          <p:cNvSpPr/>
          <p:nvPr/>
        </p:nvSpPr>
        <p:spPr>
          <a:xfrm>
            <a:off x="7086600" y="8152418"/>
            <a:ext cx="433132" cy="369332"/>
          </a:xfrm>
          <a:prstGeom prst="rect">
            <a:avLst/>
          </a:prstGeom>
        </p:spPr>
        <p:txBody>
          <a:bodyPr wrap="none">
            <a:spAutoFit/>
          </a:bodyPr>
          <a:lstStyle/>
          <a:p>
            <a:r>
              <a:rPr lang="en-GB" dirty="0" smtClean="0"/>
              <a:t>(;; </a:t>
            </a:r>
            <a:endParaRPr lang="en-GB" dirty="0"/>
          </a:p>
        </p:txBody>
      </p:sp>
      <p:sp>
        <p:nvSpPr>
          <p:cNvPr id="3" name="Rectangle 2"/>
          <p:cNvSpPr/>
          <p:nvPr/>
        </p:nvSpPr>
        <p:spPr>
          <a:xfrm>
            <a:off x="1716141" y="3326515"/>
            <a:ext cx="15043111" cy="2585323"/>
          </a:xfrm>
          <a:prstGeom prst="rect">
            <a:avLst/>
          </a:prstGeom>
        </p:spPr>
        <p:txBody>
          <a:bodyPr wrap="square">
            <a:spAutoFit/>
          </a:bodyPr>
          <a:lstStyle/>
          <a:p>
            <a:pPr algn="just"/>
            <a:r>
              <a:rPr lang="en-GB" sz="5400" dirty="0">
                <a:latin typeface="Cambria" panose="02040503050406030204" pitchFamily="18" charset="0"/>
                <a:ea typeface="Cambria" panose="02040503050406030204" pitchFamily="18" charset="0"/>
              </a:rPr>
              <a:t>+ Chu vi </a:t>
            </a:r>
            <a:r>
              <a:rPr lang="en-GB" sz="5400" dirty="0" err="1">
                <a:latin typeface="Cambria" panose="02040503050406030204" pitchFamily="18" charset="0"/>
                <a:ea typeface="Cambria" panose="02040503050406030204" pitchFamily="18" charset="0"/>
              </a:rPr>
              <a:t>của</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miệng</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rổ</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là</a:t>
            </a:r>
            <a:r>
              <a:rPr lang="en-GB" sz="5400" dirty="0">
                <a:latin typeface="Cambria" panose="02040503050406030204" pitchFamily="18" charset="0"/>
                <a:ea typeface="Cambria" panose="02040503050406030204" pitchFamily="18" charset="0"/>
              </a:rPr>
              <a:t>: 3,14 × 50 × 2 = 314 (cm). </a:t>
            </a:r>
            <a:endParaRPr lang="en-GB" sz="5400" dirty="0" smtClean="0">
              <a:latin typeface="Cambria" panose="02040503050406030204" pitchFamily="18" charset="0"/>
              <a:ea typeface="Cambria" panose="02040503050406030204" pitchFamily="18" charset="0"/>
            </a:endParaRPr>
          </a:p>
          <a:p>
            <a:pPr algn="just"/>
            <a:r>
              <a:rPr lang="en-GB" sz="5400" dirty="0" smtClean="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Chiều</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dài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của</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thanh</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tre</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uốn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thành</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cái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cạp</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rổ</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là</a:t>
            </a:r>
            <a:r>
              <a:rPr lang="en-GB" sz="5400" dirty="0" smtClean="0">
                <a:latin typeface="Cambria" panose="02040503050406030204" pitchFamily="18" charset="0"/>
                <a:ea typeface="Cambria" panose="02040503050406030204" pitchFamily="18" charset="0"/>
              </a:rPr>
              <a:t>:</a:t>
            </a:r>
          </a:p>
          <a:p>
            <a:pPr algn="ctr"/>
            <a:r>
              <a:rPr lang="en-GB" sz="5400" dirty="0" smtClean="0">
                <a:latin typeface="Cambria" panose="02040503050406030204" pitchFamily="18" charset="0"/>
                <a:ea typeface="Cambria" panose="02040503050406030204" pitchFamily="18" charset="0"/>
              </a:rPr>
              <a:t> </a:t>
            </a:r>
            <a:r>
              <a:rPr lang="en-GB" sz="5400" dirty="0">
                <a:latin typeface="Cambria" panose="02040503050406030204" pitchFamily="18" charset="0"/>
                <a:ea typeface="Cambria" panose="02040503050406030204" pitchFamily="18" charset="0"/>
              </a:rPr>
              <a:t>314 + 15 = 329 (cm). </a:t>
            </a:r>
            <a:endParaRPr lang="en-GB" sz="5400" dirty="0" smtClean="0">
              <a:latin typeface="Cambria" panose="02040503050406030204" pitchFamily="18" charset="0"/>
              <a:ea typeface="Cambria" panose="02040503050406030204" pitchFamily="18" charset="0"/>
            </a:endParaRPr>
          </a:p>
        </p:txBody>
      </p:sp>
      <p:grpSp>
        <p:nvGrpSpPr>
          <p:cNvPr id="17" name="Group 16"/>
          <p:cNvGrpSpPr/>
          <p:nvPr/>
        </p:nvGrpSpPr>
        <p:grpSpPr>
          <a:xfrm>
            <a:off x="6297887" y="5926598"/>
            <a:ext cx="11282167" cy="4052761"/>
            <a:chOff x="7278913" y="4458932"/>
            <a:chExt cx="9807024" cy="1561974"/>
          </a:xfrm>
        </p:grpSpPr>
        <p:grpSp>
          <p:nvGrpSpPr>
            <p:cNvPr id="18" name="Group 5"/>
            <p:cNvGrpSpPr/>
            <p:nvPr/>
          </p:nvGrpSpPr>
          <p:grpSpPr>
            <a:xfrm>
              <a:off x="7278913" y="4458932"/>
              <a:ext cx="9807024" cy="1561974"/>
              <a:chOff x="0" y="-28575"/>
              <a:chExt cx="2582920" cy="411384"/>
            </a:xfrm>
          </p:grpSpPr>
          <p:sp>
            <p:nvSpPr>
              <p:cNvPr id="20" name="Freeform 6"/>
              <p:cNvSpPr/>
              <p:nvPr/>
            </p:nvSpPr>
            <p:spPr>
              <a:xfrm>
                <a:off x="0" y="0"/>
                <a:ext cx="2582920" cy="340556"/>
              </a:xfrm>
              <a:custGeom>
                <a:avLst/>
                <a:gdLst/>
                <a:ahLst/>
                <a:cxnLst/>
                <a:rect l="l" t="t" r="r" b="b"/>
                <a:pathLst>
                  <a:path w="2582920" h="382809">
                    <a:moveTo>
                      <a:pt x="78943" y="0"/>
                    </a:moveTo>
                    <a:lnTo>
                      <a:pt x="2503977" y="0"/>
                    </a:lnTo>
                    <a:cubicBezTo>
                      <a:pt x="2547576" y="0"/>
                      <a:pt x="2582920" y="35344"/>
                      <a:pt x="2582920" y="78943"/>
                    </a:cubicBezTo>
                    <a:lnTo>
                      <a:pt x="2582920" y="303866"/>
                    </a:lnTo>
                    <a:cubicBezTo>
                      <a:pt x="2582920" y="347465"/>
                      <a:pt x="2547576" y="382809"/>
                      <a:pt x="2503977" y="382809"/>
                    </a:cubicBezTo>
                    <a:lnTo>
                      <a:pt x="78943" y="382809"/>
                    </a:lnTo>
                    <a:cubicBezTo>
                      <a:pt x="58006" y="382809"/>
                      <a:pt x="37926" y="374492"/>
                      <a:pt x="23122" y="359687"/>
                    </a:cubicBezTo>
                    <a:cubicBezTo>
                      <a:pt x="8317" y="344883"/>
                      <a:pt x="0" y="324803"/>
                      <a:pt x="0" y="303866"/>
                    </a:cubicBezTo>
                    <a:lnTo>
                      <a:pt x="0" y="78943"/>
                    </a:lnTo>
                    <a:cubicBezTo>
                      <a:pt x="0" y="35344"/>
                      <a:pt x="35344" y="0"/>
                      <a:pt x="78943" y="0"/>
                    </a:cubicBezTo>
                    <a:close/>
                  </a:path>
                </a:pathLst>
              </a:custGeom>
              <a:solidFill>
                <a:srgbClr val="FDD5B9"/>
              </a:solidFill>
              <a:ln cap="rnd">
                <a:noFill/>
                <a:prstDash val="solid"/>
                <a:round/>
              </a:ln>
            </p:spPr>
          </p:sp>
          <p:sp>
            <p:nvSpPr>
              <p:cNvPr id="21" name="TextBox 7"/>
              <p:cNvSpPr txBox="1"/>
              <p:nvPr/>
            </p:nvSpPr>
            <p:spPr>
              <a:xfrm>
                <a:off x="0" y="-28575"/>
                <a:ext cx="2582920" cy="411384"/>
              </a:xfrm>
              <a:prstGeom prst="rect">
                <a:avLst/>
              </a:prstGeom>
            </p:spPr>
            <p:txBody>
              <a:bodyPr lIns="50800" tIns="50800" rIns="50800" bIns="50800" rtlCol="0" anchor="ctr"/>
              <a:lstStyle/>
              <a:p>
                <a:pPr algn="l">
                  <a:lnSpc>
                    <a:spcPts val="2659"/>
                  </a:lnSpc>
                </a:pPr>
                <a:endParaRPr/>
              </a:p>
            </p:txBody>
          </p:sp>
        </p:grpSp>
        <p:sp>
          <p:nvSpPr>
            <p:cNvPr id="19" name="Rectangle 18"/>
            <p:cNvSpPr/>
            <p:nvPr/>
          </p:nvSpPr>
          <p:spPr>
            <a:xfrm>
              <a:off x="8033412" y="4747625"/>
              <a:ext cx="8324823" cy="889651"/>
            </a:xfrm>
            <a:prstGeom prst="rect">
              <a:avLst/>
            </a:prstGeom>
          </p:spPr>
          <p:txBody>
            <a:bodyPr wrap="square">
              <a:spAutoFit/>
            </a:bodyPr>
            <a:lstStyle/>
            <a:p>
              <a:pPr lvl="0" algn="ctr"/>
              <a:r>
                <a:rPr lang="en-GB" sz="4800" dirty="0" err="1">
                  <a:solidFill>
                    <a:prstClr val="black"/>
                  </a:solidFill>
                  <a:latin typeface="Cambria" panose="02040503050406030204" pitchFamily="18" charset="0"/>
                  <a:ea typeface="Cambria" panose="02040503050406030204" pitchFamily="18" charset="0"/>
                </a:rPr>
                <a:t>Cần</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cộng</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thêm</a:t>
              </a:r>
              <a:r>
                <a:rPr lang="en-GB" sz="4800" dirty="0">
                  <a:solidFill>
                    <a:prstClr val="black"/>
                  </a:solidFill>
                  <a:latin typeface="Cambria" panose="02040503050406030204" pitchFamily="18" charset="0"/>
                  <a:ea typeface="Cambria" panose="02040503050406030204" pitchFamily="18" charset="0"/>
                </a:rPr>
                <a:t> 15 cm </a:t>
              </a:r>
              <a:r>
                <a:rPr lang="en-GB" sz="4800" dirty="0" err="1">
                  <a:solidFill>
                    <a:prstClr val="black"/>
                  </a:solidFill>
                  <a:latin typeface="Cambria" panose="02040503050406030204" pitchFamily="18" charset="0"/>
                  <a:ea typeface="Cambria" panose="02040503050406030204" pitchFamily="18" charset="0"/>
                </a:rPr>
                <a:t>vào</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chu</a:t>
              </a:r>
              <a:r>
                <a:rPr lang="en-GB" sz="4800" dirty="0">
                  <a:solidFill>
                    <a:prstClr val="black"/>
                  </a:solidFill>
                  <a:latin typeface="Cambria" panose="02040503050406030204" pitchFamily="18" charset="0"/>
                  <a:ea typeface="Cambria" panose="02040503050406030204" pitchFamily="18" charset="0"/>
                </a:rPr>
                <a:t> vi </a:t>
              </a:r>
              <a:r>
                <a:rPr lang="en-GB" sz="4800" dirty="0" err="1">
                  <a:solidFill>
                    <a:prstClr val="black"/>
                  </a:solidFill>
                  <a:latin typeface="Cambria" panose="02040503050406030204" pitchFamily="18" charset="0"/>
                  <a:ea typeface="Cambria" panose="02040503050406030204" pitchFamily="18" charset="0"/>
                </a:rPr>
                <a:t>miệng</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rổ</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vì</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đó</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là</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đoạn</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tre</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thừa</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ra</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để</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nối</a:t>
              </a:r>
              <a:r>
                <a:rPr lang="en-GB" sz="4800" dirty="0">
                  <a:solidFill>
                    <a:prstClr val="black"/>
                  </a:solidFill>
                  <a:latin typeface="Cambria" panose="02040503050406030204" pitchFamily="18" charset="0"/>
                  <a:ea typeface="Cambria" panose="02040503050406030204" pitchFamily="18" charset="0"/>
                </a:rPr>
                <a:t> 2 </a:t>
              </a:r>
              <a:r>
                <a:rPr lang="en-GB" sz="4800" dirty="0" err="1">
                  <a:solidFill>
                    <a:prstClr val="black"/>
                  </a:solidFill>
                  <a:latin typeface="Cambria" panose="02040503050406030204" pitchFamily="18" charset="0"/>
                  <a:ea typeface="Cambria" panose="02040503050406030204" pitchFamily="18" charset="0"/>
                </a:rPr>
                <a:t>đầu</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thanh</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tre</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vào</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với</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nhau</a:t>
              </a:r>
              <a:r>
                <a:rPr lang="en-GB" sz="4800" dirty="0">
                  <a:solidFill>
                    <a:prstClr val="black"/>
                  </a:solidFill>
                  <a:latin typeface="Cambria" panose="02040503050406030204" pitchFamily="18" charset="0"/>
                  <a:ea typeface="Cambria" panose="02040503050406030204" pitchFamily="18" charset="0"/>
                </a:rPr>
                <a:t>.</a:t>
              </a:r>
            </a:p>
          </p:txBody>
        </p:sp>
      </p:grpSp>
      <p:pic>
        <p:nvPicPr>
          <p:cNvPr id="5" name="Picture 4"/>
          <p:cNvPicPr>
            <a:picLocks noChangeAspect="1"/>
          </p:cNvPicPr>
          <p:nvPr/>
        </p:nvPicPr>
        <p:blipFill>
          <a:blip r:embed="rId4"/>
          <a:stretch>
            <a:fillRect/>
          </a:stretch>
        </p:blipFill>
        <p:spPr>
          <a:xfrm>
            <a:off x="4572000" y="73471"/>
            <a:ext cx="8669263" cy="2249619"/>
          </a:xfrm>
          <a:prstGeom prst="rect">
            <a:avLst/>
          </a:prstGeom>
        </p:spPr>
      </p:pic>
    </p:spTree>
    <p:extLst>
      <p:ext uri="{BB962C8B-B14F-4D97-AF65-F5344CB8AC3E}">
        <p14:creationId xmlns:p14="http://schemas.microsoft.com/office/powerpoint/2010/main" val="9134067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DC991"/>
        </a:solidFill>
        <a:effectLst/>
      </p:bgPr>
    </p:bg>
    <p:spTree>
      <p:nvGrpSpPr>
        <p:cNvPr id="1" name=""/>
        <p:cNvGrpSpPr/>
        <p:nvPr/>
      </p:nvGrpSpPr>
      <p:grpSpPr>
        <a:xfrm>
          <a:off x="0" y="0"/>
          <a:ext cx="0" cy="0"/>
          <a:chOff x="0" y="0"/>
          <a:chExt cx="0" cy="0"/>
        </a:xfrm>
      </p:grpSpPr>
      <p:sp>
        <p:nvSpPr>
          <p:cNvPr id="2" name="Freeform 2"/>
          <p:cNvSpPr/>
          <p:nvPr/>
        </p:nvSpPr>
        <p:spPr>
          <a:xfrm>
            <a:off x="3135462" y="8794148"/>
            <a:ext cx="3220009" cy="1610005"/>
          </a:xfrm>
          <a:custGeom>
            <a:avLst/>
            <a:gdLst/>
            <a:ahLst/>
            <a:cxnLst/>
            <a:rect l="l" t="t" r="r" b="b"/>
            <a:pathLst>
              <a:path w="3220009" h="1610005">
                <a:moveTo>
                  <a:pt x="0" y="0"/>
                </a:moveTo>
                <a:lnTo>
                  <a:pt x="3220010" y="0"/>
                </a:lnTo>
                <a:lnTo>
                  <a:pt x="3220010" y="1610005"/>
                </a:lnTo>
                <a:lnTo>
                  <a:pt x="0" y="16100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4258128" y="513164"/>
            <a:ext cx="11543321" cy="8902377"/>
            <a:chOff x="0" y="-28575"/>
            <a:chExt cx="3040216" cy="2218828"/>
          </a:xfrm>
        </p:grpSpPr>
        <p:sp>
          <p:nvSpPr>
            <p:cNvPr id="4" name="Freeform 4"/>
            <p:cNvSpPr/>
            <p:nvPr/>
          </p:nvSpPr>
          <p:spPr>
            <a:xfrm>
              <a:off x="35025" y="-26042"/>
              <a:ext cx="3005191" cy="2190253"/>
            </a:xfrm>
            <a:custGeom>
              <a:avLst/>
              <a:gdLst/>
              <a:ahLst/>
              <a:cxnLst/>
              <a:rect l="l" t="t" r="r" b="b"/>
              <a:pathLst>
                <a:path w="3005191" h="2190253">
                  <a:moveTo>
                    <a:pt x="67850" y="0"/>
                  </a:moveTo>
                  <a:lnTo>
                    <a:pt x="2937341" y="0"/>
                  </a:lnTo>
                  <a:cubicBezTo>
                    <a:pt x="2955336" y="0"/>
                    <a:pt x="2972594" y="7148"/>
                    <a:pt x="2985318" y="19873"/>
                  </a:cubicBezTo>
                  <a:cubicBezTo>
                    <a:pt x="2998043" y="32597"/>
                    <a:pt x="3005191" y="49855"/>
                    <a:pt x="3005191" y="67850"/>
                  </a:cubicBezTo>
                  <a:lnTo>
                    <a:pt x="3005191" y="2122403"/>
                  </a:lnTo>
                  <a:cubicBezTo>
                    <a:pt x="3005191" y="2140398"/>
                    <a:pt x="2998043" y="2157656"/>
                    <a:pt x="2985318" y="2170380"/>
                  </a:cubicBezTo>
                  <a:cubicBezTo>
                    <a:pt x="2972594" y="2183105"/>
                    <a:pt x="2955336" y="2190253"/>
                    <a:pt x="2937341" y="2190253"/>
                  </a:cubicBezTo>
                  <a:lnTo>
                    <a:pt x="67850" y="2190253"/>
                  </a:lnTo>
                  <a:cubicBezTo>
                    <a:pt x="49855" y="2190253"/>
                    <a:pt x="32597" y="2183105"/>
                    <a:pt x="19873" y="2170380"/>
                  </a:cubicBezTo>
                  <a:cubicBezTo>
                    <a:pt x="7148" y="2157656"/>
                    <a:pt x="0" y="2140398"/>
                    <a:pt x="0" y="2122403"/>
                  </a:cubicBezTo>
                  <a:lnTo>
                    <a:pt x="0" y="67850"/>
                  </a:lnTo>
                  <a:cubicBezTo>
                    <a:pt x="0" y="49855"/>
                    <a:pt x="7148" y="32597"/>
                    <a:pt x="19873" y="19873"/>
                  </a:cubicBezTo>
                  <a:cubicBezTo>
                    <a:pt x="32597" y="7148"/>
                    <a:pt x="49855" y="0"/>
                    <a:pt x="67850" y="0"/>
                  </a:cubicBezTo>
                  <a:close/>
                </a:path>
              </a:pathLst>
            </a:custGeom>
            <a:solidFill>
              <a:schemeClr val="bg1"/>
            </a:solidFill>
          </p:spPr>
        </p:sp>
        <p:sp>
          <p:nvSpPr>
            <p:cNvPr id="5" name="TextBox 5"/>
            <p:cNvSpPr txBox="1"/>
            <p:nvPr/>
          </p:nvSpPr>
          <p:spPr>
            <a:xfrm>
              <a:off x="0" y="-28575"/>
              <a:ext cx="3005191" cy="221882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576164" y="1185240"/>
            <a:ext cx="4852623" cy="9112907"/>
          </a:xfrm>
          <a:custGeom>
            <a:avLst/>
            <a:gdLst/>
            <a:ahLst/>
            <a:cxnLst/>
            <a:rect l="l" t="t" r="r" b="b"/>
            <a:pathLst>
              <a:path w="4852623" h="9112907">
                <a:moveTo>
                  <a:pt x="0" y="0"/>
                </a:moveTo>
                <a:lnTo>
                  <a:pt x="4852623" y="0"/>
                </a:lnTo>
                <a:lnTo>
                  <a:pt x="4852623" y="9112908"/>
                </a:lnTo>
                <a:lnTo>
                  <a:pt x="0" y="91129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Freeform 23"/>
          <p:cNvSpPr/>
          <p:nvPr/>
        </p:nvSpPr>
        <p:spPr>
          <a:xfrm>
            <a:off x="274916" y="249346"/>
            <a:ext cx="1794004" cy="1794004"/>
          </a:xfrm>
          <a:custGeom>
            <a:avLst/>
            <a:gdLst/>
            <a:ahLst/>
            <a:cxnLst/>
            <a:rect l="l" t="t" r="r" b="b"/>
            <a:pathLst>
              <a:path w="1794004" h="1794004">
                <a:moveTo>
                  <a:pt x="0" y="0"/>
                </a:moveTo>
                <a:lnTo>
                  <a:pt x="1794004" y="0"/>
                </a:lnTo>
                <a:lnTo>
                  <a:pt x="1794004" y="1794004"/>
                </a:lnTo>
                <a:lnTo>
                  <a:pt x="0" y="1794004"/>
                </a:lnTo>
                <a:lnTo>
                  <a:pt x="0" y="0"/>
                </a:lnTo>
                <a:close/>
              </a:path>
            </a:pathLst>
          </a:custGeom>
          <a:blipFill>
            <a:blip r:embed="rId6">
              <a:extLst>
                <a:ext uri="{96DAC541-7B7A-43D3-8B79-37D633B846F1}">
                  <asvg:svgBlip xmlns="" xmlns:asvg="http://schemas.microsoft.com/office/drawing/2016/SVG/main" r:embed="rId17"/>
                </a:ext>
              </a:extLst>
            </a:blip>
            <a:stretch>
              <a:fillRect/>
            </a:stretch>
          </a:blipFill>
        </p:spPr>
      </p:sp>
      <p:grpSp>
        <p:nvGrpSpPr>
          <p:cNvPr id="24" name="Group 24"/>
          <p:cNvGrpSpPr/>
          <p:nvPr/>
        </p:nvGrpSpPr>
        <p:grpSpPr>
          <a:xfrm>
            <a:off x="5371820" y="8776547"/>
            <a:ext cx="9897073" cy="244584"/>
            <a:chOff x="0" y="0"/>
            <a:chExt cx="2606636" cy="64417"/>
          </a:xfrm>
        </p:grpSpPr>
        <p:sp>
          <p:nvSpPr>
            <p:cNvPr id="25" name="Freeform 25"/>
            <p:cNvSpPr/>
            <p:nvPr/>
          </p:nvSpPr>
          <p:spPr>
            <a:xfrm>
              <a:off x="0" y="0"/>
              <a:ext cx="2606636" cy="64417"/>
            </a:xfrm>
            <a:custGeom>
              <a:avLst/>
              <a:gdLst/>
              <a:ahLst/>
              <a:cxnLst/>
              <a:rect l="l" t="t" r="r" b="b"/>
              <a:pathLst>
                <a:path w="2606636" h="64417">
                  <a:moveTo>
                    <a:pt x="23467" y="0"/>
                  </a:moveTo>
                  <a:lnTo>
                    <a:pt x="2583169" y="0"/>
                  </a:lnTo>
                  <a:cubicBezTo>
                    <a:pt x="2596130" y="0"/>
                    <a:pt x="2606636" y="10507"/>
                    <a:pt x="2606636" y="23467"/>
                  </a:cubicBezTo>
                  <a:lnTo>
                    <a:pt x="2606636" y="40950"/>
                  </a:lnTo>
                  <a:cubicBezTo>
                    <a:pt x="2606636" y="53910"/>
                    <a:pt x="2596130" y="64417"/>
                    <a:pt x="2583169" y="64417"/>
                  </a:cubicBezTo>
                  <a:lnTo>
                    <a:pt x="23467" y="64417"/>
                  </a:lnTo>
                  <a:cubicBezTo>
                    <a:pt x="10507" y="64417"/>
                    <a:pt x="0" y="53910"/>
                    <a:pt x="0" y="40950"/>
                  </a:cubicBezTo>
                  <a:lnTo>
                    <a:pt x="0" y="23467"/>
                  </a:lnTo>
                  <a:cubicBezTo>
                    <a:pt x="0" y="10507"/>
                    <a:pt x="10507" y="0"/>
                    <a:pt x="23467" y="0"/>
                  </a:cubicBezTo>
                  <a:close/>
                </a:path>
              </a:pathLst>
            </a:custGeom>
            <a:solidFill>
              <a:srgbClr val="FF9E71"/>
            </a:solidFill>
          </p:spPr>
        </p:sp>
        <p:sp>
          <p:nvSpPr>
            <p:cNvPr id="26" name="TextBox 26"/>
            <p:cNvSpPr txBox="1"/>
            <p:nvPr/>
          </p:nvSpPr>
          <p:spPr>
            <a:xfrm>
              <a:off x="0" y="-28575"/>
              <a:ext cx="2606636" cy="92992"/>
            </a:xfrm>
            <a:prstGeom prst="rect">
              <a:avLst/>
            </a:prstGeom>
          </p:spPr>
          <p:txBody>
            <a:bodyPr lIns="50800" tIns="50800" rIns="50800" bIns="50800" rtlCol="0" anchor="ctr"/>
            <a:lstStyle/>
            <a:p>
              <a:pPr algn="ctr">
                <a:lnSpc>
                  <a:spcPts val="2659"/>
                </a:lnSpc>
              </a:pPr>
              <a:endParaRPr/>
            </a:p>
          </p:txBody>
        </p:sp>
      </p:grpSp>
      <p:pic>
        <p:nvPicPr>
          <p:cNvPr id="27" name="Picture 26"/>
          <p:cNvPicPr>
            <a:picLocks noChangeAspect="1"/>
          </p:cNvPicPr>
          <p:nvPr/>
        </p:nvPicPr>
        <p:blipFill>
          <a:blip r:embed="rId18"/>
          <a:stretch>
            <a:fillRect/>
          </a:stretch>
        </p:blipFill>
        <p:spPr>
          <a:xfrm flipH="1">
            <a:off x="13666005" y="5657850"/>
            <a:ext cx="4475625" cy="4610100"/>
          </a:xfrm>
          <a:prstGeom prst="rect">
            <a:avLst/>
          </a:prstGeom>
        </p:spPr>
      </p:pic>
      <p:pic>
        <p:nvPicPr>
          <p:cNvPr id="8" name="Picture 7"/>
          <p:cNvPicPr>
            <a:picLocks noChangeAspect="1"/>
          </p:cNvPicPr>
          <p:nvPr/>
        </p:nvPicPr>
        <p:blipFill>
          <a:blip r:embed="rId19"/>
          <a:stretch>
            <a:fillRect/>
          </a:stretch>
        </p:blipFill>
        <p:spPr>
          <a:xfrm>
            <a:off x="4745466" y="249346"/>
            <a:ext cx="10132430" cy="8961897"/>
          </a:xfrm>
          <a:prstGeom prst="rect">
            <a:avLst/>
          </a:prstGeom>
        </p:spPr>
      </p:pic>
    </p:spTree>
    <p:extLst>
      <p:ext uri="{BB962C8B-B14F-4D97-AF65-F5344CB8AC3E}">
        <p14:creationId xmlns:p14="http://schemas.microsoft.com/office/powerpoint/2010/main" val="893817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Làng nghề nón lá Làng Chuông (HP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70469694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4800" y="-2324100"/>
            <a:ext cx="22801016" cy="14442676"/>
          </a:xfrm>
          <a:prstGeom prst="rect">
            <a:avLst/>
          </a:prstGeom>
        </p:spPr>
      </p:pic>
    </p:spTree>
    <p:extLst>
      <p:ext uri="{BB962C8B-B14F-4D97-AF65-F5344CB8AC3E}">
        <p14:creationId xmlns:p14="http://schemas.microsoft.com/office/powerpoint/2010/main" val="174541505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9" name="Group 9"/>
          <p:cNvGrpSpPr/>
          <p:nvPr/>
        </p:nvGrpSpPr>
        <p:grpSpPr>
          <a:xfrm>
            <a:off x="15219959" y="-1010641"/>
            <a:ext cx="4078682" cy="407868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9DC991"/>
              </a:solidFill>
              <a:prstDash val="solid"/>
              <a:miter/>
            </a:ln>
          </p:spPr>
        </p:sp>
        <p:sp>
          <p:nvSpPr>
            <p:cNvPr id="11" name="TextBox 11"/>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a:off x="11883767" y="496320"/>
            <a:ext cx="5359672" cy="9767056"/>
          </a:xfrm>
          <a:custGeom>
            <a:avLst/>
            <a:gdLst/>
            <a:ahLst/>
            <a:cxnLst/>
            <a:rect l="l" t="t" r="r" b="b"/>
            <a:pathLst>
              <a:path w="5359672" h="9767056">
                <a:moveTo>
                  <a:pt x="5359671" y="0"/>
                </a:moveTo>
                <a:lnTo>
                  <a:pt x="0" y="0"/>
                </a:lnTo>
                <a:lnTo>
                  <a:pt x="0" y="9767055"/>
                </a:lnTo>
                <a:lnTo>
                  <a:pt x="5359671" y="9767055"/>
                </a:lnTo>
                <a:lnTo>
                  <a:pt x="5359671"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12" name="Group 12"/>
          <p:cNvGrpSpPr/>
          <p:nvPr/>
        </p:nvGrpSpPr>
        <p:grpSpPr>
          <a:xfrm>
            <a:off x="573659" y="327037"/>
            <a:ext cx="3039150" cy="303915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9DC991"/>
              </a:solidFill>
              <a:prstDash val="solid"/>
              <a:miter/>
            </a:ln>
          </p:spPr>
        </p:sp>
        <p:sp>
          <p:nvSpPr>
            <p:cNvPr id="14" name="TextBox 1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754348" y="188529"/>
            <a:ext cx="1915638" cy="191563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9DC991"/>
              </a:solidFill>
              <a:prstDash val="solid"/>
              <a:miter/>
            </a:ln>
          </p:spPr>
        </p:sp>
        <p:sp>
          <p:nvSpPr>
            <p:cNvPr id="17" name="TextBox 17"/>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519781" y="8648699"/>
            <a:ext cx="2096432" cy="209643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9DC991"/>
              </a:solidFill>
              <a:prstDash val="solid"/>
              <a:miter/>
            </a:ln>
          </p:spPr>
        </p:sp>
        <p:sp>
          <p:nvSpPr>
            <p:cNvPr id="20" name="TextBox 20"/>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37" name="Group 36"/>
          <p:cNvGrpSpPr/>
          <p:nvPr/>
        </p:nvGrpSpPr>
        <p:grpSpPr>
          <a:xfrm>
            <a:off x="815090" y="3955788"/>
            <a:ext cx="5595438" cy="5704276"/>
            <a:chOff x="1668767" y="3818699"/>
            <a:chExt cx="5595438" cy="5704276"/>
          </a:xfrm>
        </p:grpSpPr>
        <p:grpSp>
          <p:nvGrpSpPr>
            <p:cNvPr id="23" name="Group 23"/>
            <p:cNvGrpSpPr/>
            <p:nvPr/>
          </p:nvGrpSpPr>
          <p:grpSpPr>
            <a:xfrm>
              <a:off x="2093233" y="9298141"/>
              <a:ext cx="5170972" cy="224834"/>
              <a:chOff x="0" y="0"/>
              <a:chExt cx="1361902" cy="59215"/>
            </a:xfrm>
          </p:grpSpPr>
          <p:sp>
            <p:nvSpPr>
              <p:cNvPr id="24" name="Freeform 24"/>
              <p:cNvSpPr/>
              <p:nvPr/>
            </p:nvSpPr>
            <p:spPr>
              <a:xfrm>
                <a:off x="0" y="0"/>
                <a:ext cx="1361902" cy="59215"/>
              </a:xfrm>
              <a:custGeom>
                <a:avLst/>
                <a:gdLst/>
                <a:ahLst/>
                <a:cxnLst/>
                <a:rect l="l" t="t" r="r" b="b"/>
                <a:pathLst>
                  <a:path w="1361902" h="59215">
                    <a:moveTo>
                      <a:pt x="29608" y="0"/>
                    </a:moveTo>
                    <a:lnTo>
                      <a:pt x="1332294" y="0"/>
                    </a:lnTo>
                    <a:cubicBezTo>
                      <a:pt x="1348646" y="0"/>
                      <a:pt x="1361902" y="13256"/>
                      <a:pt x="1361902" y="29608"/>
                    </a:cubicBezTo>
                    <a:lnTo>
                      <a:pt x="1361902" y="29608"/>
                    </a:lnTo>
                    <a:cubicBezTo>
                      <a:pt x="1361902" y="37460"/>
                      <a:pt x="1358783" y="44991"/>
                      <a:pt x="1353230" y="50544"/>
                    </a:cubicBezTo>
                    <a:cubicBezTo>
                      <a:pt x="1347678" y="56096"/>
                      <a:pt x="1340147" y="59215"/>
                      <a:pt x="1332294" y="59215"/>
                    </a:cubicBezTo>
                    <a:lnTo>
                      <a:pt x="29608" y="59215"/>
                    </a:lnTo>
                    <a:cubicBezTo>
                      <a:pt x="13256" y="59215"/>
                      <a:pt x="0" y="45960"/>
                      <a:pt x="0" y="29608"/>
                    </a:cubicBezTo>
                    <a:lnTo>
                      <a:pt x="0" y="29608"/>
                    </a:lnTo>
                    <a:cubicBezTo>
                      <a:pt x="0" y="13256"/>
                      <a:pt x="13256" y="0"/>
                      <a:pt x="29608" y="0"/>
                    </a:cubicBezTo>
                    <a:close/>
                  </a:path>
                </a:pathLst>
              </a:custGeom>
              <a:solidFill>
                <a:srgbClr val="FF9E71"/>
              </a:solidFill>
            </p:spPr>
          </p:sp>
          <p:sp>
            <p:nvSpPr>
              <p:cNvPr id="25" name="TextBox 25"/>
              <p:cNvSpPr txBox="1"/>
              <p:nvPr/>
            </p:nvSpPr>
            <p:spPr>
              <a:xfrm>
                <a:off x="0" y="-28575"/>
                <a:ext cx="1361902" cy="87790"/>
              </a:xfrm>
              <a:prstGeom prst="rect">
                <a:avLst/>
              </a:prstGeom>
            </p:spPr>
            <p:txBody>
              <a:bodyPr lIns="50800" tIns="50800" rIns="50800" bIns="50800" rtlCol="0" anchor="ctr"/>
              <a:lstStyle/>
              <a:p>
                <a:pPr algn="ctr">
                  <a:lnSpc>
                    <a:spcPts val="2659"/>
                  </a:lnSpc>
                </a:pPr>
                <a:endParaRPr/>
              </a:p>
            </p:txBody>
          </p:sp>
        </p:grpSp>
        <p:pic>
          <p:nvPicPr>
            <p:cNvPr id="35" name="Picture 34"/>
            <p:cNvPicPr>
              <a:picLocks noChangeAspect="1"/>
            </p:cNvPicPr>
            <p:nvPr/>
          </p:nvPicPr>
          <p:blipFill>
            <a:blip r:embed="rId6"/>
            <a:stretch>
              <a:fillRect/>
            </a:stretch>
          </p:blipFill>
          <p:spPr>
            <a:xfrm>
              <a:off x="1668767" y="3818699"/>
              <a:ext cx="5169856" cy="5499069"/>
            </a:xfrm>
            <a:prstGeom prst="rect">
              <a:avLst/>
            </a:prstGeom>
          </p:spPr>
        </p:pic>
      </p:grpSp>
      <p:grpSp>
        <p:nvGrpSpPr>
          <p:cNvPr id="38" name="Group 37"/>
          <p:cNvGrpSpPr/>
          <p:nvPr/>
        </p:nvGrpSpPr>
        <p:grpSpPr>
          <a:xfrm>
            <a:off x="5514586" y="1252099"/>
            <a:ext cx="6650122" cy="6369207"/>
            <a:chOff x="5514586" y="1252099"/>
            <a:chExt cx="6650122" cy="6369207"/>
          </a:xfrm>
        </p:grpSpPr>
        <p:grpSp>
          <p:nvGrpSpPr>
            <p:cNvPr id="2" name="Group 2"/>
            <p:cNvGrpSpPr/>
            <p:nvPr/>
          </p:nvGrpSpPr>
          <p:grpSpPr>
            <a:xfrm>
              <a:off x="5514586" y="1252099"/>
              <a:ext cx="6650122" cy="63692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cap="sq">
                <a:noFill/>
                <a:prstDash val="solid"/>
                <a:miter/>
              </a:ln>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36" name="Rectangle 35"/>
            <p:cNvSpPr/>
            <p:nvPr/>
          </p:nvSpPr>
          <p:spPr>
            <a:xfrm>
              <a:off x="6299576" y="3256190"/>
              <a:ext cx="5158609" cy="2123658"/>
            </a:xfrm>
            <a:prstGeom prst="rect">
              <a:avLst/>
            </a:prstGeom>
          </p:spPr>
          <p:txBody>
            <a:bodyPr wrap="square">
              <a:spAutoFit/>
            </a:bodyPr>
            <a:lstStyle/>
            <a:p>
              <a:pPr algn="ctr"/>
              <a:r>
                <a:rPr lang="en-GB" sz="6600" dirty="0" err="1">
                  <a:latin typeface="Cambria" panose="02040503050406030204" pitchFamily="18" charset="0"/>
                  <a:ea typeface="Cambria" panose="02040503050406030204" pitchFamily="18" charset="0"/>
                </a:rPr>
                <a:t>Vành</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nón</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có</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dạng</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hình</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gì</a:t>
              </a:r>
              <a:r>
                <a:rPr lang="en-GB" sz="6600" dirty="0">
                  <a:latin typeface="Cambria" panose="02040503050406030204" pitchFamily="18" charset="0"/>
                  <a:ea typeface="Cambria" panose="02040503050406030204" pitchFamily="18"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9" name="Group 9"/>
          <p:cNvGrpSpPr/>
          <p:nvPr/>
        </p:nvGrpSpPr>
        <p:grpSpPr>
          <a:xfrm>
            <a:off x="15219959" y="-1010641"/>
            <a:ext cx="4078682" cy="407868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9DC991"/>
              </a:solidFill>
              <a:prstDash val="solid"/>
              <a:miter/>
            </a:ln>
          </p:spPr>
        </p:sp>
        <p:sp>
          <p:nvSpPr>
            <p:cNvPr id="11" name="TextBox 11"/>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73659" y="327037"/>
            <a:ext cx="3039150" cy="303915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9DC991"/>
              </a:solidFill>
              <a:prstDash val="solid"/>
              <a:miter/>
            </a:ln>
          </p:spPr>
        </p:sp>
        <p:sp>
          <p:nvSpPr>
            <p:cNvPr id="14" name="TextBox 1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754348" y="188529"/>
            <a:ext cx="1915638" cy="191563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9DC991"/>
              </a:solidFill>
              <a:prstDash val="solid"/>
              <a:miter/>
            </a:ln>
          </p:spPr>
        </p:sp>
        <p:sp>
          <p:nvSpPr>
            <p:cNvPr id="17" name="TextBox 17"/>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519781" y="8648699"/>
            <a:ext cx="2096432" cy="209643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9DC991"/>
              </a:solidFill>
              <a:prstDash val="solid"/>
              <a:miter/>
            </a:ln>
          </p:spPr>
        </p:sp>
        <p:sp>
          <p:nvSpPr>
            <p:cNvPr id="20" name="TextBox 20"/>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38" name="Group 37"/>
          <p:cNvGrpSpPr/>
          <p:nvPr/>
        </p:nvGrpSpPr>
        <p:grpSpPr>
          <a:xfrm>
            <a:off x="4237359" y="488053"/>
            <a:ext cx="9127537" cy="8741972"/>
            <a:chOff x="4237359" y="488053"/>
            <a:chExt cx="9127537" cy="8741972"/>
          </a:xfrm>
        </p:grpSpPr>
        <p:grpSp>
          <p:nvGrpSpPr>
            <p:cNvPr id="2" name="Group 2"/>
            <p:cNvGrpSpPr/>
            <p:nvPr/>
          </p:nvGrpSpPr>
          <p:grpSpPr>
            <a:xfrm>
              <a:off x="4237359" y="488053"/>
              <a:ext cx="9127537" cy="8741972"/>
              <a:chOff x="-156107" y="-97503"/>
              <a:chExt cx="1115598" cy="1115598"/>
            </a:xfrm>
          </p:grpSpPr>
          <p:sp>
            <p:nvSpPr>
              <p:cNvPr id="3" name="Freeform 3"/>
              <p:cNvSpPr/>
              <p:nvPr/>
            </p:nvSpPr>
            <p:spPr>
              <a:xfrm>
                <a:off x="-156107" y="-97503"/>
                <a:ext cx="1115598" cy="111559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cap="sq">
                <a:noFill/>
                <a:prstDash val="solid"/>
                <a:miter/>
              </a:ln>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36" name="Rectangle 35"/>
            <p:cNvSpPr/>
            <p:nvPr/>
          </p:nvSpPr>
          <p:spPr>
            <a:xfrm>
              <a:off x="5136767" y="2550916"/>
              <a:ext cx="7542449" cy="4154984"/>
            </a:xfrm>
            <a:prstGeom prst="rect">
              <a:avLst/>
            </a:prstGeom>
          </p:spPr>
          <p:txBody>
            <a:bodyPr wrap="square">
              <a:spAutoFit/>
            </a:bodyPr>
            <a:lstStyle/>
            <a:p>
              <a:pPr algn="ctr"/>
              <a:r>
                <a:rPr lang="vi-VN" sz="6600" dirty="0">
                  <a:latin typeface="Cambria" panose="02040503050406030204" pitchFamily="18" charset="0"/>
                  <a:ea typeface="Cambria" panose="02040503050406030204" pitchFamily="18" charset="0"/>
                </a:rPr>
                <a:t> Để làm ra những chiếc nón có kích thước giống nhau, người ta cần làm gì?</a:t>
              </a:r>
              <a:endParaRPr lang="en-GB" sz="6600" dirty="0">
                <a:latin typeface="Cambria" panose="02040503050406030204" pitchFamily="18" charset="0"/>
                <a:ea typeface="Cambria" panose="02040503050406030204" pitchFamily="18" charset="0"/>
              </a:endParaRPr>
            </a:p>
          </p:txBody>
        </p:sp>
      </p:grpSp>
      <p:grpSp>
        <p:nvGrpSpPr>
          <p:cNvPr id="37" name="Group 36"/>
          <p:cNvGrpSpPr/>
          <p:nvPr/>
        </p:nvGrpSpPr>
        <p:grpSpPr>
          <a:xfrm>
            <a:off x="493265" y="4666673"/>
            <a:ext cx="5410746" cy="5172810"/>
            <a:chOff x="1853459" y="4350165"/>
            <a:chExt cx="5410746" cy="5172810"/>
          </a:xfrm>
        </p:grpSpPr>
        <p:grpSp>
          <p:nvGrpSpPr>
            <p:cNvPr id="23" name="Group 23"/>
            <p:cNvGrpSpPr/>
            <p:nvPr/>
          </p:nvGrpSpPr>
          <p:grpSpPr>
            <a:xfrm>
              <a:off x="2093233" y="9298141"/>
              <a:ext cx="5170972" cy="224834"/>
              <a:chOff x="0" y="0"/>
              <a:chExt cx="1361902" cy="59215"/>
            </a:xfrm>
          </p:grpSpPr>
          <p:sp>
            <p:nvSpPr>
              <p:cNvPr id="24" name="Freeform 24"/>
              <p:cNvSpPr/>
              <p:nvPr/>
            </p:nvSpPr>
            <p:spPr>
              <a:xfrm>
                <a:off x="0" y="0"/>
                <a:ext cx="1361902" cy="59215"/>
              </a:xfrm>
              <a:custGeom>
                <a:avLst/>
                <a:gdLst/>
                <a:ahLst/>
                <a:cxnLst/>
                <a:rect l="l" t="t" r="r" b="b"/>
                <a:pathLst>
                  <a:path w="1361902" h="59215">
                    <a:moveTo>
                      <a:pt x="29608" y="0"/>
                    </a:moveTo>
                    <a:lnTo>
                      <a:pt x="1332294" y="0"/>
                    </a:lnTo>
                    <a:cubicBezTo>
                      <a:pt x="1348646" y="0"/>
                      <a:pt x="1361902" y="13256"/>
                      <a:pt x="1361902" y="29608"/>
                    </a:cubicBezTo>
                    <a:lnTo>
                      <a:pt x="1361902" y="29608"/>
                    </a:lnTo>
                    <a:cubicBezTo>
                      <a:pt x="1361902" y="37460"/>
                      <a:pt x="1358783" y="44991"/>
                      <a:pt x="1353230" y="50544"/>
                    </a:cubicBezTo>
                    <a:cubicBezTo>
                      <a:pt x="1347678" y="56096"/>
                      <a:pt x="1340147" y="59215"/>
                      <a:pt x="1332294" y="59215"/>
                    </a:cubicBezTo>
                    <a:lnTo>
                      <a:pt x="29608" y="59215"/>
                    </a:lnTo>
                    <a:cubicBezTo>
                      <a:pt x="13256" y="59215"/>
                      <a:pt x="0" y="45960"/>
                      <a:pt x="0" y="29608"/>
                    </a:cubicBezTo>
                    <a:lnTo>
                      <a:pt x="0" y="29608"/>
                    </a:lnTo>
                    <a:cubicBezTo>
                      <a:pt x="0" y="13256"/>
                      <a:pt x="13256" y="0"/>
                      <a:pt x="29608" y="0"/>
                    </a:cubicBezTo>
                    <a:close/>
                  </a:path>
                </a:pathLst>
              </a:custGeom>
              <a:solidFill>
                <a:srgbClr val="FF9E71"/>
              </a:solidFill>
            </p:spPr>
          </p:sp>
          <p:sp>
            <p:nvSpPr>
              <p:cNvPr id="25" name="TextBox 25"/>
              <p:cNvSpPr txBox="1"/>
              <p:nvPr/>
            </p:nvSpPr>
            <p:spPr>
              <a:xfrm>
                <a:off x="0" y="-28575"/>
                <a:ext cx="1361902" cy="87790"/>
              </a:xfrm>
              <a:prstGeom prst="rect">
                <a:avLst/>
              </a:prstGeom>
            </p:spPr>
            <p:txBody>
              <a:bodyPr lIns="50800" tIns="50800" rIns="50800" bIns="50800" rtlCol="0" anchor="ctr"/>
              <a:lstStyle/>
              <a:p>
                <a:pPr algn="ctr">
                  <a:lnSpc>
                    <a:spcPts val="2659"/>
                  </a:lnSpc>
                </a:pPr>
                <a:endParaRPr/>
              </a:p>
            </p:txBody>
          </p:sp>
        </p:grpSp>
        <p:pic>
          <p:nvPicPr>
            <p:cNvPr id="35" name="Picture 34"/>
            <p:cNvPicPr>
              <a:picLocks noChangeAspect="1"/>
            </p:cNvPicPr>
            <p:nvPr/>
          </p:nvPicPr>
          <p:blipFill>
            <a:blip r:embed="rId2"/>
            <a:stretch>
              <a:fillRect/>
            </a:stretch>
          </p:blipFill>
          <p:spPr>
            <a:xfrm>
              <a:off x="1853459" y="4350165"/>
              <a:ext cx="4651755" cy="4947976"/>
            </a:xfrm>
            <a:prstGeom prst="rect">
              <a:avLst/>
            </a:prstGeom>
          </p:spPr>
        </p:pic>
      </p:grpSp>
      <p:sp>
        <p:nvSpPr>
          <p:cNvPr id="8" name="Freeform 8"/>
          <p:cNvSpPr/>
          <p:nvPr/>
        </p:nvSpPr>
        <p:spPr>
          <a:xfrm flipH="1">
            <a:off x="12725400" y="554042"/>
            <a:ext cx="5359672" cy="9767056"/>
          </a:xfrm>
          <a:custGeom>
            <a:avLst/>
            <a:gdLst/>
            <a:ahLst/>
            <a:cxnLst/>
            <a:rect l="l" t="t" r="r" b="b"/>
            <a:pathLst>
              <a:path w="5359672" h="9767056">
                <a:moveTo>
                  <a:pt x="5359671" y="0"/>
                </a:moveTo>
                <a:lnTo>
                  <a:pt x="0" y="0"/>
                </a:lnTo>
                <a:lnTo>
                  <a:pt x="0" y="9767055"/>
                </a:lnTo>
                <a:lnTo>
                  <a:pt x="5359671" y="9767055"/>
                </a:lnTo>
                <a:lnTo>
                  <a:pt x="5359671" y="0"/>
                </a:lnTo>
                <a:close/>
              </a:path>
            </a:pathLst>
          </a:custGeom>
          <a:blipFill>
            <a:blip r:embed="rId3">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167250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7F"/>
        </a:solidFill>
        <a:effectLst/>
      </p:bgPr>
    </p:bg>
    <p:spTree>
      <p:nvGrpSpPr>
        <p:cNvPr id="1" name=""/>
        <p:cNvGrpSpPr/>
        <p:nvPr/>
      </p:nvGrpSpPr>
      <p:grpSpPr>
        <a:xfrm>
          <a:off x="0" y="0"/>
          <a:ext cx="0" cy="0"/>
          <a:chOff x="0" y="0"/>
          <a:chExt cx="0" cy="0"/>
        </a:xfrm>
      </p:grpSpPr>
      <p:grpSp>
        <p:nvGrpSpPr>
          <p:cNvPr id="9" name="Group 9"/>
          <p:cNvGrpSpPr/>
          <p:nvPr/>
        </p:nvGrpSpPr>
        <p:grpSpPr>
          <a:xfrm>
            <a:off x="15219959" y="-1010641"/>
            <a:ext cx="4078682" cy="407868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9DC991"/>
              </a:solidFill>
              <a:prstDash val="solid"/>
              <a:miter/>
            </a:ln>
          </p:spPr>
        </p:sp>
        <p:sp>
          <p:nvSpPr>
            <p:cNvPr id="11" name="TextBox 11"/>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73659" y="327037"/>
            <a:ext cx="3039150" cy="303915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9DC991"/>
              </a:solidFill>
              <a:prstDash val="solid"/>
              <a:miter/>
            </a:ln>
          </p:spPr>
        </p:sp>
        <p:sp>
          <p:nvSpPr>
            <p:cNvPr id="14" name="TextBox 1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754348" y="188529"/>
            <a:ext cx="1915638" cy="191563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9DC991"/>
              </a:solidFill>
              <a:prstDash val="solid"/>
              <a:miter/>
            </a:ln>
          </p:spPr>
        </p:sp>
        <p:sp>
          <p:nvSpPr>
            <p:cNvPr id="17" name="TextBox 17"/>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519781" y="8648699"/>
            <a:ext cx="2096432" cy="209643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9DC991"/>
              </a:solidFill>
              <a:prstDash val="solid"/>
              <a:miter/>
            </a:ln>
          </p:spPr>
        </p:sp>
        <p:sp>
          <p:nvSpPr>
            <p:cNvPr id="20" name="TextBox 20"/>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38" name="Group 37"/>
          <p:cNvGrpSpPr/>
          <p:nvPr/>
        </p:nvGrpSpPr>
        <p:grpSpPr>
          <a:xfrm>
            <a:off x="3752289" y="1028700"/>
            <a:ext cx="9759551" cy="8185677"/>
            <a:chOff x="3727849" y="952501"/>
            <a:chExt cx="9127537" cy="8185677"/>
          </a:xfrm>
        </p:grpSpPr>
        <p:grpSp>
          <p:nvGrpSpPr>
            <p:cNvPr id="2" name="Group 2"/>
            <p:cNvGrpSpPr/>
            <p:nvPr/>
          </p:nvGrpSpPr>
          <p:grpSpPr>
            <a:xfrm>
              <a:off x="3727849" y="952501"/>
              <a:ext cx="9127537" cy="8185677"/>
              <a:chOff x="-218381" y="-38233"/>
              <a:chExt cx="1115598" cy="1044607"/>
            </a:xfrm>
          </p:grpSpPr>
          <p:sp>
            <p:nvSpPr>
              <p:cNvPr id="3" name="Freeform 3"/>
              <p:cNvSpPr/>
              <p:nvPr/>
            </p:nvSpPr>
            <p:spPr>
              <a:xfrm>
                <a:off x="-218381" y="-38233"/>
                <a:ext cx="1115598" cy="10446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a:ln cap="sq">
                <a:noFill/>
                <a:prstDash val="solid"/>
                <a:miter/>
              </a:ln>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36" name="Rectangle 35"/>
            <p:cNvSpPr/>
            <p:nvPr/>
          </p:nvSpPr>
          <p:spPr>
            <a:xfrm>
              <a:off x="4298268" y="2865259"/>
              <a:ext cx="7844464" cy="5078313"/>
            </a:xfrm>
            <a:prstGeom prst="rect">
              <a:avLst/>
            </a:prstGeom>
          </p:spPr>
          <p:txBody>
            <a:bodyPr wrap="square">
              <a:spAutoFit/>
            </a:bodyPr>
            <a:lstStyle/>
            <a:p>
              <a:pPr algn="ctr"/>
              <a:r>
                <a:rPr lang="vi-VN" sz="5400" dirty="0" smtClean="0">
                  <a:latin typeface="Cambria" panose="02040503050406030204" pitchFamily="18" charset="0"/>
                  <a:ea typeface="Cambria" panose="02040503050406030204" pitchFamily="18" charset="0"/>
                </a:rPr>
                <a:t> Độ dài của đường tròn tạo nên vành nón còn gọi là chu vi hình tròn. Muốn tính chu vi của vành nón hay độ dài của đường tròn ta có thể làm thế nào?</a:t>
              </a:r>
              <a:endParaRPr lang="en-GB" sz="5400" dirty="0">
                <a:latin typeface="Cambria" panose="02040503050406030204" pitchFamily="18" charset="0"/>
                <a:ea typeface="Cambria" panose="02040503050406030204" pitchFamily="18" charset="0"/>
              </a:endParaRPr>
            </a:p>
          </p:txBody>
        </p:sp>
      </p:grpSp>
      <p:grpSp>
        <p:nvGrpSpPr>
          <p:cNvPr id="37" name="Group 36"/>
          <p:cNvGrpSpPr/>
          <p:nvPr/>
        </p:nvGrpSpPr>
        <p:grpSpPr>
          <a:xfrm>
            <a:off x="493265" y="5067299"/>
            <a:ext cx="4813578" cy="4772183"/>
            <a:chOff x="1853459" y="4350165"/>
            <a:chExt cx="5410746" cy="5172810"/>
          </a:xfrm>
        </p:grpSpPr>
        <p:grpSp>
          <p:nvGrpSpPr>
            <p:cNvPr id="23" name="Group 23"/>
            <p:cNvGrpSpPr/>
            <p:nvPr/>
          </p:nvGrpSpPr>
          <p:grpSpPr>
            <a:xfrm>
              <a:off x="2093233" y="9298141"/>
              <a:ext cx="5170972" cy="224834"/>
              <a:chOff x="0" y="0"/>
              <a:chExt cx="1361902" cy="59215"/>
            </a:xfrm>
          </p:grpSpPr>
          <p:sp>
            <p:nvSpPr>
              <p:cNvPr id="24" name="Freeform 24"/>
              <p:cNvSpPr/>
              <p:nvPr/>
            </p:nvSpPr>
            <p:spPr>
              <a:xfrm>
                <a:off x="0" y="0"/>
                <a:ext cx="1361902" cy="59215"/>
              </a:xfrm>
              <a:custGeom>
                <a:avLst/>
                <a:gdLst/>
                <a:ahLst/>
                <a:cxnLst/>
                <a:rect l="l" t="t" r="r" b="b"/>
                <a:pathLst>
                  <a:path w="1361902" h="59215">
                    <a:moveTo>
                      <a:pt x="29608" y="0"/>
                    </a:moveTo>
                    <a:lnTo>
                      <a:pt x="1332294" y="0"/>
                    </a:lnTo>
                    <a:cubicBezTo>
                      <a:pt x="1348646" y="0"/>
                      <a:pt x="1361902" y="13256"/>
                      <a:pt x="1361902" y="29608"/>
                    </a:cubicBezTo>
                    <a:lnTo>
                      <a:pt x="1361902" y="29608"/>
                    </a:lnTo>
                    <a:cubicBezTo>
                      <a:pt x="1361902" y="37460"/>
                      <a:pt x="1358783" y="44991"/>
                      <a:pt x="1353230" y="50544"/>
                    </a:cubicBezTo>
                    <a:cubicBezTo>
                      <a:pt x="1347678" y="56096"/>
                      <a:pt x="1340147" y="59215"/>
                      <a:pt x="1332294" y="59215"/>
                    </a:cubicBezTo>
                    <a:lnTo>
                      <a:pt x="29608" y="59215"/>
                    </a:lnTo>
                    <a:cubicBezTo>
                      <a:pt x="13256" y="59215"/>
                      <a:pt x="0" y="45960"/>
                      <a:pt x="0" y="29608"/>
                    </a:cubicBezTo>
                    <a:lnTo>
                      <a:pt x="0" y="29608"/>
                    </a:lnTo>
                    <a:cubicBezTo>
                      <a:pt x="0" y="13256"/>
                      <a:pt x="13256" y="0"/>
                      <a:pt x="29608" y="0"/>
                    </a:cubicBezTo>
                    <a:close/>
                  </a:path>
                </a:pathLst>
              </a:custGeom>
              <a:solidFill>
                <a:srgbClr val="FF9E71"/>
              </a:solidFill>
            </p:spPr>
          </p:sp>
          <p:sp>
            <p:nvSpPr>
              <p:cNvPr id="25" name="TextBox 25"/>
              <p:cNvSpPr txBox="1"/>
              <p:nvPr/>
            </p:nvSpPr>
            <p:spPr>
              <a:xfrm>
                <a:off x="0" y="-28575"/>
                <a:ext cx="1361902" cy="87790"/>
              </a:xfrm>
              <a:prstGeom prst="rect">
                <a:avLst/>
              </a:prstGeom>
            </p:spPr>
            <p:txBody>
              <a:bodyPr lIns="50800" tIns="50800" rIns="50800" bIns="50800" rtlCol="0" anchor="ctr"/>
              <a:lstStyle/>
              <a:p>
                <a:pPr algn="ctr">
                  <a:lnSpc>
                    <a:spcPts val="2659"/>
                  </a:lnSpc>
                </a:pPr>
                <a:endParaRPr/>
              </a:p>
            </p:txBody>
          </p:sp>
        </p:grpSp>
        <p:pic>
          <p:nvPicPr>
            <p:cNvPr id="35" name="Picture 34"/>
            <p:cNvPicPr>
              <a:picLocks noChangeAspect="1"/>
            </p:cNvPicPr>
            <p:nvPr/>
          </p:nvPicPr>
          <p:blipFill>
            <a:blip r:embed="rId2"/>
            <a:stretch>
              <a:fillRect/>
            </a:stretch>
          </p:blipFill>
          <p:spPr>
            <a:xfrm>
              <a:off x="1853459" y="4350165"/>
              <a:ext cx="4651755" cy="4947976"/>
            </a:xfrm>
            <a:prstGeom prst="rect">
              <a:avLst/>
            </a:prstGeom>
          </p:spPr>
        </p:pic>
      </p:grpSp>
      <p:sp>
        <p:nvSpPr>
          <p:cNvPr id="8" name="Freeform 8"/>
          <p:cNvSpPr/>
          <p:nvPr/>
        </p:nvSpPr>
        <p:spPr>
          <a:xfrm flipH="1">
            <a:off x="12725400" y="554042"/>
            <a:ext cx="5359672" cy="9767056"/>
          </a:xfrm>
          <a:custGeom>
            <a:avLst/>
            <a:gdLst/>
            <a:ahLst/>
            <a:cxnLst/>
            <a:rect l="l" t="t" r="r" b="b"/>
            <a:pathLst>
              <a:path w="5359672" h="9767056">
                <a:moveTo>
                  <a:pt x="5359671" y="0"/>
                </a:moveTo>
                <a:lnTo>
                  <a:pt x="0" y="0"/>
                </a:lnTo>
                <a:lnTo>
                  <a:pt x="0" y="9767055"/>
                </a:lnTo>
                <a:lnTo>
                  <a:pt x="5359671" y="9767055"/>
                </a:lnTo>
                <a:lnTo>
                  <a:pt x="5359671" y="0"/>
                </a:lnTo>
                <a:close/>
              </a:path>
            </a:pathLst>
          </a:custGeom>
          <a:blipFill>
            <a:blip r:embed="rId3">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4038038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DC991"/>
        </a:solidFill>
        <a:effectLst/>
      </p:bgPr>
    </p:bg>
    <p:spTree>
      <p:nvGrpSpPr>
        <p:cNvPr id="1" name=""/>
        <p:cNvGrpSpPr/>
        <p:nvPr/>
      </p:nvGrpSpPr>
      <p:grpSpPr>
        <a:xfrm>
          <a:off x="0" y="0"/>
          <a:ext cx="0" cy="0"/>
          <a:chOff x="0" y="0"/>
          <a:chExt cx="0" cy="0"/>
        </a:xfrm>
      </p:grpSpPr>
      <p:grpSp>
        <p:nvGrpSpPr>
          <p:cNvPr id="2" name="Group 2"/>
          <p:cNvGrpSpPr/>
          <p:nvPr/>
        </p:nvGrpSpPr>
        <p:grpSpPr>
          <a:xfrm>
            <a:off x="2211805" y="505111"/>
            <a:ext cx="14190169" cy="9210390"/>
            <a:chOff x="-423764" y="-507748"/>
            <a:chExt cx="3737328" cy="2141895"/>
          </a:xfrm>
        </p:grpSpPr>
        <p:sp>
          <p:nvSpPr>
            <p:cNvPr id="3" name="Freeform 3"/>
            <p:cNvSpPr/>
            <p:nvPr/>
          </p:nvSpPr>
          <p:spPr>
            <a:xfrm>
              <a:off x="-423764" y="-507748"/>
              <a:ext cx="3737328" cy="2141895"/>
            </a:xfrm>
            <a:prstGeom prst="ellipse">
              <a:avLst/>
            </a:prstGeom>
            <a:solidFill>
              <a:schemeClr val="bg1"/>
            </a:solidFill>
          </p:spPr>
        </p:sp>
        <p:sp>
          <p:nvSpPr>
            <p:cNvPr id="4" name="TextBox 4"/>
            <p:cNvSpPr txBox="1"/>
            <p:nvPr/>
          </p:nvSpPr>
          <p:spPr>
            <a:xfrm>
              <a:off x="0" y="-28575"/>
              <a:ext cx="3252549" cy="144460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92495" y="4312975"/>
            <a:ext cx="5059883" cy="5925190"/>
          </a:xfrm>
          <a:custGeom>
            <a:avLst/>
            <a:gdLst/>
            <a:ahLst/>
            <a:cxnLst/>
            <a:rect l="l" t="t" r="r" b="b"/>
            <a:pathLst>
              <a:path w="6352383" h="7280668">
                <a:moveTo>
                  <a:pt x="0" y="0"/>
                </a:moveTo>
                <a:lnTo>
                  <a:pt x="6352383" y="0"/>
                </a:lnTo>
                <a:lnTo>
                  <a:pt x="6352383" y="7280668"/>
                </a:lnTo>
                <a:lnTo>
                  <a:pt x="0" y="728066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0" name="Freeform 10"/>
          <p:cNvSpPr/>
          <p:nvPr/>
        </p:nvSpPr>
        <p:spPr>
          <a:xfrm flipH="1">
            <a:off x="14745012" y="2647751"/>
            <a:ext cx="3034276" cy="2764984"/>
          </a:xfrm>
          <a:custGeom>
            <a:avLst/>
            <a:gdLst/>
            <a:ahLst/>
            <a:cxnLst/>
            <a:rect l="l" t="t" r="r" b="b"/>
            <a:pathLst>
              <a:path w="3034276" h="2764984">
                <a:moveTo>
                  <a:pt x="3034276" y="0"/>
                </a:moveTo>
                <a:lnTo>
                  <a:pt x="0" y="0"/>
                </a:lnTo>
                <a:lnTo>
                  <a:pt x="0" y="2764985"/>
                </a:lnTo>
                <a:lnTo>
                  <a:pt x="3034276" y="2764985"/>
                </a:lnTo>
                <a:lnTo>
                  <a:pt x="3034276"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Freeform 18"/>
          <p:cNvSpPr/>
          <p:nvPr/>
        </p:nvSpPr>
        <p:spPr>
          <a:xfrm>
            <a:off x="13470859" y="6591300"/>
            <a:ext cx="4638933" cy="3661804"/>
          </a:xfrm>
          <a:custGeom>
            <a:avLst/>
            <a:gdLst/>
            <a:ahLst/>
            <a:cxnLst/>
            <a:rect l="l" t="t" r="r" b="b"/>
            <a:pathLst>
              <a:path w="5119502" h="4114800">
                <a:moveTo>
                  <a:pt x="0" y="0"/>
                </a:moveTo>
                <a:lnTo>
                  <a:pt x="5119503" y="0"/>
                </a:lnTo>
                <a:lnTo>
                  <a:pt x="5119503"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33" name="Group 12"/>
          <p:cNvGrpSpPr/>
          <p:nvPr/>
        </p:nvGrpSpPr>
        <p:grpSpPr>
          <a:xfrm>
            <a:off x="-484745" y="-993400"/>
            <a:ext cx="3812634" cy="4074667"/>
            <a:chOff x="-283063" y="-353142"/>
            <a:chExt cx="1019663" cy="1089742"/>
          </a:xfrm>
        </p:grpSpPr>
        <p:sp>
          <p:nvSpPr>
            <p:cNvPr id="34" name="Freeform 13"/>
            <p:cNvSpPr/>
            <p:nvPr/>
          </p:nvSpPr>
          <p:spPr>
            <a:xfrm>
              <a:off x="-283063" y="-35314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0B0F0"/>
              </a:solidFill>
              <a:prstDash val="solid"/>
              <a:miter/>
            </a:ln>
          </p:spPr>
        </p:sp>
        <p:sp>
          <p:nvSpPr>
            <p:cNvPr id="35" name="TextBox 1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36" name="Group 15"/>
          <p:cNvGrpSpPr/>
          <p:nvPr/>
        </p:nvGrpSpPr>
        <p:grpSpPr>
          <a:xfrm>
            <a:off x="8369642" y="-1163248"/>
            <a:ext cx="1915638" cy="1915638"/>
            <a:chOff x="0" y="0"/>
            <a:chExt cx="812800" cy="812800"/>
          </a:xfrm>
        </p:grpSpPr>
        <p:sp>
          <p:nvSpPr>
            <p:cNvPr id="37"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chemeClr val="accent6">
                  <a:lumMod val="50000"/>
                </a:schemeClr>
              </a:solidFill>
              <a:prstDash val="solid"/>
              <a:miter/>
            </a:ln>
          </p:spPr>
        </p:sp>
        <p:sp>
          <p:nvSpPr>
            <p:cNvPr id="38" name="TextBox 17"/>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39" name="Group 15"/>
          <p:cNvGrpSpPr/>
          <p:nvPr/>
        </p:nvGrpSpPr>
        <p:grpSpPr>
          <a:xfrm>
            <a:off x="4343300" y="8180930"/>
            <a:ext cx="2797511" cy="2872482"/>
            <a:chOff x="0" y="0"/>
            <a:chExt cx="812800" cy="812800"/>
          </a:xfrm>
        </p:grpSpPr>
        <p:sp>
          <p:nvSpPr>
            <p:cNvPr id="40"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chemeClr val="accent3">
                  <a:lumMod val="75000"/>
                </a:schemeClr>
              </a:solidFill>
              <a:prstDash val="solid"/>
              <a:miter/>
            </a:ln>
          </p:spPr>
        </p:sp>
        <p:sp>
          <p:nvSpPr>
            <p:cNvPr id="41" name="TextBox 17"/>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42" name="Group 15"/>
          <p:cNvGrpSpPr/>
          <p:nvPr/>
        </p:nvGrpSpPr>
        <p:grpSpPr>
          <a:xfrm>
            <a:off x="10935614" y="7896237"/>
            <a:ext cx="2797511" cy="2872482"/>
            <a:chOff x="0" y="0"/>
            <a:chExt cx="812800" cy="812800"/>
          </a:xfrm>
        </p:grpSpPr>
        <p:sp>
          <p:nvSpPr>
            <p:cNvPr id="43"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7030A0"/>
              </a:solidFill>
              <a:prstDash val="solid"/>
              <a:miter/>
            </a:ln>
          </p:spPr>
        </p:sp>
        <p:sp>
          <p:nvSpPr>
            <p:cNvPr id="44" name="TextBox 17"/>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45" name="Group 44"/>
          <p:cNvGrpSpPr/>
          <p:nvPr/>
        </p:nvGrpSpPr>
        <p:grpSpPr>
          <a:xfrm>
            <a:off x="11533588" y="-1683704"/>
            <a:ext cx="4078682" cy="4078682"/>
            <a:chOff x="13764464" y="-2044789"/>
            <a:chExt cx="4078682" cy="4078682"/>
          </a:xfrm>
        </p:grpSpPr>
        <p:grpSp>
          <p:nvGrpSpPr>
            <p:cNvPr id="30" name="Group 9"/>
            <p:cNvGrpSpPr/>
            <p:nvPr/>
          </p:nvGrpSpPr>
          <p:grpSpPr>
            <a:xfrm>
              <a:off x="13764464" y="-2044789"/>
              <a:ext cx="4078682" cy="4078682"/>
              <a:chOff x="0" y="0"/>
              <a:chExt cx="812800" cy="812800"/>
            </a:xfrm>
          </p:grpSpPr>
          <p:sp>
            <p:nvSpPr>
              <p:cNvPr id="31"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FFDD00"/>
                </a:solidFill>
                <a:prstDash val="solid"/>
                <a:miter/>
              </a:ln>
            </p:spPr>
          </p:sp>
          <p:sp>
            <p:nvSpPr>
              <p:cNvPr id="32" name="TextBox 11"/>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4826579" y="170185"/>
              <a:ext cx="1821363" cy="1821363"/>
            </a:xfrm>
            <a:custGeom>
              <a:avLst/>
              <a:gdLst/>
              <a:ahLst/>
              <a:cxnLst/>
              <a:rect l="l" t="t" r="r" b="b"/>
              <a:pathLst>
                <a:path w="1821363" h="1821363">
                  <a:moveTo>
                    <a:pt x="0" y="0"/>
                  </a:moveTo>
                  <a:lnTo>
                    <a:pt x="1821363" y="0"/>
                  </a:lnTo>
                  <a:lnTo>
                    <a:pt x="1821363" y="1821363"/>
                  </a:lnTo>
                  <a:lnTo>
                    <a:pt x="0" y="182136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20" y="-166446"/>
            <a:ext cx="1837672" cy="1837672"/>
          </a:xfrm>
          <a:prstGeom prst="rect">
            <a:avLst/>
          </a:prstGeom>
        </p:spPr>
      </p:pic>
      <p:pic>
        <p:nvPicPr>
          <p:cNvPr id="47" name="Picture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29952" y="9392042"/>
            <a:ext cx="908524" cy="936750"/>
          </a:xfrm>
          <a:prstGeom prst="rect">
            <a:avLst/>
          </a:prstGeom>
        </p:spPr>
      </p:pic>
      <p:pic>
        <p:nvPicPr>
          <p:cNvPr id="60" name="Picture 59"/>
          <p:cNvPicPr>
            <a:picLocks noChangeAspect="1"/>
          </p:cNvPicPr>
          <p:nvPr/>
        </p:nvPicPr>
        <p:blipFill>
          <a:blip r:embed="rId14"/>
          <a:stretch>
            <a:fillRect/>
          </a:stretch>
        </p:blipFill>
        <p:spPr>
          <a:xfrm>
            <a:off x="3863186" y="1412752"/>
            <a:ext cx="11366707" cy="6045570"/>
          </a:xfrm>
          <a:prstGeom prst="rect">
            <a:avLst/>
          </a:prstGeom>
        </p:spPr>
      </p:pic>
      <p:pic>
        <p:nvPicPr>
          <p:cNvPr id="61" name="Picture 60"/>
          <p:cNvPicPr>
            <a:picLocks noChangeAspect="1"/>
          </p:cNvPicPr>
          <p:nvPr/>
        </p:nvPicPr>
        <p:blipFill>
          <a:blip r:embed="rId15"/>
          <a:stretch>
            <a:fillRect/>
          </a:stretch>
        </p:blipFill>
        <p:spPr>
          <a:xfrm>
            <a:off x="3032478" y="733150"/>
            <a:ext cx="2261812" cy="2377646"/>
          </a:xfrm>
          <a:prstGeom prst="rect">
            <a:avLst/>
          </a:prstGeom>
        </p:spPr>
      </p:pic>
      <p:pic>
        <p:nvPicPr>
          <p:cNvPr id="62" name="Picture 61"/>
          <p:cNvPicPr>
            <a:picLocks noChangeAspect="1"/>
          </p:cNvPicPr>
          <p:nvPr/>
        </p:nvPicPr>
        <p:blipFill>
          <a:blip r:embed="rId16"/>
          <a:stretch>
            <a:fillRect/>
          </a:stretch>
        </p:blipFill>
        <p:spPr>
          <a:xfrm>
            <a:off x="6399842" y="7557367"/>
            <a:ext cx="5529551" cy="1457070"/>
          </a:xfrm>
          <a:prstGeom prst="rect">
            <a:avLst/>
          </a:prstGeom>
        </p:spPr>
      </p:pic>
    </p:spTree>
    <p:extLst>
      <p:ext uri="{BB962C8B-B14F-4D97-AF65-F5344CB8AC3E}">
        <p14:creationId xmlns:p14="http://schemas.microsoft.com/office/powerpoint/2010/main" val="2073049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1000"/>
                                        <p:tgtEl>
                                          <p:spTgt spid="47"/>
                                        </p:tgtEl>
                                      </p:cBhvr>
                                    </p:animEffect>
                                    <p:anim calcmode="lin" valueType="num">
                                      <p:cBhvr>
                                        <p:cTn id="58" dur="1000" fill="hold"/>
                                        <p:tgtEl>
                                          <p:spTgt spid="47"/>
                                        </p:tgtEl>
                                        <p:attrNameLst>
                                          <p:attrName>ppt_x</p:attrName>
                                        </p:attrNameLst>
                                      </p:cBhvr>
                                      <p:tavLst>
                                        <p:tav tm="0">
                                          <p:val>
                                            <p:strVal val="#ppt_x"/>
                                          </p:val>
                                        </p:tav>
                                        <p:tav tm="100000">
                                          <p:val>
                                            <p:strVal val="#ppt_x"/>
                                          </p:val>
                                        </p:tav>
                                      </p:tavLst>
                                    </p:anim>
                                    <p:anim calcmode="lin" valueType="num">
                                      <p:cBhvr>
                                        <p:cTn id="5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1000"/>
                                        <p:tgtEl>
                                          <p:spTgt spid="60"/>
                                        </p:tgtEl>
                                      </p:cBhvr>
                                    </p:animEffect>
                                    <p:anim calcmode="lin" valueType="num">
                                      <p:cBhvr>
                                        <p:cTn id="65" dur="1000" fill="hold"/>
                                        <p:tgtEl>
                                          <p:spTgt spid="60"/>
                                        </p:tgtEl>
                                        <p:attrNameLst>
                                          <p:attrName>ppt_x</p:attrName>
                                        </p:attrNameLst>
                                      </p:cBhvr>
                                      <p:tavLst>
                                        <p:tav tm="0">
                                          <p:val>
                                            <p:strVal val="#ppt_x"/>
                                          </p:val>
                                        </p:tav>
                                        <p:tav tm="100000">
                                          <p:val>
                                            <p:strVal val="#ppt_x"/>
                                          </p:val>
                                        </p:tav>
                                      </p:tavLst>
                                    </p:anim>
                                    <p:anim calcmode="lin" valueType="num">
                                      <p:cBhvr>
                                        <p:cTn id="66" dur="1000" fill="hold"/>
                                        <p:tgtEl>
                                          <p:spTgt spid="6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1000"/>
                                        <p:tgtEl>
                                          <p:spTgt spid="61"/>
                                        </p:tgtEl>
                                      </p:cBhvr>
                                    </p:animEffect>
                                    <p:anim calcmode="lin" valueType="num">
                                      <p:cBhvr>
                                        <p:cTn id="70" dur="1000" fill="hold"/>
                                        <p:tgtEl>
                                          <p:spTgt spid="61"/>
                                        </p:tgtEl>
                                        <p:attrNameLst>
                                          <p:attrName>ppt_x</p:attrName>
                                        </p:attrNameLst>
                                      </p:cBhvr>
                                      <p:tavLst>
                                        <p:tav tm="0">
                                          <p:val>
                                            <p:strVal val="#ppt_x"/>
                                          </p:val>
                                        </p:tav>
                                        <p:tav tm="100000">
                                          <p:val>
                                            <p:strVal val="#ppt_x"/>
                                          </p:val>
                                        </p:tav>
                                      </p:tavLst>
                                    </p:anim>
                                    <p:anim calcmode="lin" valueType="num">
                                      <p:cBhvr>
                                        <p:cTn id="71" dur="1000" fill="hold"/>
                                        <p:tgtEl>
                                          <p:spTgt spid="61"/>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fade">
                                      <p:cBhvr>
                                        <p:cTn id="74" dur="1000"/>
                                        <p:tgtEl>
                                          <p:spTgt spid="62"/>
                                        </p:tgtEl>
                                      </p:cBhvr>
                                    </p:animEffect>
                                    <p:anim calcmode="lin" valueType="num">
                                      <p:cBhvr>
                                        <p:cTn id="75" dur="1000" fill="hold"/>
                                        <p:tgtEl>
                                          <p:spTgt spid="62"/>
                                        </p:tgtEl>
                                        <p:attrNameLst>
                                          <p:attrName>ppt_x</p:attrName>
                                        </p:attrNameLst>
                                      </p:cBhvr>
                                      <p:tavLst>
                                        <p:tav tm="0">
                                          <p:val>
                                            <p:strVal val="#ppt_x"/>
                                          </p:val>
                                        </p:tav>
                                        <p:tav tm="100000">
                                          <p:val>
                                            <p:strVal val="#ppt_x"/>
                                          </p:val>
                                        </p:tav>
                                      </p:tavLst>
                                    </p:anim>
                                    <p:anim calcmode="lin" valueType="num">
                                      <p:cBhvr>
                                        <p:cTn id="7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C991"/>
        </a:solidFill>
        <a:effectLst/>
      </p:bgPr>
    </p:bg>
    <p:spTree>
      <p:nvGrpSpPr>
        <p:cNvPr id="1" name=""/>
        <p:cNvGrpSpPr/>
        <p:nvPr/>
      </p:nvGrpSpPr>
      <p:grpSpPr>
        <a:xfrm>
          <a:off x="0" y="0"/>
          <a:ext cx="0" cy="0"/>
          <a:chOff x="0" y="0"/>
          <a:chExt cx="0" cy="0"/>
        </a:xfrm>
      </p:grpSpPr>
      <p:sp>
        <p:nvSpPr>
          <p:cNvPr id="2" name="Freeform 2"/>
          <p:cNvSpPr/>
          <p:nvPr/>
        </p:nvSpPr>
        <p:spPr>
          <a:xfrm>
            <a:off x="3135462" y="8794148"/>
            <a:ext cx="3220009" cy="1610005"/>
          </a:xfrm>
          <a:custGeom>
            <a:avLst/>
            <a:gdLst/>
            <a:ahLst/>
            <a:cxnLst/>
            <a:rect l="l" t="t" r="r" b="b"/>
            <a:pathLst>
              <a:path w="3220009" h="1610005">
                <a:moveTo>
                  <a:pt x="0" y="0"/>
                </a:moveTo>
                <a:lnTo>
                  <a:pt x="3220010" y="0"/>
                </a:lnTo>
                <a:lnTo>
                  <a:pt x="3220010" y="1610005"/>
                </a:lnTo>
                <a:lnTo>
                  <a:pt x="0" y="16100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4812497" y="643717"/>
            <a:ext cx="11410335" cy="8715511"/>
            <a:chOff x="0" y="0"/>
            <a:chExt cx="3005191" cy="2190253"/>
          </a:xfrm>
        </p:grpSpPr>
        <p:sp>
          <p:nvSpPr>
            <p:cNvPr id="4" name="Freeform 4"/>
            <p:cNvSpPr/>
            <p:nvPr/>
          </p:nvSpPr>
          <p:spPr>
            <a:xfrm>
              <a:off x="0" y="0"/>
              <a:ext cx="3005191" cy="2190253"/>
            </a:xfrm>
            <a:custGeom>
              <a:avLst/>
              <a:gdLst/>
              <a:ahLst/>
              <a:cxnLst/>
              <a:rect l="l" t="t" r="r" b="b"/>
              <a:pathLst>
                <a:path w="3005191" h="2190253">
                  <a:moveTo>
                    <a:pt x="67850" y="0"/>
                  </a:moveTo>
                  <a:lnTo>
                    <a:pt x="2937341" y="0"/>
                  </a:lnTo>
                  <a:cubicBezTo>
                    <a:pt x="2955336" y="0"/>
                    <a:pt x="2972594" y="7148"/>
                    <a:pt x="2985318" y="19873"/>
                  </a:cubicBezTo>
                  <a:cubicBezTo>
                    <a:pt x="2998043" y="32597"/>
                    <a:pt x="3005191" y="49855"/>
                    <a:pt x="3005191" y="67850"/>
                  </a:cubicBezTo>
                  <a:lnTo>
                    <a:pt x="3005191" y="2122403"/>
                  </a:lnTo>
                  <a:cubicBezTo>
                    <a:pt x="3005191" y="2140398"/>
                    <a:pt x="2998043" y="2157656"/>
                    <a:pt x="2985318" y="2170380"/>
                  </a:cubicBezTo>
                  <a:cubicBezTo>
                    <a:pt x="2972594" y="2183105"/>
                    <a:pt x="2955336" y="2190253"/>
                    <a:pt x="2937341" y="2190253"/>
                  </a:cubicBezTo>
                  <a:lnTo>
                    <a:pt x="67850" y="2190253"/>
                  </a:lnTo>
                  <a:cubicBezTo>
                    <a:pt x="49855" y="2190253"/>
                    <a:pt x="32597" y="2183105"/>
                    <a:pt x="19873" y="2170380"/>
                  </a:cubicBezTo>
                  <a:cubicBezTo>
                    <a:pt x="7148" y="2157656"/>
                    <a:pt x="0" y="2140398"/>
                    <a:pt x="0" y="2122403"/>
                  </a:cubicBezTo>
                  <a:lnTo>
                    <a:pt x="0" y="67850"/>
                  </a:lnTo>
                  <a:cubicBezTo>
                    <a:pt x="0" y="49855"/>
                    <a:pt x="7148" y="32597"/>
                    <a:pt x="19873" y="19873"/>
                  </a:cubicBezTo>
                  <a:cubicBezTo>
                    <a:pt x="32597" y="7148"/>
                    <a:pt x="49855" y="0"/>
                    <a:pt x="67850" y="0"/>
                  </a:cubicBezTo>
                  <a:close/>
                </a:path>
              </a:pathLst>
            </a:custGeom>
            <a:solidFill>
              <a:schemeClr val="bg1"/>
            </a:solidFill>
          </p:spPr>
        </p:sp>
        <p:sp>
          <p:nvSpPr>
            <p:cNvPr id="5" name="TextBox 5"/>
            <p:cNvSpPr txBox="1"/>
            <p:nvPr/>
          </p:nvSpPr>
          <p:spPr>
            <a:xfrm>
              <a:off x="0" y="-28575"/>
              <a:ext cx="3005191" cy="221882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69002" y="2710891"/>
            <a:ext cx="4852623" cy="9112907"/>
          </a:xfrm>
          <a:custGeom>
            <a:avLst/>
            <a:gdLst/>
            <a:ahLst/>
            <a:cxnLst/>
            <a:rect l="l" t="t" r="r" b="b"/>
            <a:pathLst>
              <a:path w="4852623" h="9112907">
                <a:moveTo>
                  <a:pt x="0" y="0"/>
                </a:moveTo>
                <a:lnTo>
                  <a:pt x="4852623" y="0"/>
                </a:lnTo>
                <a:lnTo>
                  <a:pt x="4852623" y="9112908"/>
                </a:lnTo>
                <a:lnTo>
                  <a:pt x="0" y="91129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Freeform 23"/>
          <p:cNvSpPr/>
          <p:nvPr/>
        </p:nvSpPr>
        <p:spPr>
          <a:xfrm>
            <a:off x="274916" y="249346"/>
            <a:ext cx="1794004" cy="1794004"/>
          </a:xfrm>
          <a:custGeom>
            <a:avLst/>
            <a:gdLst/>
            <a:ahLst/>
            <a:cxnLst/>
            <a:rect l="l" t="t" r="r" b="b"/>
            <a:pathLst>
              <a:path w="1794004" h="1794004">
                <a:moveTo>
                  <a:pt x="0" y="0"/>
                </a:moveTo>
                <a:lnTo>
                  <a:pt x="1794004" y="0"/>
                </a:lnTo>
                <a:lnTo>
                  <a:pt x="1794004" y="1794004"/>
                </a:lnTo>
                <a:lnTo>
                  <a:pt x="0" y="1794004"/>
                </a:lnTo>
                <a:lnTo>
                  <a:pt x="0" y="0"/>
                </a:lnTo>
                <a:close/>
              </a:path>
            </a:pathLst>
          </a:custGeom>
          <a:blipFill>
            <a:blip r:embed="rId6">
              <a:extLst>
                <a:ext uri="{96DAC541-7B7A-43D3-8B79-37D633B846F1}">
                  <asvg:svgBlip xmlns="" xmlns:asvg="http://schemas.microsoft.com/office/drawing/2016/SVG/main" r:embed="rId17"/>
                </a:ext>
              </a:extLst>
            </a:blip>
            <a:stretch>
              <a:fillRect/>
            </a:stretch>
          </a:blipFill>
        </p:spPr>
      </p:sp>
      <p:grpSp>
        <p:nvGrpSpPr>
          <p:cNvPr id="24" name="Group 24"/>
          <p:cNvGrpSpPr/>
          <p:nvPr/>
        </p:nvGrpSpPr>
        <p:grpSpPr>
          <a:xfrm>
            <a:off x="5371820" y="8776547"/>
            <a:ext cx="9897073" cy="244584"/>
            <a:chOff x="0" y="0"/>
            <a:chExt cx="2606636" cy="64417"/>
          </a:xfrm>
        </p:grpSpPr>
        <p:sp>
          <p:nvSpPr>
            <p:cNvPr id="25" name="Freeform 25"/>
            <p:cNvSpPr/>
            <p:nvPr/>
          </p:nvSpPr>
          <p:spPr>
            <a:xfrm>
              <a:off x="0" y="0"/>
              <a:ext cx="2606636" cy="64417"/>
            </a:xfrm>
            <a:custGeom>
              <a:avLst/>
              <a:gdLst/>
              <a:ahLst/>
              <a:cxnLst/>
              <a:rect l="l" t="t" r="r" b="b"/>
              <a:pathLst>
                <a:path w="2606636" h="64417">
                  <a:moveTo>
                    <a:pt x="23467" y="0"/>
                  </a:moveTo>
                  <a:lnTo>
                    <a:pt x="2583169" y="0"/>
                  </a:lnTo>
                  <a:cubicBezTo>
                    <a:pt x="2596130" y="0"/>
                    <a:pt x="2606636" y="10507"/>
                    <a:pt x="2606636" y="23467"/>
                  </a:cubicBezTo>
                  <a:lnTo>
                    <a:pt x="2606636" y="40950"/>
                  </a:lnTo>
                  <a:cubicBezTo>
                    <a:pt x="2606636" y="53910"/>
                    <a:pt x="2596130" y="64417"/>
                    <a:pt x="2583169" y="64417"/>
                  </a:cubicBezTo>
                  <a:lnTo>
                    <a:pt x="23467" y="64417"/>
                  </a:lnTo>
                  <a:cubicBezTo>
                    <a:pt x="10507" y="64417"/>
                    <a:pt x="0" y="53910"/>
                    <a:pt x="0" y="40950"/>
                  </a:cubicBezTo>
                  <a:lnTo>
                    <a:pt x="0" y="23467"/>
                  </a:lnTo>
                  <a:cubicBezTo>
                    <a:pt x="0" y="10507"/>
                    <a:pt x="10507" y="0"/>
                    <a:pt x="23467" y="0"/>
                  </a:cubicBezTo>
                  <a:close/>
                </a:path>
              </a:pathLst>
            </a:custGeom>
            <a:solidFill>
              <a:srgbClr val="FF9E71"/>
            </a:solidFill>
          </p:spPr>
        </p:sp>
        <p:sp>
          <p:nvSpPr>
            <p:cNvPr id="26" name="TextBox 26"/>
            <p:cNvSpPr txBox="1"/>
            <p:nvPr/>
          </p:nvSpPr>
          <p:spPr>
            <a:xfrm>
              <a:off x="0" y="-28575"/>
              <a:ext cx="2606636" cy="92992"/>
            </a:xfrm>
            <a:prstGeom prst="rect">
              <a:avLst/>
            </a:prstGeom>
          </p:spPr>
          <p:txBody>
            <a:bodyPr lIns="50800" tIns="50800" rIns="50800" bIns="50800" rtlCol="0" anchor="ctr"/>
            <a:lstStyle/>
            <a:p>
              <a:pPr algn="ctr">
                <a:lnSpc>
                  <a:spcPts val="2659"/>
                </a:lnSpc>
              </a:pPr>
              <a:endParaRPr/>
            </a:p>
          </p:txBody>
        </p:sp>
      </p:grpSp>
      <p:pic>
        <p:nvPicPr>
          <p:cNvPr id="27" name="Picture 26"/>
          <p:cNvPicPr>
            <a:picLocks noChangeAspect="1"/>
          </p:cNvPicPr>
          <p:nvPr/>
        </p:nvPicPr>
        <p:blipFill>
          <a:blip r:embed="rId18"/>
          <a:stretch>
            <a:fillRect/>
          </a:stretch>
        </p:blipFill>
        <p:spPr>
          <a:xfrm flipH="1">
            <a:off x="14404193" y="6286500"/>
            <a:ext cx="3883807" cy="4000500"/>
          </a:xfrm>
          <a:prstGeom prst="rect">
            <a:avLst/>
          </a:prstGeom>
        </p:spPr>
      </p:pic>
      <p:pic>
        <p:nvPicPr>
          <p:cNvPr id="7" name="Picture 6"/>
          <p:cNvPicPr>
            <a:picLocks noChangeAspect="1"/>
          </p:cNvPicPr>
          <p:nvPr/>
        </p:nvPicPr>
        <p:blipFill>
          <a:blip r:embed="rId19"/>
          <a:stretch>
            <a:fillRect/>
          </a:stretch>
        </p:blipFill>
        <p:spPr>
          <a:xfrm>
            <a:off x="5827380" y="643717"/>
            <a:ext cx="8943171" cy="8587952"/>
          </a:xfrm>
          <a:prstGeom prst="rect">
            <a:avLst/>
          </a:prstGeom>
        </p:spPr>
      </p:pic>
    </p:spTree>
    <p:extLst>
      <p:ext uri="{BB962C8B-B14F-4D97-AF65-F5344CB8AC3E}">
        <p14:creationId xmlns:p14="http://schemas.microsoft.com/office/powerpoint/2010/main" val="39326554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0"/>
            <a:ext cx="18288000" cy="10287000"/>
          </a:xfrm>
          <a:custGeom>
            <a:avLst/>
            <a:gdLst/>
            <a:ahLst/>
            <a:cxnLst/>
            <a:rect l="l" t="t" r="r" b="b"/>
            <a:pathLst>
              <a:path w="13079883" h="8469224">
                <a:moveTo>
                  <a:pt x="0" y="0"/>
                </a:moveTo>
                <a:lnTo>
                  <a:pt x="13079884" y="0"/>
                </a:lnTo>
                <a:lnTo>
                  <a:pt x="13079884" y="8469224"/>
                </a:lnTo>
                <a:lnTo>
                  <a:pt x="0" y="8469224"/>
                </a:lnTo>
                <a:lnTo>
                  <a:pt x="0" y="0"/>
                </a:lnTo>
                <a:close/>
              </a:path>
            </a:pathLst>
          </a:custGeom>
          <a:blipFill>
            <a:blip r:embed="rId2"/>
            <a:srcRect/>
            <a:stretch>
              <a:fillRect l="-424" t="-11622" r="-686"/>
            </a:stretch>
          </a:blipFill>
        </p:spPr>
      </p:sp>
      <p:sp>
        <p:nvSpPr>
          <p:cNvPr id="4" name="Freeform 3"/>
          <p:cNvSpPr/>
          <p:nvPr/>
        </p:nvSpPr>
        <p:spPr>
          <a:xfrm>
            <a:off x="3639370" y="1485900"/>
            <a:ext cx="2971800" cy="3463099"/>
          </a:xfrm>
          <a:custGeom>
            <a:avLst/>
            <a:gdLst/>
            <a:ahLst/>
            <a:cxnLst/>
            <a:rect l="l" t="t" r="r" b="b"/>
            <a:pathLst>
              <a:path w="2677561" h="3135757">
                <a:moveTo>
                  <a:pt x="0" y="0"/>
                </a:moveTo>
                <a:lnTo>
                  <a:pt x="2677560" y="0"/>
                </a:lnTo>
                <a:lnTo>
                  <a:pt x="2677560" y="3135757"/>
                </a:lnTo>
                <a:lnTo>
                  <a:pt x="0" y="3135757"/>
                </a:lnTo>
                <a:lnTo>
                  <a:pt x="0" y="0"/>
                </a:lnTo>
                <a:close/>
              </a:path>
            </a:pathLst>
          </a:custGeom>
          <a:blipFill>
            <a:blip r:embed="rId3"/>
            <a:stretch>
              <a:fillRect l="-67999" t="-23931" r="-320499" b="-146153"/>
            </a:stretch>
          </a:blipFill>
        </p:spPr>
      </p:sp>
      <p:sp>
        <p:nvSpPr>
          <p:cNvPr id="5" name="Freeform 4"/>
          <p:cNvSpPr/>
          <p:nvPr/>
        </p:nvSpPr>
        <p:spPr>
          <a:xfrm>
            <a:off x="152400" y="3086101"/>
            <a:ext cx="3486970" cy="3625278"/>
          </a:xfrm>
          <a:custGeom>
            <a:avLst/>
            <a:gdLst/>
            <a:ahLst/>
            <a:cxnLst/>
            <a:rect l="l" t="t" r="r" b="b"/>
            <a:pathLst>
              <a:path w="3105970" h="3135757">
                <a:moveTo>
                  <a:pt x="0" y="0"/>
                </a:moveTo>
                <a:lnTo>
                  <a:pt x="3105970" y="0"/>
                </a:lnTo>
                <a:lnTo>
                  <a:pt x="3105970" y="3135757"/>
                </a:lnTo>
                <a:lnTo>
                  <a:pt x="0" y="3135757"/>
                </a:lnTo>
                <a:lnTo>
                  <a:pt x="0" y="0"/>
                </a:lnTo>
                <a:close/>
              </a:path>
            </a:pathLst>
          </a:custGeom>
          <a:blipFill>
            <a:blip r:embed="rId4"/>
            <a:stretch>
              <a:fillRect l="-2155" t="-71794" r="-318965" b="-98290"/>
            </a:stretch>
          </a:blipFill>
        </p:spPr>
      </p:sp>
      <p:sp>
        <p:nvSpPr>
          <p:cNvPr id="6" name="Freeform 5"/>
          <p:cNvSpPr/>
          <p:nvPr/>
        </p:nvSpPr>
        <p:spPr>
          <a:xfrm>
            <a:off x="14058900" y="419100"/>
            <a:ext cx="3810000" cy="4267200"/>
          </a:xfrm>
          <a:custGeom>
            <a:avLst/>
            <a:gdLst/>
            <a:ahLst/>
            <a:cxnLst/>
            <a:rect l="l" t="t" r="r" b="b"/>
            <a:pathLst>
              <a:path w="3427277" h="4006801">
                <a:moveTo>
                  <a:pt x="0" y="0"/>
                </a:moveTo>
                <a:lnTo>
                  <a:pt x="3427277" y="0"/>
                </a:lnTo>
                <a:lnTo>
                  <a:pt x="3427277" y="4006801"/>
                </a:lnTo>
                <a:lnTo>
                  <a:pt x="0" y="4006801"/>
                </a:lnTo>
                <a:lnTo>
                  <a:pt x="0" y="0"/>
                </a:lnTo>
                <a:close/>
              </a:path>
            </a:pathLst>
          </a:custGeom>
          <a:blipFill>
            <a:blip r:embed="rId5"/>
            <a:stretch>
              <a:fillRect l="-280468" t="-8361" r="-1171" b="-103010"/>
            </a:stretch>
          </a:blipFill>
        </p:spPr>
      </p:sp>
      <p:sp>
        <p:nvSpPr>
          <p:cNvPr id="7" name="Freeform 6"/>
          <p:cNvSpPr/>
          <p:nvPr/>
        </p:nvSpPr>
        <p:spPr>
          <a:xfrm>
            <a:off x="8500996" y="7327087"/>
            <a:ext cx="5151158" cy="2359500"/>
          </a:xfrm>
          <a:custGeom>
            <a:avLst/>
            <a:gdLst/>
            <a:ahLst/>
            <a:cxnLst/>
            <a:rect l="l" t="t" r="r" b="b"/>
            <a:pathLst>
              <a:path w="3989565" h="1929697">
                <a:moveTo>
                  <a:pt x="0" y="0"/>
                </a:moveTo>
                <a:lnTo>
                  <a:pt x="3989565" y="0"/>
                </a:lnTo>
                <a:lnTo>
                  <a:pt x="3989565" y="1929697"/>
                </a:lnTo>
                <a:lnTo>
                  <a:pt x="0" y="1929697"/>
                </a:lnTo>
                <a:lnTo>
                  <a:pt x="0" y="0"/>
                </a:lnTo>
                <a:close/>
              </a:path>
            </a:pathLst>
          </a:custGeom>
          <a:blipFill>
            <a:blip r:embed="rId6"/>
            <a:stretch>
              <a:fillRect l="-153020" t="-311111" r="-74832" b="-27777"/>
            </a:stretch>
          </a:blipFill>
        </p:spPr>
      </p:sp>
    </p:spTree>
    <p:extLst>
      <p:ext uri="{BB962C8B-B14F-4D97-AF65-F5344CB8AC3E}">
        <p14:creationId xmlns:p14="http://schemas.microsoft.com/office/powerpoint/2010/main" val="4985230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463</Words>
  <Application>Microsoft Office PowerPoint</Application>
  <PresentationFormat>Custom</PresentationFormat>
  <Paragraphs>66</Paragraphs>
  <Slides>30</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Times New Roman</vt:lpstr>
      <vt:lpstr>SVN-Newton</vt:lpstr>
      <vt:lpstr>#9Slide06 SVNDope Script</vt:lpstr>
      <vt:lpstr>Calibri</vt:lpstr>
      <vt:lpstr>Cambria</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t13</dc:title>
  <cp:lastModifiedBy>Laptop T&amp;T</cp:lastModifiedBy>
  <cp:revision>24</cp:revision>
  <dcterms:created xsi:type="dcterms:W3CDTF">2006-08-16T00:00:00Z</dcterms:created>
  <dcterms:modified xsi:type="dcterms:W3CDTF">2024-10-21T08:39:04Z</dcterms:modified>
  <dc:identifier>DAGS5MijEWo</dc:identifier>
</cp:coreProperties>
</file>