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8" r:id="rId5"/>
    <p:sldId id="285" r:id="rId6"/>
    <p:sldId id="261" r:id="rId7"/>
    <p:sldId id="259" r:id="rId8"/>
    <p:sldId id="260" r:id="rId9"/>
    <p:sldId id="267" r:id="rId10"/>
    <p:sldId id="265" r:id="rId11"/>
    <p:sldId id="268" r:id="rId12"/>
    <p:sldId id="270" r:id="rId13"/>
    <p:sldId id="269" r:id="rId14"/>
    <p:sldId id="264" r:id="rId15"/>
    <p:sldId id="262" r:id="rId16"/>
    <p:sldId id="271" r:id="rId17"/>
    <p:sldId id="272" r:id="rId18"/>
    <p:sldId id="273" r:id="rId19"/>
    <p:sldId id="274" r:id="rId20"/>
    <p:sldId id="275" r:id="rId21"/>
    <p:sldId id="278" r:id="rId22"/>
    <p:sldId id="279" r:id="rId23"/>
    <p:sldId id="281" r:id="rId24"/>
    <p:sldId id="277" r:id="rId25"/>
    <p:sldId id="282" r:id="rId26"/>
    <p:sldId id="283" r:id="rId27"/>
    <p:sldId id="284" r:id="rId28"/>
    <p:sldId id="286" r:id="rId29"/>
  </p:sldIdLst>
  <p:sldSz cx="18288000" cy="10287000"/>
  <p:notesSz cx="6858000" cy="9144000"/>
  <p:embeddedFontLst>
    <p:embeddedFont>
      <p:font typeface="Darumadrop One" panose="020B0604020202020204" charset="-128"/>
      <p:regular r:id="rId30"/>
    </p:embeddedFont>
    <p:embeddedFont>
      <p:font typeface="Open Sans" panose="020B0606030504020204" pitchFamily="34" charset="0"/>
      <p:regular r:id="rId31"/>
      <p:bold r:id="rId32"/>
      <p:italic r:id="rId33"/>
      <p:boldItalic r:id="rId34"/>
    </p:embeddedFont>
    <p:embeddedFont>
      <p:font typeface="SVN-Newton" panose="02040603050506020204" pitchFamily="18" charset="0"/>
      <p:regular r:id="rId35"/>
    </p:embeddedFont>
    <p:embeddedFont>
      <p:font typeface="Calibri Light" panose="020F0302020204030204" pitchFamily="34" charset="0"/>
      <p:regular r:id="rId36"/>
      <p:italic r:id="rId37"/>
    </p:embeddedFont>
    <p:embeddedFont>
      <p:font typeface="Calibri" panose="020F0502020204030204" pitchFamily="34" charset="0"/>
      <p:regular r:id="rId38"/>
      <p:bold r:id="rId39"/>
      <p:italic r:id="rId40"/>
      <p:boldItalic r:id="rId41"/>
    </p:embeddedFont>
    <p:embeddedFont>
      <p:font typeface="SVN-Ready" panose="0204060305050602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A68"/>
    <a:srgbClr val="9F6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94622" autoAdjust="0"/>
  </p:normalViewPr>
  <p:slideViewPr>
    <p:cSldViewPr>
      <p:cViewPr varScale="1">
        <p:scale>
          <a:sx n="53" d="100"/>
          <a:sy n="53" d="100"/>
        </p:scale>
        <p:origin x="197" y="1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DCE0-101D-F637-D79E-B107022E9026}"/>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337799-88F9-0D73-3FB1-F7BD4517D644}"/>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F4788F-899D-3F9E-4BBB-3FB9C3E3CB60}"/>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5" name="Footer Placeholder 4">
            <a:extLst>
              <a:ext uri="{FF2B5EF4-FFF2-40B4-BE49-F238E27FC236}">
                <a16:creationId xmlns:a16="http://schemas.microsoft.com/office/drawing/2014/main" id="{A44FD33A-56C7-9EC8-4E90-4895CF21D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7E575-68EC-727A-4D9E-0315A3F3EE9A}"/>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3334727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DAEF0-DA7E-0614-EBB5-13BA2B5781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B773C4-E911-98E2-6A47-9E1960AB5B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20024-35DB-FFEE-C5ED-2AAE72ACC257}"/>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5" name="Footer Placeholder 4">
            <a:extLst>
              <a:ext uri="{FF2B5EF4-FFF2-40B4-BE49-F238E27FC236}">
                <a16:creationId xmlns:a16="http://schemas.microsoft.com/office/drawing/2014/main" id="{C64D4548-C403-BA23-D585-98A5FE532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E8681-5963-4E65-7E64-9BC818091B27}"/>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1857821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6CD0-C981-8539-3677-A8F087975CC0}"/>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322828-2CD7-5603-71C1-25EC9D9FDCF8}"/>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3539A3-3C6C-0518-E2F1-3AA2089D5B4E}"/>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5" name="Footer Placeholder 4">
            <a:extLst>
              <a:ext uri="{FF2B5EF4-FFF2-40B4-BE49-F238E27FC236}">
                <a16:creationId xmlns:a16="http://schemas.microsoft.com/office/drawing/2014/main" id="{C93F73F5-1023-585E-256F-EAFDEDF33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5A463-B1DF-0959-DF62-3DA259311FBB}"/>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3309334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5E8C5-5A4C-AB83-EE99-E8AB4557B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26EC5C-2DFF-DAC8-BC78-1ADC18DD47B0}"/>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23321-ACAF-1711-297E-BF81FC983E76}"/>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2EACCD-CAA1-5FDA-9742-C7C3922374DF}"/>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6" name="Footer Placeholder 5">
            <a:extLst>
              <a:ext uri="{FF2B5EF4-FFF2-40B4-BE49-F238E27FC236}">
                <a16:creationId xmlns:a16="http://schemas.microsoft.com/office/drawing/2014/main" id="{2E2D2633-F93C-764A-A465-40597327D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10726-06D8-3FA3-A0CF-0F85E3F635A2}"/>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141692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E4C8E-6DC9-D5B6-9366-8B3202DA150E}"/>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F7ACB2-144E-A5E3-A7D9-204E42776167}"/>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63D0F5-FA4B-16FF-F17C-D34B82DE9F7A}"/>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E9F578-C083-3016-8EAB-C800826FA135}"/>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58E9BB-C028-FD8C-E028-250715E0AD6A}"/>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909E-65DF-EE06-0977-2D9384F7FF1C}"/>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8" name="Footer Placeholder 7">
            <a:extLst>
              <a:ext uri="{FF2B5EF4-FFF2-40B4-BE49-F238E27FC236}">
                <a16:creationId xmlns:a16="http://schemas.microsoft.com/office/drawing/2014/main" id="{04964A15-A471-73AB-3498-D570E8697A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84BDD4-05ED-C9E8-C1FD-2B602B0B6276}"/>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611737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2041-E998-A991-D84B-0EBFAE7104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DB46F0-2CAD-4ACB-14FC-B1FE9BDF76B8}"/>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4" name="Footer Placeholder 3">
            <a:extLst>
              <a:ext uri="{FF2B5EF4-FFF2-40B4-BE49-F238E27FC236}">
                <a16:creationId xmlns:a16="http://schemas.microsoft.com/office/drawing/2014/main" id="{54C5E65A-4178-CC0B-F3F9-B5E701518B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CE9C40-B18B-0606-ECB3-014223747A44}"/>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3543133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FCEDD-8F18-E4A8-EFBA-0B270CFE630F}"/>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3" name="Footer Placeholder 2">
            <a:extLst>
              <a:ext uri="{FF2B5EF4-FFF2-40B4-BE49-F238E27FC236}">
                <a16:creationId xmlns:a16="http://schemas.microsoft.com/office/drawing/2014/main" id="{F7DCA062-593A-53F4-0411-6E562A3ED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321E87-5F35-D62F-9278-78F038080BFD}"/>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2693102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9F491-A9D9-9AC3-E4E5-69B185C4EF7F}"/>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E1856E-5204-ED64-C671-B76587CA3D64}"/>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BD9F1D-AD75-3261-1A2D-6499750DBFE9}"/>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F260A-2C17-A40C-8168-19D7B53EE043}"/>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6" name="Footer Placeholder 5">
            <a:extLst>
              <a:ext uri="{FF2B5EF4-FFF2-40B4-BE49-F238E27FC236}">
                <a16:creationId xmlns:a16="http://schemas.microsoft.com/office/drawing/2014/main" id="{F5E3A33E-B2C9-EEB6-D51C-70B8461C9F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00D8C-3D7A-B49A-D053-8A17066F5263}"/>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108779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2A696-422A-2DF9-B4FD-C7D9DB9C9565}"/>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CD1930-5551-7E1B-B6F7-C6ECE75B9828}"/>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C78990-BE53-4955-ED22-3FD5D67CDCF7}"/>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83FF9-5BCE-0974-99B4-A8FB823CBD9B}"/>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6" name="Footer Placeholder 5">
            <a:extLst>
              <a:ext uri="{FF2B5EF4-FFF2-40B4-BE49-F238E27FC236}">
                <a16:creationId xmlns:a16="http://schemas.microsoft.com/office/drawing/2014/main" id="{A379BB2D-F561-44E5-E733-384152160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17E4D-2533-D083-3F1E-0F2891F7059E}"/>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1652783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B746-639A-C749-228B-0A64AEA4E7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746F63-B30C-C06A-E791-FDAE9A280B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C5A81-D92B-C967-52E1-4EEC1B5FE781}"/>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5" name="Footer Placeholder 4">
            <a:extLst>
              <a:ext uri="{FF2B5EF4-FFF2-40B4-BE49-F238E27FC236}">
                <a16:creationId xmlns:a16="http://schemas.microsoft.com/office/drawing/2014/main" id="{31E9D134-649D-1814-26A0-253F37A7F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27776-CB68-A934-F1C6-9182C3364A42}"/>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3796254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F79587-11E8-B8DF-58A7-FCC9E4A82472}"/>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D7B230-9FB4-E93A-5D9D-FD8E898EDDD1}"/>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1EC7A-F6D2-BDC2-308B-BF9D05B5F190}"/>
              </a:ext>
            </a:extLst>
          </p:cNvPr>
          <p:cNvSpPr>
            <a:spLocks noGrp="1"/>
          </p:cNvSpPr>
          <p:nvPr>
            <p:ph type="dt" sz="half" idx="10"/>
          </p:nvPr>
        </p:nvSpPr>
        <p:spPr/>
        <p:txBody>
          <a:bodyPr/>
          <a:lstStyle/>
          <a:p>
            <a:fld id="{3D0504DC-76F8-4DC8-A8B0-6E9C0C3B94ED}" type="datetimeFigureOut">
              <a:rPr lang="en-US" smtClean="0"/>
              <a:t>10/20/2024</a:t>
            </a:fld>
            <a:endParaRPr lang="en-US"/>
          </a:p>
        </p:txBody>
      </p:sp>
      <p:sp>
        <p:nvSpPr>
          <p:cNvPr id="5" name="Footer Placeholder 4">
            <a:extLst>
              <a:ext uri="{FF2B5EF4-FFF2-40B4-BE49-F238E27FC236}">
                <a16:creationId xmlns:a16="http://schemas.microsoft.com/office/drawing/2014/main" id="{C175A241-312D-CCE1-CAB3-6345A97A5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F62FC-7DB3-3A41-E1BE-5468750101B9}"/>
              </a:ext>
            </a:extLst>
          </p:cNvPr>
          <p:cNvSpPr>
            <a:spLocks noGrp="1"/>
          </p:cNvSpPr>
          <p:nvPr>
            <p:ph type="sldNum" sz="quarter" idx="12"/>
          </p:nvPr>
        </p:nvSpPr>
        <p:spPr/>
        <p:txBody>
          <a:bodyPr/>
          <a:lstStyle/>
          <a:p>
            <a:fld id="{856BCC6A-9BB7-4C5F-8385-C971761CEEF6}" type="slidenum">
              <a:rPr lang="en-US" smtClean="0"/>
              <a:t>‹#›</a:t>
            </a:fld>
            <a:endParaRPr lang="en-US"/>
          </a:p>
        </p:txBody>
      </p:sp>
    </p:spTree>
    <p:extLst>
      <p:ext uri="{BB962C8B-B14F-4D97-AF65-F5344CB8AC3E}">
        <p14:creationId xmlns:p14="http://schemas.microsoft.com/office/powerpoint/2010/main" val="2250954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7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3.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6A6580C7-E135-E897-9376-28251E56E03F}"/>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4482E238-0E3C-B1DA-FD2E-EB60D54F8AD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9" name="Picture 8">
            <a:extLst>
              <a:ext uri="{FF2B5EF4-FFF2-40B4-BE49-F238E27FC236}">
                <a16:creationId xmlns:a16="http://schemas.microsoft.com/office/drawing/2014/main" id="{E0997113-07CD-8E1C-8D09-58767D30FE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0" name="TextBox 3">
            <a:extLst>
              <a:ext uri="{FF2B5EF4-FFF2-40B4-BE49-F238E27FC236}">
                <a16:creationId xmlns:a16="http://schemas.microsoft.com/office/drawing/2014/main" id="{A927B2A6-685F-E4A7-80C2-6D6D3000682E}"/>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458F5C-D4FF-052B-F966-D4E4B04E6C38}"/>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D10F75-65FC-3ED6-97DE-C98C2EB530DC}"/>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B5EDA-71E8-A530-DBFA-C7A0B9CC5A0B}"/>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3D0504DC-76F8-4DC8-A8B0-6E9C0C3B94ED}" type="datetimeFigureOut">
              <a:rPr lang="en-US" smtClean="0"/>
              <a:t>10/20/2024</a:t>
            </a:fld>
            <a:endParaRPr lang="en-US"/>
          </a:p>
        </p:txBody>
      </p:sp>
      <p:sp>
        <p:nvSpPr>
          <p:cNvPr id="5" name="Footer Placeholder 4">
            <a:extLst>
              <a:ext uri="{FF2B5EF4-FFF2-40B4-BE49-F238E27FC236}">
                <a16:creationId xmlns:a16="http://schemas.microsoft.com/office/drawing/2014/main" id="{EAD10EA1-2228-F51E-35C7-8D1170D7714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C75756-5B77-0859-145F-70ED169BF262}"/>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856BCC6A-9BB7-4C5F-8385-C971761CEEF6}" type="slidenum">
              <a:rPr lang="en-US" smtClean="0"/>
              <a:t>‹#›</a:t>
            </a:fld>
            <a:endParaRPr lang="en-US"/>
          </a:p>
        </p:txBody>
      </p:sp>
      <p:grpSp>
        <p:nvGrpSpPr>
          <p:cNvPr id="7" name="Group 2">
            <a:extLst>
              <a:ext uri="{FF2B5EF4-FFF2-40B4-BE49-F238E27FC236}">
                <a16:creationId xmlns:a16="http://schemas.microsoft.com/office/drawing/2014/main" id="{6FD3E1CE-D355-A3A5-6894-74310830D2F7}"/>
              </a:ext>
            </a:extLst>
          </p:cNvPr>
          <p:cNvGrpSpPr/>
          <p:nvPr userDrawn="1"/>
        </p:nvGrpSpPr>
        <p:grpSpPr>
          <a:xfrm>
            <a:off x="-143960" y="0"/>
            <a:ext cx="18453912" cy="10287000"/>
            <a:chOff x="0" y="0"/>
            <a:chExt cx="27432000" cy="13716000"/>
          </a:xfrm>
        </p:grpSpPr>
        <p:sp>
          <p:nvSpPr>
            <p:cNvPr id="8" name="Freeform 3">
              <a:extLst>
                <a:ext uri="{FF2B5EF4-FFF2-40B4-BE49-F238E27FC236}">
                  <a16:creationId xmlns:a16="http://schemas.microsoft.com/office/drawing/2014/main" id="{366B3459-ADD2-CB3C-FC38-0D43F43B7C56}"/>
                </a:ext>
              </a:extLst>
            </p:cNvPr>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13">
                <a:alphaModFix amt="52000"/>
              </a:blip>
              <a:stretch>
                <a:fillRect/>
              </a:stretch>
            </a:blipFill>
          </p:spPr>
        </p:sp>
        <p:sp>
          <p:nvSpPr>
            <p:cNvPr id="9" name="Freeform 4">
              <a:extLst>
                <a:ext uri="{FF2B5EF4-FFF2-40B4-BE49-F238E27FC236}">
                  <a16:creationId xmlns:a16="http://schemas.microsoft.com/office/drawing/2014/main" id="{AE2E7C9D-AE50-1896-2605-76400B266CC2}"/>
                </a:ext>
              </a:extLst>
            </p:cNvPr>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13">
                <a:alphaModFix amt="52000"/>
              </a:blip>
              <a:stretch>
                <a:fillRect/>
              </a:stretch>
            </a:blipFill>
          </p:spPr>
        </p:sp>
      </p:grpSp>
      <p:sp>
        <p:nvSpPr>
          <p:cNvPr id="10" name="Rectangle 9">
            <a:extLst>
              <a:ext uri="{FF2B5EF4-FFF2-40B4-BE49-F238E27FC236}">
                <a16:creationId xmlns:a16="http://schemas.microsoft.com/office/drawing/2014/main" id="{5FC6FF3E-3260-EE01-42C8-C6F24F4821E4}"/>
              </a:ext>
            </a:extLst>
          </p:cNvPr>
          <p:cNvSpPr/>
          <p:nvPr userDrawn="1"/>
        </p:nvSpPr>
        <p:spPr>
          <a:xfrm>
            <a:off x="457200" y="571500"/>
            <a:ext cx="17373600" cy="9372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3">
            <a:extLst>
              <a:ext uri="{FF2B5EF4-FFF2-40B4-BE49-F238E27FC236}">
                <a16:creationId xmlns:a16="http://schemas.microsoft.com/office/drawing/2014/main" id="{9B2DC1F0-23D1-AF14-8B77-9C20B92436B9}"/>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053C037E-7740-FA68-48AF-D96C2996962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13" name="Picture 12">
            <a:extLst>
              <a:ext uri="{FF2B5EF4-FFF2-40B4-BE49-F238E27FC236}">
                <a16:creationId xmlns:a16="http://schemas.microsoft.com/office/drawing/2014/main" id="{1FA6DDED-EBF1-6974-9179-88BBA1ECB27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4" name="TextBox 3">
            <a:extLst>
              <a:ext uri="{FF2B5EF4-FFF2-40B4-BE49-F238E27FC236}">
                <a16:creationId xmlns:a16="http://schemas.microsoft.com/office/drawing/2014/main" id="{6BBE6573-905B-3A3D-33A8-BEEC34563BE8}"/>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787769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17585" y="0"/>
            <a:ext cx="18288000" cy="10287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2" name="TextBox 3">
            <a:extLst>
              <a:ext uri="{FF2B5EF4-FFF2-40B4-BE49-F238E27FC236}">
                <a16:creationId xmlns:a16="http://schemas.microsoft.com/office/drawing/2014/main" id="{07DAF728-7D94-E33E-7F87-8FAE4669A949}"/>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3817577273"/>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7" Type="http://schemas.openxmlformats.org/officeDocument/2006/relationships/image" Target="../media/image52.svg"/><Relationship Id="rId12"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15.svg"/><Relationship Id="rId10" Type="http://schemas.openxmlformats.org/officeDocument/2006/relationships/image" Target="../media/image51.png"/><Relationship Id="rId9" Type="http://schemas.openxmlformats.org/officeDocument/2006/relationships/image" Target="../media/image54.sv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D7C277-B6EC-CB70-928B-9811D9F7E271}"/>
              </a:ext>
            </a:extLst>
          </p:cNvPr>
          <p:cNvPicPr>
            <a:picLocks noChangeAspect="1"/>
          </p:cNvPicPr>
          <p:nvPr/>
        </p:nvPicPr>
        <p:blipFill>
          <a:blip r:embed="rId3"/>
          <a:stretch>
            <a:fillRect/>
          </a:stretch>
        </p:blipFill>
        <p:spPr>
          <a:xfrm>
            <a:off x="-27040" y="-342900"/>
            <a:ext cx="18315039" cy="1120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0A9B0-B0A0-16B6-FCED-E02FC8E9FA7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70F018C-A8D7-EBA0-E5A3-2C595F7898C2}"/>
              </a:ext>
            </a:extLst>
          </p:cNvPr>
          <p:cNvGrpSpPr/>
          <p:nvPr/>
        </p:nvGrpSpPr>
        <p:grpSpPr>
          <a:xfrm>
            <a:off x="-143960" y="0"/>
            <a:ext cx="18453912" cy="10287000"/>
            <a:chOff x="0" y="0"/>
            <a:chExt cx="27432000" cy="13716000"/>
          </a:xfrm>
        </p:grpSpPr>
        <p:sp>
          <p:nvSpPr>
            <p:cNvPr id="3" name="Freeform 3">
              <a:extLst>
                <a:ext uri="{FF2B5EF4-FFF2-40B4-BE49-F238E27FC236}">
                  <a16:creationId xmlns:a16="http://schemas.microsoft.com/office/drawing/2014/main" id="{2304FCE7-FC8E-9A88-56EB-6980FAB734C0}"/>
                </a:ext>
              </a:extLst>
            </p:cNvPr>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52000"/>
              </a:blip>
              <a:stretch>
                <a:fillRect/>
              </a:stretch>
            </a:blipFill>
          </p:spPr>
        </p:sp>
        <p:sp>
          <p:nvSpPr>
            <p:cNvPr id="4" name="Freeform 4">
              <a:extLst>
                <a:ext uri="{FF2B5EF4-FFF2-40B4-BE49-F238E27FC236}">
                  <a16:creationId xmlns:a16="http://schemas.microsoft.com/office/drawing/2014/main" id="{1EEC73FE-B997-4226-C71A-04F35114730E}"/>
                </a:ext>
              </a:extLst>
            </p:cNvPr>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52000"/>
              </a:blip>
              <a:stretch>
                <a:fillRect/>
              </a:stretch>
            </a:blipFill>
          </p:spPr>
        </p:sp>
      </p:grpSp>
      <p:grpSp>
        <p:nvGrpSpPr>
          <p:cNvPr id="5" name="Group 5">
            <a:extLst>
              <a:ext uri="{FF2B5EF4-FFF2-40B4-BE49-F238E27FC236}">
                <a16:creationId xmlns:a16="http://schemas.microsoft.com/office/drawing/2014/main" id="{019778BD-5E50-614B-B68D-60343093965D}"/>
              </a:ext>
            </a:extLst>
          </p:cNvPr>
          <p:cNvGrpSpPr/>
          <p:nvPr/>
        </p:nvGrpSpPr>
        <p:grpSpPr>
          <a:xfrm>
            <a:off x="-475053" y="342900"/>
            <a:ext cx="19224353" cy="9448800"/>
            <a:chOff x="0" y="0"/>
            <a:chExt cx="19688870" cy="9660897"/>
          </a:xfrm>
        </p:grpSpPr>
        <p:grpSp>
          <p:nvGrpSpPr>
            <p:cNvPr id="6" name="Group 6">
              <a:extLst>
                <a:ext uri="{FF2B5EF4-FFF2-40B4-BE49-F238E27FC236}">
                  <a16:creationId xmlns:a16="http://schemas.microsoft.com/office/drawing/2014/main" id="{56CA166B-7635-805C-6D6C-FF9B61BE10F4}"/>
                </a:ext>
              </a:extLst>
            </p:cNvPr>
            <p:cNvGrpSpPr/>
            <p:nvPr/>
          </p:nvGrpSpPr>
          <p:grpSpPr>
            <a:xfrm>
              <a:off x="339260" y="0"/>
              <a:ext cx="19010350" cy="9660897"/>
              <a:chOff x="0" y="0"/>
              <a:chExt cx="3755131" cy="1908325"/>
            </a:xfrm>
          </p:grpSpPr>
          <p:sp>
            <p:nvSpPr>
              <p:cNvPr id="7" name="Freeform 7">
                <a:extLst>
                  <a:ext uri="{FF2B5EF4-FFF2-40B4-BE49-F238E27FC236}">
                    <a16:creationId xmlns:a16="http://schemas.microsoft.com/office/drawing/2014/main" id="{19A847D3-873A-C81F-C21F-B61F0E98AA38}"/>
                  </a:ext>
                </a:extLst>
              </p:cNvPr>
              <p:cNvSpPr/>
              <p:nvPr/>
            </p:nvSpPr>
            <p:spPr>
              <a:xfrm>
                <a:off x="0" y="0"/>
                <a:ext cx="3755131" cy="1908325"/>
              </a:xfrm>
              <a:custGeom>
                <a:avLst/>
                <a:gdLst/>
                <a:ahLst/>
                <a:cxnLst/>
                <a:rect l="l" t="t" r="r" b="b"/>
                <a:pathLst>
                  <a:path w="3755131" h="1908325">
                    <a:moveTo>
                      <a:pt x="7602" y="0"/>
                    </a:moveTo>
                    <a:lnTo>
                      <a:pt x="3747529" y="0"/>
                    </a:lnTo>
                    <a:cubicBezTo>
                      <a:pt x="3749545" y="0"/>
                      <a:pt x="3751479" y="801"/>
                      <a:pt x="3752904" y="2227"/>
                    </a:cubicBezTo>
                    <a:cubicBezTo>
                      <a:pt x="3754330" y="3652"/>
                      <a:pt x="3755131" y="5586"/>
                      <a:pt x="3755131" y="7602"/>
                    </a:cubicBezTo>
                    <a:lnTo>
                      <a:pt x="3755131" y="1900724"/>
                    </a:lnTo>
                    <a:cubicBezTo>
                      <a:pt x="3755131" y="1904922"/>
                      <a:pt x="3751727" y="1908325"/>
                      <a:pt x="3747529" y="1908325"/>
                    </a:cubicBezTo>
                    <a:lnTo>
                      <a:pt x="7602" y="1908325"/>
                    </a:lnTo>
                    <a:cubicBezTo>
                      <a:pt x="3404" y="1908325"/>
                      <a:pt x="0" y="1904922"/>
                      <a:pt x="0" y="1900724"/>
                    </a:cubicBezTo>
                    <a:lnTo>
                      <a:pt x="0" y="7602"/>
                    </a:lnTo>
                    <a:cubicBezTo>
                      <a:pt x="0" y="3404"/>
                      <a:pt x="3404" y="0"/>
                      <a:pt x="7602" y="0"/>
                    </a:cubicBezTo>
                    <a:close/>
                  </a:path>
                </a:pathLst>
              </a:custGeom>
              <a:solidFill>
                <a:srgbClr val="013A23"/>
              </a:solidFill>
            </p:spPr>
          </p:sp>
          <p:sp>
            <p:nvSpPr>
              <p:cNvPr id="8" name="TextBox 8">
                <a:extLst>
                  <a:ext uri="{FF2B5EF4-FFF2-40B4-BE49-F238E27FC236}">
                    <a16:creationId xmlns:a16="http://schemas.microsoft.com/office/drawing/2014/main" id="{C664DCC7-213B-C8B8-DF76-4FC07382B98A}"/>
                  </a:ext>
                </a:extLst>
              </p:cNvPr>
              <p:cNvSpPr txBox="1"/>
              <p:nvPr/>
            </p:nvSpPr>
            <p:spPr>
              <a:xfrm>
                <a:off x="0" y="-104775"/>
                <a:ext cx="3755131" cy="2013100"/>
              </a:xfrm>
              <a:prstGeom prst="rect">
                <a:avLst/>
              </a:prstGeom>
            </p:spPr>
            <p:txBody>
              <a:bodyPr lIns="50800" tIns="50800" rIns="50800" bIns="50800" rtlCol="0" anchor="ctr"/>
              <a:lstStyle/>
              <a:p>
                <a:pPr algn="ctr">
                  <a:lnSpc>
                    <a:spcPts val="3531"/>
                  </a:lnSpc>
                </a:pPr>
                <a:endParaRPr/>
              </a:p>
            </p:txBody>
          </p:sp>
        </p:grpSp>
        <p:sp>
          <p:nvSpPr>
            <p:cNvPr id="11" name="TextBox 11">
              <a:extLst>
                <a:ext uri="{FF2B5EF4-FFF2-40B4-BE49-F238E27FC236}">
                  <a16:creationId xmlns:a16="http://schemas.microsoft.com/office/drawing/2014/main" id="{2519C7FF-428C-DA43-D1B4-92F62C767D2F}"/>
                </a:ext>
              </a:extLst>
            </p:cNvPr>
            <p:cNvSpPr txBox="1"/>
            <p:nvPr/>
          </p:nvSpPr>
          <p:spPr>
            <a:xfrm>
              <a:off x="0" y="8494030"/>
              <a:ext cx="19688869" cy="1166867"/>
            </a:xfrm>
            <a:prstGeom prst="rect">
              <a:avLst/>
            </a:prstGeom>
          </p:spPr>
          <p:txBody>
            <a:bodyPr lIns="50800" tIns="50800" rIns="50800" bIns="50800" rtlCol="0" anchor="ctr"/>
            <a:lstStyle/>
            <a:p>
              <a:pPr algn="ctr">
                <a:lnSpc>
                  <a:spcPts val="3531"/>
                </a:lnSpc>
              </a:pPr>
              <a:endParaRPr/>
            </a:p>
          </p:txBody>
        </p:sp>
        <p:sp>
          <p:nvSpPr>
            <p:cNvPr id="12" name="Freeform 12">
              <a:extLst>
                <a:ext uri="{FF2B5EF4-FFF2-40B4-BE49-F238E27FC236}">
                  <a16:creationId xmlns:a16="http://schemas.microsoft.com/office/drawing/2014/main" id="{F4113AA7-64A9-19A7-B70A-7D44530AAE6C}"/>
                </a:ext>
              </a:extLst>
            </p:cNvPr>
            <p:cNvSpPr/>
            <p:nvPr/>
          </p:nvSpPr>
          <p:spPr>
            <a:xfrm>
              <a:off x="339260"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blipFill>
              <a:blip r:embed="rId3">
                <a:alphaModFix amt="46000"/>
              </a:blip>
              <a:stretch>
                <a:fillRect t="-2663" b="-2663"/>
              </a:stretch>
            </a:blipFill>
          </p:spPr>
        </p:sp>
        <p:sp>
          <p:nvSpPr>
            <p:cNvPr id="13" name="Freeform 13">
              <a:extLst>
                <a:ext uri="{FF2B5EF4-FFF2-40B4-BE49-F238E27FC236}">
                  <a16:creationId xmlns:a16="http://schemas.microsoft.com/office/drawing/2014/main" id="{26A87CE6-437A-2A79-1E0D-A0EB1A026C74}"/>
                </a:ext>
              </a:extLst>
            </p:cNvPr>
            <p:cNvSpPr/>
            <p:nvPr/>
          </p:nvSpPr>
          <p:spPr>
            <a:xfrm>
              <a:off x="9844435"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blipFill>
              <a:blip r:embed="rId3">
                <a:alphaModFix amt="46000"/>
              </a:blip>
              <a:stretch>
                <a:fillRect t="-2663" b="-2663"/>
              </a:stretch>
            </a:blipFill>
          </p:spPr>
        </p:sp>
        <p:sp>
          <p:nvSpPr>
            <p:cNvPr id="15" name="Freeform 15">
              <a:extLst>
                <a:ext uri="{FF2B5EF4-FFF2-40B4-BE49-F238E27FC236}">
                  <a16:creationId xmlns:a16="http://schemas.microsoft.com/office/drawing/2014/main" id="{DE24B3DF-2250-8225-F7C6-463350CEA118}"/>
                </a:ext>
              </a:extLst>
            </p:cNvPr>
            <p:cNvSpPr/>
            <p:nvPr/>
          </p:nvSpPr>
          <p:spPr>
            <a:xfrm>
              <a:off x="9844435" y="9024454"/>
              <a:ext cx="9844435" cy="636443"/>
            </a:xfrm>
            <a:custGeom>
              <a:avLst/>
              <a:gdLst/>
              <a:ahLst/>
              <a:cxnLst/>
              <a:rect l="l" t="t" r="r" b="b"/>
              <a:pathLst>
                <a:path w="9844435" h="636443">
                  <a:moveTo>
                    <a:pt x="0" y="0"/>
                  </a:moveTo>
                  <a:lnTo>
                    <a:pt x="9844434" y="0"/>
                  </a:lnTo>
                  <a:lnTo>
                    <a:pt x="9844434" y="636443"/>
                  </a:lnTo>
                  <a:lnTo>
                    <a:pt x="0" y="636443"/>
                  </a:lnTo>
                  <a:lnTo>
                    <a:pt x="0" y="0"/>
                  </a:lnTo>
                  <a:close/>
                </a:path>
              </a:pathLst>
            </a:custGeom>
            <a:blipFill>
              <a:blip r:embed="rId3">
                <a:alphaModFix amt="98000"/>
              </a:blip>
              <a:stretch>
                <a:fillRect t="-1405890" b="-40898"/>
              </a:stretch>
            </a:blipFill>
          </p:spPr>
        </p:sp>
      </p:grpSp>
      <p:sp>
        <p:nvSpPr>
          <p:cNvPr id="41" name="TextBox 40">
            <a:extLst>
              <a:ext uri="{FF2B5EF4-FFF2-40B4-BE49-F238E27FC236}">
                <a16:creationId xmlns:a16="http://schemas.microsoft.com/office/drawing/2014/main" id="{AC891794-ABE0-BD73-49A9-748309FE22A0}"/>
              </a:ext>
            </a:extLst>
          </p:cNvPr>
          <p:cNvSpPr txBox="1"/>
          <p:nvPr/>
        </p:nvSpPr>
        <p:spPr>
          <a:xfrm>
            <a:off x="500352" y="571500"/>
            <a:ext cx="17373600" cy="9264075"/>
          </a:xfrm>
          <a:prstGeom prst="rect">
            <a:avLst/>
          </a:prstGeom>
          <a:noFill/>
        </p:spPr>
        <p:txBody>
          <a:bodyPr wrap="square">
            <a:spAutoFit/>
          </a:bodyPr>
          <a:lstStyle/>
          <a:p>
            <a:pPr algn="ctr"/>
            <a:r>
              <a:rPr lang="vi-VN" sz="3600" b="1" i="0" dirty="0">
                <a:solidFill>
                  <a:srgbClr val="FFFF00"/>
                </a:solidFill>
                <a:effectLst/>
                <a:latin typeface="Open Sans" panose="020B0606030504020204" pitchFamily="34" charset="0"/>
                <a:ea typeface="Open Sans" panose="020B0606030504020204" pitchFamily="34" charset="0"/>
                <a:cs typeface="Open Sans" panose="020B0606030504020204" pitchFamily="34" charset="0"/>
              </a:rPr>
              <a:t>Tinh thần học tập của nhà Phi-lít</a:t>
            </a:r>
            <a:endParaRPr lang="vi-VN" sz="3600" b="0" i="0" dirty="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Phi-lít, hãy cho cha biết hôm nay con học được gì mới.</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Con biết được dân số Nê-pan là bao nhiêu. – Phi-lít dáp.</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Dân số của Nê-pan à? Ừ, tốt lắm! – Cha cậu nói.</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Sau đó, cha quay sang hỏi mẹ:</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Mẹ nó có biết dân số của Nê-pan là bao nhiêu không?</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Mẹ cậu cười, hỏi lại:</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Nê-pan ư? Nó ở đâu nhỉ?</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Phi-lít! – Cha nói. – Con mang bản đồ thế giới ra đây, chúng ta cùng xem vị trí địa lí của Nê-pan nhé!</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Tấm bản đồ được trải ra nền nhà. Cả nhà xúm lại tìm xem Nê-pan ở đâu.</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algn="r"/>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vi-VN" sz="2800" b="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Theo</a:t>
            </a:r>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Trương Cần)</a:t>
            </a:r>
          </a:p>
        </p:txBody>
      </p:sp>
      <p:pic>
        <p:nvPicPr>
          <p:cNvPr id="10" name="Picture 9">
            <a:extLst>
              <a:ext uri="{FF2B5EF4-FFF2-40B4-BE49-F238E27FC236}">
                <a16:creationId xmlns:a16="http://schemas.microsoft.com/office/drawing/2014/main" id="{33285B88-BBDA-F078-962B-1B5A2AF0EC2F}"/>
              </a:ext>
            </a:extLst>
          </p:cNvPr>
          <p:cNvPicPr>
            <a:picLocks noChangeAspect="1"/>
          </p:cNvPicPr>
          <p:nvPr/>
        </p:nvPicPr>
        <p:blipFill>
          <a:blip r:embed="rId4"/>
          <a:stretch>
            <a:fillRect/>
          </a:stretch>
        </p:blipFill>
        <p:spPr>
          <a:xfrm>
            <a:off x="12877800" y="4807910"/>
            <a:ext cx="3981033" cy="1444877"/>
          </a:xfrm>
          <a:prstGeom prst="rect">
            <a:avLst/>
          </a:prstGeom>
        </p:spPr>
      </p:pic>
    </p:spTree>
    <p:extLst>
      <p:ext uri="{BB962C8B-B14F-4D97-AF65-F5344CB8AC3E}">
        <p14:creationId xmlns:p14="http://schemas.microsoft.com/office/powerpoint/2010/main" val="41607152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B5880AB-D066-A9EC-FED0-B7F8602520B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69B2DA-774C-6AEF-693D-B2854C93768F}"/>
              </a:ext>
            </a:extLst>
          </p:cNvPr>
          <p:cNvSpPr/>
          <p:nvPr/>
        </p:nvSpPr>
        <p:spPr>
          <a:xfrm>
            <a:off x="1066800" y="3619500"/>
            <a:ext cx="16230600" cy="6400800"/>
          </a:xfrm>
          <a:prstGeom prst="roundRect">
            <a:avLst>
              <a:gd name="adj" fmla="val 9156"/>
            </a:avLst>
          </a:prstGeom>
          <a:solidFill>
            <a:schemeClr val="bg1"/>
          </a:solidFill>
          <a:ln w="571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Rounded Corners 24">
            <a:extLst>
              <a:ext uri="{FF2B5EF4-FFF2-40B4-BE49-F238E27FC236}">
                <a16:creationId xmlns:a16="http://schemas.microsoft.com/office/drawing/2014/main" id="{C0C92DBC-556B-6DE9-29BD-FACE1992E788}"/>
              </a:ext>
            </a:extLst>
          </p:cNvPr>
          <p:cNvSpPr/>
          <p:nvPr/>
        </p:nvSpPr>
        <p:spPr>
          <a:xfrm>
            <a:off x="609600" y="3238500"/>
            <a:ext cx="2819400" cy="1219200"/>
          </a:xfrm>
          <a:prstGeom prst="roundRect">
            <a:avLst>
              <a:gd name="adj" fmla="val 9156"/>
            </a:avLst>
          </a:prstGeom>
          <a:solidFill>
            <a:schemeClr val="accent6">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Nê</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-pan</a:t>
            </a:r>
            <a:endPar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ập Nhật 2024 Bản đồ Hành Chính đất Nước Nepal (Nepal Map) Phóng To Năm  2023 | Meey Map">
            <a:extLst>
              <a:ext uri="{FF2B5EF4-FFF2-40B4-BE49-F238E27FC236}">
                <a16:creationId xmlns:a16="http://schemas.microsoft.com/office/drawing/2014/main" id="{EE8F33CD-0554-E657-AC41-42BFC444B2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041"/>
          <a:stretch/>
        </p:blipFill>
        <p:spPr bwMode="auto">
          <a:xfrm rot="21398768">
            <a:off x="13401587" y="3762347"/>
            <a:ext cx="4483100" cy="3032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8DF758-4C35-F0F5-8F81-3473FEFC77F9}"/>
              </a:ext>
            </a:extLst>
          </p:cNvPr>
          <p:cNvSpPr txBox="1"/>
          <p:nvPr/>
        </p:nvSpPr>
        <p:spPr>
          <a:xfrm>
            <a:off x="3574436" y="3866227"/>
            <a:ext cx="9239864" cy="2554545"/>
          </a:xfrm>
          <a:prstGeom prst="rect">
            <a:avLst/>
          </a:prstGeom>
          <a:noFill/>
        </p:spPr>
        <p:txBody>
          <a:bodyPr wrap="square">
            <a:spAutoFit/>
          </a:bodyPr>
          <a:lstStyle/>
          <a:p>
            <a:pPr algn="just"/>
            <a:r>
              <a:rPr lang="vi-VN" sz="40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Đất nước này nằm ở phía nam dãy Himalaya ở Nam Á, giáp Trung Quốc và Ấn Độ và là nơi có những ngọn núi cao nhất thế giới. </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30" name="Picture 6" descr="Top 10 cảnh đẹp Nepal mà bạn nhất định phải ghé thăm">
            <a:extLst>
              <a:ext uri="{FF2B5EF4-FFF2-40B4-BE49-F238E27FC236}">
                <a16:creationId xmlns:a16="http://schemas.microsoft.com/office/drawing/2014/main" id="{11B4AFE3-1F0B-E8E9-B05F-E5AC36813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8768">
            <a:off x="3486831" y="6507327"/>
            <a:ext cx="4895169" cy="32587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u lịch Nepal - Hymalaya 8 ngày 7 đêm">
            <a:extLst>
              <a:ext uri="{FF2B5EF4-FFF2-40B4-BE49-F238E27FC236}">
                <a16:creationId xmlns:a16="http://schemas.microsoft.com/office/drawing/2014/main" id="{22782B68-6750-BA37-3504-393690A1A0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1913">
            <a:off x="8505437" y="6341392"/>
            <a:ext cx="4776644" cy="30327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5+ Trải Nghiệm Văn Hóa Thú Vị Trong Hành Trình Du Lịch Nepal - Combo Nghỉ  Dưỡng">
            <a:extLst>
              <a:ext uri="{FF2B5EF4-FFF2-40B4-BE49-F238E27FC236}">
                <a16:creationId xmlns:a16="http://schemas.microsoft.com/office/drawing/2014/main" id="{1D2CBEF7-A056-F639-4AA8-9BAC71109D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98768">
            <a:off x="13401587" y="6937984"/>
            <a:ext cx="4517883" cy="2954261"/>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585019" y="5278742"/>
            <a:ext cx="3299410" cy="4741558"/>
          </a:xfrm>
          <a:custGeom>
            <a:avLst/>
            <a:gdLst/>
            <a:ahLst/>
            <a:cxnLst/>
            <a:rect l="l" t="t" r="r" b="b"/>
            <a:pathLst>
              <a:path w="5390388" h="8229600">
                <a:moveTo>
                  <a:pt x="0" y="0"/>
                </a:moveTo>
                <a:lnTo>
                  <a:pt x="5390388" y="0"/>
                </a:lnTo>
                <a:lnTo>
                  <a:pt x="5390388" y="8229600"/>
                </a:lnTo>
                <a:lnTo>
                  <a:pt x="0" y="8229600"/>
                </a:lnTo>
                <a:lnTo>
                  <a:pt x="0" y="0"/>
                </a:lnTo>
                <a:close/>
              </a:path>
            </a:pathLst>
          </a:custGeom>
          <a:blipFill>
            <a:blip r:embed="rId7"/>
            <a:stretch>
              <a:fillRect/>
            </a:stretch>
          </a:blipFill>
        </p:spPr>
      </p:sp>
      <p:pic>
        <p:nvPicPr>
          <p:cNvPr id="6" name="Picture 5">
            <a:extLst>
              <a:ext uri="{FF2B5EF4-FFF2-40B4-BE49-F238E27FC236}">
                <a16:creationId xmlns:a16="http://schemas.microsoft.com/office/drawing/2014/main" id="{60D573C3-0C07-CCEB-8134-6DA19340DB62}"/>
              </a:ext>
            </a:extLst>
          </p:cNvPr>
          <p:cNvPicPr>
            <a:picLocks noChangeAspect="1"/>
          </p:cNvPicPr>
          <p:nvPr/>
        </p:nvPicPr>
        <p:blipFill>
          <a:blip r:embed="rId8"/>
          <a:stretch>
            <a:fillRect/>
          </a:stretch>
        </p:blipFill>
        <p:spPr>
          <a:xfrm>
            <a:off x="38100" y="452663"/>
            <a:ext cx="18288000" cy="3300408"/>
          </a:xfrm>
          <a:prstGeom prst="rect">
            <a:avLst/>
          </a:prstGeom>
        </p:spPr>
      </p:pic>
    </p:spTree>
    <p:extLst>
      <p:ext uri="{BB962C8B-B14F-4D97-AF65-F5344CB8AC3E}">
        <p14:creationId xmlns:p14="http://schemas.microsoft.com/office/powerpoint/2010/main" val="28728971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p:cTn id="30" dur="500" fill="hold"/>
                                        <p:tgtEl>
                                          <p:spTgt spid="1026"/>
                                        </p:tgtEl>
                                        <p:attrNameLst>
                                          <p:attrName>ppt_w</p:attrName>
                                        </p:attrNameLst>
                                      </p:cBhvr>
                                      <p:tavLst>
                                        <p:tav tm="0">
                                          <p:val>
                                            <p:fltVal val="0"/>
                                          </p:val>
                                        </p:tav>
                                        <p:tav tm="100000">
                                          <p:val>
                                            <p:strVal val="#ppt_w"/>
                                          </p:val>
                                        </p:tav>
                                      </p:tavLst>
                                    </p:anim>
                                    <p:anim calcmode="lin" valueType="num">
                                      <p:cBhvr>
                                        <p:cTn id="31" dur="500" fill="hold"/>
                                        <p:tgtEl>
                                          <p:spTgt spid="1026"/>
                                        </p:tgtEl>
                                        <p:attrNameLst>
                                          <p:attrName>ppt_h</p:attrName>
                                        </p:attrNameLst>
                                      </p:cBhvr>
                                      <p:tavLst>
                                        <p:tav tm="0">
                                          <p:val>
                                            <p:fltVal val="0"/>
                                          </p:val>
                                        </p:tav>
                                        <p:tav tm="100000">
                                          <p:val>
                                            <p:strVal val="#ppt_h"/>
                                          </p:val>
                                        </p:tav>
                                      </p:tavLst>
                                    </p:anim>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 calcmode="lin" valueType="num">
                                      <p:cBhvr>
                                        <p:cTn id="37" dur="500" fill="hold"/>
                                        <p:tgtEl>
                                          <p:spTgt spid="1030"/>
                                        </p:tgtEl>
                                        <p:attrNameLst>
                                          <p:attrName>ppt_w</p:attrName>
                                        </p:attrNameLst>
                                      </p:cBhvr>
                                      <p:tavLst>
                                        <p:tav tm="0">
                                          <p:val>
                                            <p:fltVal val="0"/>
                                          </p:val>
                                        </p:tav>
                                        <p:tav tm="100000">
                                          <p:val>
                                            <p:strVal val="#ppt_w"/>
                                          </p:val>
                                        </p:tav>
                                      </p:tavLst>
                                    </p:anim>
                                    <p:anim calcmode="lin" valueType="num">
                                      <p:cBhvr>
                                        <p:cTn id="38" dur="500" fill="hold"/>
                                        <p:tgtEl>
                                          <p:spTgt spid="1030"/>
                                        </p:tgtEl>
                                        <p:attrNameLst>
                                          <p:attrName>ppt_h</p:attrName>
                                        </p:attrNameLst>
                                      </p:cBhvr>
                                      <p:tavLst>
                                        <p:tav tm="0">
                                          <p:val>
                                            <p:fltVal val="0"/>
                                          </p:val>
                                        </p:tav>
                                        <p:tav tm="100000">
                                          <p:val>
                                            <p:strVal val="#ppt_h"/>
                                          </p:val>
                                        </p:tav>
                                      </p:tavLst>
                                    </p:anim>
                                    <p:animEffect transition="in" filter="fade">
                                      <p:cBhvr>
                                        <p:cTn id="39" dur="500"/>
                                        <p:tgtEl>
                                          <p:spTgt spid="10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32"/>
                                        </p:tgtEl>
                                        <p:attrNameLst>
                                          <p:attrName>style.visibility</p:attrName>
                                        </p:attrNameLst>
                                      </p:cBhvr>
                                      <p:to>
                                        <p:strVal val="visible"/>
                                      </p:to>
                                    </p:set>
                                    <p:anim calcmode="lin" valueType="num">
                                      <p:cBhvr>
                                        <p:cTn id="44" dur="500" fill="hold"/>
                                        <p:tgtEl>
                                          <p:spTgt spid="1032"/>
                                        </p:tgtEl>
                                        <p:attrNameLst>
                                          <p:attrName>ppt_w</p:attrName>
                                        </p:attrNameLst>
                                      </p:cBhvr>
                                      <p:tavLst>
                                        <p:tav tm="0">
                                          <p:val>
                                            <p:fltVal val="0"/>
                                          </p:val>
                                        </p:tav>
                                        <p:tav tm="100000">
                                          <p:val>
                                            <p:strVal val="#ppt_w"/>
                                          </p:val>
                                        </p:tav>
                                      </p:tavLst>
                                    </p:anim>
                                    <p:anim calcmode="lin" valueType="num">
                                      <p:cBhvr>
                                        <p:cTn id="45" dur="500" fill="hold"/>
                                        <p:tgtEl>
                                          <p:spTgt spid="1032"/>
                                        </p:tgtEl>
                                        <p:attrNameLst>
                                          <p:attrName>ppt_h</p:attrName>
                                        </p:attrNameLst>
                                      </p:cBhvr>
                                      <p:tavLst>
                                        <p:tav tm="0">
                                          <p:val>
                                            <p:fltVal val="0"/>
                                          </p:val>
                                        </p:tav>
                                        <p:tav tm="100000">
                                          <p:val>
                                            <p:strVal val="#ppt_h"/>
                                          </p:val>
                                        </p:tav>
                                      </p:tavLst>
                                    </p:anim>
                                    <p:animEffect transition="in" filter="fade">
                                      <p:cBhvr>
                                        <p:cTn id="46" dur="500"/>
                                        <p:tgtEl>
                                          <p:spTgt spid="103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034"/>
                                        </p:tgtEl>
                                        <p:attrNameLst>
                                          <p:attrName>style.visibility</p:attrName>
                                        </p:attrNameLst>
                                      </p:cBhvr>
                                      <p:to>
                                        <p:strVal val="visible"/>
                                      </p:to>
                                    </p:set>
                                    <p:anim calcmode="lin" valueType="num">
                                      <p:cBhvr>
                                        <p:cTn id="51" dur="500" fill="hold"/>
                                        <p:tgtEl>
                                          <p:spTgt spid="1034"/>
                                        </p:tgtEl>
                                        <p:attrNameLst>
                                          <p:attrName>ppt_w</p:attrName>
                                        </p:attrNameLst>
                                      </p:cBhvr>
                                      <p:tavLst>
                                        <p:tav tm="0">
                                          <p:val>
                                            <p:fltVal val="0"/>
                                          </p:val>
                                        </p:tav>
                                        <p:tav tm="100000">
                                          <p:val>
                                            <p:strVal val="#ppt_w"/>
                                          </p:val>
                                        </p:tav>
                                      </p:tavLst>
                                    </p:anim>
                                    <p:anim calcmode="lin" valueType="num">
                                      <p:cBhvr>
                                        <p:cTn id="52" dur="500" fill="hold"/>
                                        <p:tgtEl>
                                          <p:spTgt spid="1034"/>
                                        </p:tgtEl>
                                        <p:attrNameLst>
                                          <p:attrName>ppt_h</p:attrName>
                                        </p:attrNameLst>
                                      </p:cBhvr>
                                      <p:tavLst>
                                        <p:tav tm="0">
                                          <p:val>
                                            <p:fltVal val="0"/>
                                          </p:val>
                                        </p:tav>
                                        <p:tav tm="100000">
                                          <p:val>
                                            <p:strVal val="#ppt_h"/>
                                          </p:val>
                                        </p:tav>
                                      </p:tavLst>
                                    </p:anim>
                                    <p:animEffect transition="in" filter="fade">
                                      <p:cBhvr>
                                        <p:cTn id="53"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40542-ED20-1813-92F5-1B32EAC2836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3C4710-798C-0490-67FD-617793015EBC}"/>
              </a:ext>
            </a:extLst>
          </p:cNvPr>
          <p:cNvGrpSpPr/>
          <p:nvPr/>
        </p:nvGrpSpPr>
        <p:grpSpPr>
          <a:xfrm>
            <a:off x="-143960" y="0"/>
            <a:ext cx="18453912" cy="10287000"/>
            <a:chOff x="0" y="0"/>
            <a:chExt cx="27432000" cy="13716000"/>
          </a:xfrm>
        </p:grpSpPr>
        <p:sp>
          <p:nvSpPr>
            <p:cNvPr id="3" name="Freeform 3">
              <a:extLst>
                <a:ext uri="{FF2B5EF4-FFF2-40B4-BE49-F238E27FC236}">
                  <a16:creationId xmlns:a16="http://schemas.microsoft.com/office/drawing/2014/main" id="{39EFD65C-23F2-A199-83B7-647963E53874}"/>
                </a:ext>
              </a:extLst>
            </p:cNvPr>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52000"/>
              </a:blip>
              <a:stretch>
                <a:fillRect/>
              </a:stretch>
            </a:blipFill>
          </p:spPr>
        </p:sp>
        <p:sp>
          <p:nvSpPr>
            <p:cNvPr id="4" name="Freeform 4">
              <a:extLst>
                <a:ext uri="{FF2B5EF4-FFF2-40B4-BE49-F238E27FC236}">
                  <a16:creationId xmlns:a16="http://schemas.microsoft.com/office/drawing/2014/main" id="{516F79D3-ED01-E4F3-4B57-6813ED90274D}"/>
                </a:ext>
              </a:extLst>
            </p:cNvPr>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52000"/>
              </a:blip>
              <a:stretch>
                <a:fillRect/>
              </a:stretch>
            </a:blipFill>
          </p:spPr>
        </p:sp>
      </p:grpSp>
      <p:grpSp>
        <p:nvGrpSpPr>
          <p:cNvPr id="5" name="Group 5">
            <a:extLst>
              <a:ext uri="{FF2B5EF4-FFF2-40B4-BE49-F238E27FC236}">
                <a16:creationId xmlns:a16="http://schemas.microsoft.com/office/drawing/2014/main" id="{51CED7E1-025C-4283-852B-A5144452504E}"/>
              </a:ext>
            </a:extLst>
          </p:cNvPr>
          <p:cNvGrpSpPr/>
          <p:nvPr/>
        </p:nvGrpSpPr>
        <p:grpSpPr>
          <a:xfrm>
            <a:off x="-479153" y="571500"/>
            <a:ext cx="19224353" cy="9448800"/>
            <a:chOff x="0" y="0"/>
            <a:chExt cx="19688870" cy="9660897"/>
          </a:xfrm>
        </p:grpSpPr>
        <p:grpSp>
          <p:nvGrpSpPr>
            <p:cNvPr id="6" name="Group 6">
              <a:extLst>
                <a:ext uri="{FF2B5EF4-FFF2-40B4-BE49-F238E27FC236}">
                  <a16:creationId xmlns:a16="http://schemas.microsoft.com/office/drawing/2014/main" id="{0A154288-3D85-AC1B-CE58-2C9BE8E92F17}"/>
                </a:ext>
              </a:extLst>
            </p:cNvPr>
            <p:cNvGrpSpPr/>
            <p:nvPr/>
          </p:nvGrpSpPr>
          <p:grpSpPr>
            <a:xfrm>
              <a:off x="339260" y="0"/>
              <a:ext cx="19010350" cy="9660897"/>
              <a:chOff x="0" y="0"/>
              <a:chExt cx="3755131" cy="1908325"/>
            </a:xfrm>
          </p:grpSpPr>
          <p:sp>
            <p:nvSpPr>
              <p:cNvPr id="7" name="Freeform 7">
                <a:extLst>
                  <a:ext uri="{FF2B5EF4-FFF2-40B4-BE49-F238E27FC236}">
                    <a16:creationId xmlns:a16="http://schemas.microsoft.com/office/drawing/2014/main" id="{DD98DBC4-694A-DEBC-7FCE-BDD05E1E39A9}"/>
                  </a:ext>
                </a:extLst>
              </p:cNvPr>
              <p:cNvSpPr/>
              <p:nvPr/>
            </p:nvSpPr>
            <p:spPr>
              <a:xfrm>
                <a:off x="0" y="0"/>
                <a:ext cx="3755131" cy="1908325"/>
              </a:xfrm>
              <a:custGeom>
                <a:avLst/>
                <a:gdLst/>
                <a:ahLst/>
                <a:cxnLst/>
                <a:rect l="l" t="t" r="r" b="b"/>
                <a:pathLst>
                  <a:path w="3755131" h="1908325">
                    <a:moveTo>
                      <a:pt x="7602" y="0"/>
                    </a:moveTo>
                    <a:lnTo>
                      <a:pt x="3747529" y="0"/>
                    </a:lnTo>
                    <a:cubicBezTo>
                      <a:pt x="3749545" y="0"/>
                      <a:pt x="3751479" y="801"/>
                      <a:pt x="3752904" y="2227"/>
                    </a:cubicBezTo>
                    <a:cubicBezTo>
                      <a:pt x="3754330" y="3652"/>
                      <a:pt x="3755131" y="5586"/>
                      <a:pt x="3755131" y="7602"/>
                    </a:cubicBezTo>
                    <a:lnTo>
                      <a:pt x="3755131" y="1900724"/>
                    </a:lnTo>
                    <a:cubicBezTo>
                      <a:pt x="3755131" y="1904922"/>
                      <a:pt x="3751727" y="1908325"/>
                      <a:pt x="3747529" y="1908325"/>
                    </a:cubicBezTo>
                    <a:lnTo>
                      <a:pt x="7602" y="1908325"/>
                    </a:lnTo>
                    <a:cubicBezTo>
                      <a:pt x="3404" y="1908325"/>
                      <a:pt x="0" y="1904922"/>
                      <a:pt x="0" y="1900724"/>
                    </a:cubicBezTo>
                    <a:lnTo>
                      <a:pt x="0" y="7602"/>
                    </a:lnTo>
                    <a:cubicBezTo>
                      <a:pt x="0" y="3404"/>
                      <a:pt x="3404" y="0"/>
                      <a:pt x="7602" y="0"/>
                    </a:cubicBezTo>
                    <a:close/>
                  </a:path>
                </a:pathLst>
              </a:custGeom>
              <a:solidFill>
                <a:srgbClr val="013A23"/>
              </a:solidFill>
            </p:spPr>
          </p:sp>
          <p:sp>
            <p:nvSpPr>
              <p:cNvPr id="8" name="TextBox 8">
                <a:extLst>
                  <a:ext uri="{FF2B5EF4-FFF2-40B4-BE49-F238E27FC236}">
                    <a16:creationId xmlns:a16="http://schemas.microsoft.com/office/drawing/2014/main" id="{DEFEBFE6-F99A-DAB1-082A-16DA071F7DA1}"/>
                  </a:ext>
                </a:extLst>
              </p:cNvPr>
              <p:cNvSpPr txBox="1"/>
              <p:nvPr/>
            </p:nvSpPr>
            <p:spPr>
              <a:xfrm>
                <a:off x="0" y="-104775"/>
                <a:ext cx="3755131" cy="2013100"/>
              </a:xfrm>
              <a:prstGeom prst="rect">
                <a:avLst/>
              </a:prstGeom>
            </p:spPr>
            <p:txBody>
              <a:bodyPr lIns="50800" tIns="50800" rIns="50800" bIns="50800" rtlCol="0" anchor="ctr"/>
              <a:lstStyle/>
              <a:p>
                <a:pPr algn="ctr">
                  <a:lnSpc>
                    <a:spcPts val="3531"/>
                  </a:lnSpc>
                </a:pPr>
                <a:endParaRPr/>
              </a:p>
            </p:txBody>
          </p:sp>
        </p:grpSp>
        <p:sp>
          <p:nvSpPr>
            <p:cNvPr id="11" name="TextBox 11">
              <a:extLst>
                <a:ext uri="{FF2B5EF4-FFF2-40B4-BE49-F238E27FC236}">
                  <a16:creationId xmlns:a16="http://schemas.microsoft.com/office/drawing/2014/main" id="{1A138B46-D5BE-E14A-5910-345C34A14A88}"/>
                </a:ext>
              </a:extLst>
            </p:cNvPr>
            <p:cNvSpPr txBox="1"/>
            <p:nvPr/>
          </p:nvSpPr>
          <p:spPr>
            <a:xfrm>
              <a:off x="0" y="8494030"/>
              <a:ext cx="19688869" cy="1166867"/>
            </a:xfrm>
            <a:prstGeom prst="rect">
              <a:avLst/>
            </a:prstGeom>
          </p:spPr>
          <p:txBody>
            <a:bodyPr lIns="50800" tIns="50800" rIns="50800" bIns="50800" rtlCol="0" anchor="ctr"/>
            <a:lstStyle/>
            <a:p>
              <a:pPr algn="ctr">
                <a:lnSpc>
                  <a:spcPts val="3531"/>
                </a:lnSpc>
              </a:pPr>
              <a:endParaRPr/>
            </a:p>
          </p:txBody>
        </p:sp>
        <p:sp>
          <p:nvSpPr>
            <p:cNvPr id="12" name="Freeform 12">
              <a:extLst>
                <a:ext uri="{FF2B5EF4-FFF2-40B4-BE49-F238E27FC236}">
                  <a16:creationId xmlns:a16="http://schemas.microsoft.com/office/drawing/2014/main" id="{7BF188F8-32C0-50CF-F9E8-A2220DFA2D03}"/>
                </a:ext>
              </a:extLst>
            </p:cNvPr>
            <p:cNvSpPr/>
            <p:nvPr/>
          </p:nvSpPr>
          <p:spPr>
            <a:xfrm>
              <a:off x="339260"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blipFill>
              <a:blip r:embed="rId3">
                <a:alphaModFix amt="46000"/>
              </a:blip>
              <a:stretch>
                <a:fillRect t="-2663" b="-2663"/>
              </a:stretch>
            </a:blipFill>
          </p:spPr>
        </p:sp>
        <p:sp>
          <p:nvSpPr>
            <p:cNvPr id="13" name="Freeform 13">
              <a:extLst>
                <a:ext uri="{FF2B5EF4-FFF2-40B4-BE49-F238E27FC236}">
                  <a16:creationId xmlns:a16="http://schemas.microsoft.com/office/drawing/2014/main" id="{81C8B1F4-72B9-BEA5-D29C-3902C7E0719F}"/>
                </a:ext>
              </a:extLst>
            </p:cNvPr>
            <p:cNvSpPr/>
            <p:nvPr/>
          </p:nvSpPr>
          <p:spPr>
            <a:xfrm>
              <a:off x="9844435"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blipFill>
              <a:blip r:embed="rId3">
                <a:alphaModFix amt="46000"/>
              </a:blip>
              <a:stretch>
                <a:fillRect t="-2663" b="-2663"/>
              </a:stretch>
            </a:blipFill>
          </p:spPr>
        </p:sp>
        <p:sp>
          <p:nvSpPr>
            <p:cNvPr id="15" name="Freeform 15">
              <a:extLst>
                <a:ext uri="{FF2B5EF4-FFF2-40B4-BE49-F238E27FC236}">
                  <a16:creationId xmlns:a16="http://schemas.microsoft.com/office/drawing/2014/main" id="{62B03FA7-5544-F45A-B020-021A3CF981E9}"/>
                </a:ext>
              </a:extLst>
            </p:cNvPr>
            <p:cNvSpPr/>
            <p:nvPr/>
          </p:nvSpPr>
          <p:spPr>
            <a:xfrm>
              <a:off x="9844435" y="9024454"/>
              <a:ext cx="9844435" cy="636443"/>
            </a:xfrm>
            <a:custGeom>
              <a:avLst/>
              <a:gdLst/>
              <a:ahLst/>
              <a:cxnLst/>
              <a:rect l="l" t="t" r="r" b="b"/>
              <a:pathLst>
                <a:path w="9844435" h="636443">
                  <a:moveTo>
                    <a:pt x="0" y="0"/>
                  </a:moveTo>
                  <a:lnTo>
                    <a:pt x="9844434" y="0"/>
                  </a:lnTo>
                  <a:lnTo>
                    <a:pt x="9844434" y="636443"/>
                  </a:lnTo>
                  <a:lnTo>
                    <a:pt x="0" y="636443"/>
                  </a:lnTo>
                  <a:lnTo>
                    <a:pt x="0" y="0"/>
                  </a:lnTo>
                  <a:close/>
                </a:path>
              </a:pathLst>
            </a:custGeom>
            <a:blipFill>
              <a:blip r:embed="rId3">
                <a:alphaModFix amt="98000"/>
              </a:blip>
              <a:stretch>
                <a:fillRect t="-1405890" b="-40898"/>
              </a:stretch>
            </a:blipFill>
          </p:spPr>
        </p:sp>
      </p:grpSp>
      <p:sp>
        <p:nvSpPr>
          <p:cNvPr id="41" name="TextBox 40">
            <a:extLst>
              <a:ext uri="{FF2B5EF4-FFF2-40B4-BE49-F238E27FC236}">
                <a16:creationId xmlns:a16="http://schemas.microsoft.com/office/drawing/2014/main" id="{D6849A36-047B-7F46-8E95-00F161D1A5AA}"/>
              </a:ext>
            </a:extLst>
          </p:cNvPr>
          <p:cNvSpPr txBox="1"/>
          <p:nvPr/>
        </p:nvSpPr>
        <p:spPr>
          <a:xfrm>
            <a:off x="496252" y="800100"/>
            <a:ext cx="17373600" cy="9264075"/>
          </a:xfrm>
          <a:prstGeom prst="rect">
            <a:avLst/>
          </a:prstGeom>
          <a:noFill/>
        </p:spPr>
        <p:txBody>
          <a:bodyPr wrap="square">
            <a:spAutoFit/>
          </a:bodyPr>
          <a:lstStyle/>
          <a:p>
            <a:pPr algn="ctr"/>
            <a:r>
              <a:rPr lang="vi-VN" sz="3600" b="1" i="0" dirty="0">
                <a:solidFill>
                  <a:srgbClr val="FFFF00"/>
                </a:solidFill>
                <a:effectLst/>
                <a:latin typeface="Open Sans" panose="020B0606030504020204" pitchFamily="34" charset="0"/>
                <a:ea typeface="Open Sans" panose="020B0606030504020204" pitchFamily="34" charset="0"/>
                <a:cs typeface="Open Sans" panose="020B0606030504020204" pitchFamily="34" charset="0"/>
              </a:rPr>
              <a:t>Tinh thần học tập của nhà Phi-lít</a:t>
            </a:r>
            <a:endParaRPr lang="vi-VN" sz="3600" b="0" i="0" dirty="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pPr indent="352425"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indent="446088"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Phi-lít, hãy cho cha biết hôm nay con học được gì mới.</a:t>
            </a:r>
          </a:p>
          <a:p>
            <a:pPr indent="446088"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Con biết được dân số Nê-pan là bao nhiêu. – Phi-lít dáp.</a:t>
            </a:r>
          </a:p>
          <a:p>
            <a:pPr indent="446088"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Dân số của Nê-pan à? Ừ, tốt lắm! – Cha cậu nói.</a:t>
            </a:r>
          </a:p>
          <a:p>
            <a:pPr indent="446088"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Sau đó, cha quay sang hỏi mẹ:</a:t>
            </a:r>
          </a:p>
          <a:p>
            <a:pPr indent="446088"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Mẹ nó có biết dân số của Nê-pan là bao nhiêu không?</a:t>
            </a:r>
          </a:p>
          <a:p>
            <a:pPr indent="352425"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Mẹ cậu cười, hỏi lại:</a:t>
            </a:r>
          </a:p>
          <a:p>
            <a:pPr indent="352425"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Nê-pan ư? Nó ở đâu nhỉ?</a:t>
            </a:r>
          </a:p>
          <a:p>
            <a:pPr indent="352425"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Phi-lít! – Cha nói. – Con mang bản đồ thế giới ra đây, chúng ta cùng xem vị trí địa lí của Nê-pan nhé!</a:t>
            </a:r>
          </a:p>
          <a:p>
            <a:pPr indent="352425"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Tấm bản đồ được trải ra nền nhà. Cả nhà xúm lại tìm xem Nê-pan ở đâu.</a:t>
            </a:r>
          </a:p>
          <a:p>
            <a:pPr indent="352425" algn="just"/>
            <a:r>
              <a:rPr lang="vi-VN" sz="2800" b="0" i="0" dirty="0">
                <a:solidFill>
                  <a:schemeClr val="accent6">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algn="r"/>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vi-VN" sz="2800" b="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Theo</a:t>
            </a:r>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Trương Cần)</a:t>
            </a:r>
          </a:p>
        </p:txBody>
      </p:sp>
      <p:pic>
        <p:nvPicPr>
          <p:cNvPr id="10" name="Picture 9">
            <a:extLst>
              <a:ext uri="{FF2B5EF4-FFF2-40B4-BE49-F238E27FC236}">
                <a16:creationId xmlns:a16="http://schemas.microsoft.com/office/drawing/2014/main" id="{2D834AEF-279E-F1B7-B2FE-E56149B12A79}"/>
              </a:ext>
            </a:extLst>
          </p:cNvPr>
          <p:cNvPicPr>
            <a:picLocks noChangeAspect="1"/>
          </p:cNvPicPr>
          <p:nvPr/>
        </p:nvPicPr>
        <p:blipFill>
          <a:blip r:embed="rId4"/>
          <a:stretch>
            <a:fillRect/>
          </a:stretch>
        </p:blipFill>
        <p:spPr>
          <a:xfrm>
            <a:off x="12804788" y="5067236"/>
            <a:ext cx="3670110" cy="1444877"/>
          </a:xfrm>
          <a:prstGeom prst="rect">
            <a:avLst/>
          </a:prstGeom>
        </p:spPr>
      </p:pic>
    </p:spTree>
    <p:extLst>
      <p:ext uri="{BB962C8B-B14F-4D97-AF65-F5344CB8AC3E}">
        <p14:creationId xmlns:p14="http://schemas.microsoft.com/office/powerpoint/2010/main" val="39553926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0F9D8-CAE9-9551-7343-AE0B8B865D21}"/>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1B6048FA-6AE1-8404-4BDD-660DFC38B81E}"/>
              </a:ext>
            </a:extLst>
          </p:cNvPr>
          <p:cNvPicPr>
            <a:picLocks noChangeAspect="1"/>
          </p:cNvPicPr>
          <p:nvPr/>
        </p:nvPicPr>
        <p:blipFill>
          <a:blip r:embed="rId2"/>
          <a:srcRect t="29456"/>
          <a:stretch/>
        </p:blipFill>
        <p:spPr>
          <a:xfrm>
            <a:off x="-35170" y="0"/>
            <a:ext cx="18323169" cy="10310481"/>
          </a:xfrm>
          <a:prstGeom prst="rect">
            <a:avLst/>
          </a:prstGeom>
        </p:spPr>
      </p:pic>
      <p:pic>
        <p:nvPicPr>
          <p:cNvPr id="2" name="Picture 1">
            <a:extLst>
              <a:ext uri="{FF2B5EF4-FFF2-40B4-BE49-F238E27FC236}">
                <a16:creationId xmlns:a16="http://schemas.microsoft.com/office/drawing/2014/main" id="{9FFB90C2-9723-918E-DCB8-A8DDEA13E7B0}"/>
              </a:ext>
            </a:extLst>
          </p:cNvPr>
          <p:cNvPicPr>
            <a:picLocks noChangeAspect="1"/>
          </p:cNvPicPr>
          <p:nvPr/>
        </p:nvPicPr>
        <p:blipFill>
          <a:blip r:embed="rId3"/>
          <a:stretch>
            <a:fillRect/>
          </a:stretch>
        </p:blipFill>
        <p:spPr>
          <a:xfrm>
            <a:off x="1450181" y="1485583"/>
            <a:ext cx="15387638" cy="7315834"/>
          </a:xfrm>
          <a:prstGeom prst="rect">
            <a:avLst/>
          </a:prstGeom>
        </p:spPr>
      </p:pic>
    </p:spTree>
    <p:extLst>
      <p:ext uri="{BB962C8B-B14F-4D97-AF65-F5344CB8AC3E}">
        <p14:creationId xmlns:p14="http://schemas.microsoft.com/office/powerpoint/2010/main" val="251593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DBB43E-EC48-14E5-785D-E491270D0904}"/>
              </a:ext>
            </a:extLst>
          </p:cNvPr>
          <p:cNvSpPr txBox="1"/>
          <p:nvPr/>
        </p:nvSpPr>
        <p:spPr>
          <a:xfrm>
            <a:off x="3200400" y="419100"/>
            <a:ext cx="14313311" cy="2510333"/>
          </a:xfrm>
          <a:prstGeom prst="roundRect">
            <a:avLst>
              <a:gd name="adj" fmla="val 19462"/>
            </a:avLst>
          </a:prstGeom>
          <a:solidFill>
            <a:schemeClr val="bg1"/>
          </a:solidFill>
          <a:ln w="76200">
            <a:solidFill>
              <a:srgbClr val="EF8A68"/>
            </a:solidFill>
          </a:ln>
        </p:spPr>
        <p:txBody>
          <a:bodyPr wrap="square">
            <a:spAutoFit/>
          </a:bodyPr>
          <a:lstStyle/>
          <a:p>
            <a:pPr algn="ctr">
              <a:lnSpc>
                <a:spcPct val="120000"/>
              </a:lnSpc>
            </a:pPr>
            <a:r>
              <a:rPr lang="en-US" sz="6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Ở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đoạn</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mở</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đầu</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câu</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chuyện</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p>
          <a:p>
            <a:pPr algn="ctr">
              <a:lnSpc>
                <a:spcPct val="120000"/>
              </a:lnSpc>
            </a:pP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Phi-</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lít</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được</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giới</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thiệu</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như</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thế</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nào</a:t>
            </a:r>
            <a:r>
              <a:rPr lang="en-US" sz="6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8" name="TextBox 7">
            <a:extLst>
              <a:ext uri="{FF2B5EF4-FFF2-40B4-BE49-F238E27FC236}">
                <a16:creationId xmlns:a16="http://schemas.microsoft.com/office/drawing/2014/main" id="{480C19E5-649F-17D8-46FB-75F98788E2F3}"/>
              </a:ext>
            </a:extLst>
          </p:cNvPr>
          <p:cNvSpPr txBox="1"/>
          <p:nvPr/>
        </p:nvSpPr>
        <p:spPr>
          <a:xfrm>
            <a:off x="771955" y="3199622"/>
            <a:ext cx="6252087" cy="6740307"/>
          </a:xfrm>
          <a:prstGeom prst="rect">
            <a:avLst/>
          </a:prstGeom>
          <a:noFill/>
        </p:spPr>
        <p:txBody>
          <a:bodyPr wrap="square">
            <a:spAutoFit/>
          </a:bodyPr>
          <a:lstStyle/>
          <a:p>
            <a:pPr indent="352425" algn="just"/>
            <a:r>
              <a:rPr lang="vi-VN" sz="3600" b="0" i="0" dirty="0">
                <a:effectLst/>
                <a:latin typeface="Open Sans" panose="020B0606030504020204" pitchFamily="34" charset="0"/>
                <a:ea typeface="Open Sans" panose="020B0606030504020204" pitchFamily="34" charset="0"/>
                <a:cs typeface="Open Sans" panose="020B0606030504020204" pitchFamily="34"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p:txBody>
      </p:sp>
      <p:sp>
        <p:nvSpPr>
          <p:cNvPr id="16" name="TextBox 15">
            <a:extLst>
              <a:ext uri="{FF2B5EF4-FFF2-40B4-BE49-F238E27FC236}">
                <a16:creationId xmlns:a16="http://schemas.microsoft.com/office/drawing/2014/main" id="{38F6482E-7253-AD96-4345-4C6264DBD9ED}"/>
              </a:ext>
            </a:extLst>
          </p:cNvPr>
          <p:cNvSpPr txBox="1"/>
          <p:nvPr/>
        </p:nvSpPr>
        <p:spPr>
          <a:xfrm>
            <a:off x="7467600" y="4811480"/>
            <a:ext cx="10287000" cy="1200329"/>
          </a:xfrm>
          <a:prstGeom prst="rect">
            <a:avLst/>
          </a:prstGeom>
          <a:noFill/>
        </p:spPr>
        <p:txBody>
          <a:bodyPr wrap="square">
            <a:spAutoFit/>
          </a:bodyPr>
          <a:lstStyle/>
          <a:p>
            <a:r>
              <a:rPr lang="vi-VN"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Phi-lít sinh ra và lớn lên trong một thị trấn nhỏ cùng bố mẹ và anh trai. </a:t>
            </a:r>
            <a:endParaRPr lang="en-US" sz="3600" i="1" dirty="0">
              <a:solidFill>
                <a:srgbClr val="EF8A68"/>
              </a:solidFill>
            </a:endParaRPr>
          </a:p>
        </p:txBody>
      </p:sp>
      <p:sp>
        <p:nvSpPr>
          <p:cNvPr id="17" name="TextBox 16">
            <a:extLst>
              <a:ext uri="{FF2B5EF4-FFF2-40B4-BE49-F238E27FC236}">
                <a16:creationId xmlns:a16="http://schemas.microsoft.com/office/drawing/2014/main" id="{F4E6EC82-76DD-4339-E98A-DDD50C24CF1F}"/>
              </a:ext>
            </a:extLst>
          </p:cNvPr>
          <p:cNvSpPr txBox="1"/>
          <p:nvPr/>
        </p:nvSpPr>
        <p:spPr>
          <a:xfrm>
            <a:off x="7489370" y="7862594"/>
            <a:ext cx="10287000" cy="1200329"/>
          </a:xfrm>
          <a:prstGeom prst="rect">
            <a:avLst/>
          </a:prstGeom>
          <a:noFill/>
        </p:spPr>
        <p:txBody>
          <a:bodyPr wrap="square">
            <a:spAutoFit/>
          </a:bodyPr>
          <a:lstStyle/>
          <a:p>
            <a:r>
              <a:rPr lang="vi-VN"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Phi-lít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thích</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đọc</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sách</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thích</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nắm</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bắt</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thông</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tin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từ</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mọi</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người</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xung</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a:t>
            </a:r>
            <a:r>
              <a:rPr lang="en-US" sz="3600" b="0"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quanh</a:t>
            </a:r>
            <a:r>
              <a:rPr lang="en-US" sz="3600" b="0"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a:t>
            </a:r>
            <a:endParaRPr lang="en-US" sz="3600" i="1" dirty="0">
              <a:solidFill>
                <a:srgbClr val="EF8A68"/>
              </a:solidFill>
            </a:endParaRPr>
          </a:p>
        </p:txBody>
      </p:sp>
      <p:pic>
        <p:nvPicPr>
          <p:cNvPr id="21" name="Picture 20">
            <a:extLst>
              <a:ext uri="{FF2B5EF4-FFF2-40B4-BE49-F238E27FC236}">
                <a16:creationId xmlns:a16="http://schemas.microsoft.com/office/drawing/2014/main" id="{06BF8ACE-94CD-9030-6E92-5A3F92A24843}"/>
              </a:ext>
            </a:extLst>
          </p:cNvPr>
          <p:cNvPicPr>
            <a:picLocks noChangeAspect="1"/>
          </p:cNvPicPr>
          <p:nvPr/>
        </p:nvPicPr>
        <p:blipFill>
          <a:blip r:embed="rId2"/>
          <a:stretch>
            <a:fillRect/>
          </a:stretch>
        </p:blipFill>
        <p:spPr>
          <a:xfrm>
            <a:off x="8229600" y="2898191"/>
            <a:ext cx="7901101" cy="2091109"/>
          </a:xfrm>
          <a:prstGeom prst="rect">
            <a:avLst/>
          </a:prstGeom>
        </p:spPr>
      </p:pic>
      <p:pic>
        <p:nvPicPr>
          <p:cNvPr id="22" name="Picture 21">
            <a:extLst>
              <a:ext uri="{FF2B5EF4-FFF2-40B4-BE49-F238E27FC236}">
                <a16:creationId xmlns:a16="http://schemas.microsoft.com/office/drawing/2014/main" id="{1D0823A3-5AB5-04B8-3C63-8619FF134408}"/>
              </a:ext>
            </a:extLst>
          </p:cNvPr>
          <p:cNvPicPr>
            <a:picLocks noChangeAspect="1"/>
          </p:cNvPicPr>
          <p:nvPr/>
        </p:nvPicPr>
        <p:blipFill>
          <a:blip r:embed="rId3"/>
          <a:stretch>
            <a:fillRect/>
          </a:stretch>
        </p:blipFill>
        <p:spPr>
          <a:xfrm>
            <a:off x="8229600" y="6011809"/>
            <a:ext cx="7120745" cy="2091109"/>
          </a:xfrm>
          <a:prstGeom prst="rect">
            <a:avLst/>
          </a:prstGeom>
        </p:spPr>
      </p:pic>
      <p:pic>
        <p:nvPicPr>
          <p:cNvPr id="4" name="Picture 3"/>
          <p:cNvPicPr>
            <a:picLocks noChangeAspect="1"/>
          </p:cNvPicPr>
          <p:nvPr/>
        </p:nvPicPr>
        <p:blipFill>
          <a:blip r:embed="rId4"/>
          <a:stretch>
            <a:fillRect/>
          </a:stretch>
        </p:blipFill>
        <p:spPr>
          <a:xfrm>
            <a:off x="228600" y="1148487"/>
            <a:ext cx="3267739" cy="1749704"/>
          </a:xfrm>
          <a:prstGeom prst="rect">
            <a:avLst/>
          </a:prstGeom>
        </p:spPr>
      </p:pic>
    </p:spTree>
    <p:extLst>
      <p:ext uri="{BB962C8B-B14F-4D97-AF65-F5344CB8AC3E}">
        <p14:creationId xmlns:p14="http://schemas.microsoft.com/office/powerpoint/2010/main" val="246597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C7A9D-2811-A96E-6D50-0CCD6C7EB03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1389FEC-39BE-9D20-556C-79D46D3317E2}"/>
              </a:ext>
            </a:extLst>
          </p:cNvPr>
          <p:cNvSpPr txBox="1"/>
          <p:nvPr/>
        </p:nvSpPr>
        <p:spPr>
          <a:xfrm>
            <a:off x="1066800" y="273145"/>
            <a:ext cx="15684911" cy="2269680"/>
          </a:xfrm>
          <a:prstGeom prst="roundRect">
            <a:avLst>
              <a:gd name="adj" fmla="val 19462"/>
            </a:avLst>
          </a:prstGeom>
          <a:solidFill>
            <a:schemeClr val="bg1"/>
          </a:solidFill>
          <a:ln w="76200">
            <a:solidFill>
              <a:schemeClr val="accent4">
                <a:lumMod val="60000"/>
                <a:lumOff val="40000"/>
              </a:schemeClr>
            </a:solidFill>
          </a:ln>
        </p:spPr>
        <p:txBody>
          <a:bodyPr wrap="square">
            <a:spAutoFit/>
          </a:bodyPr>
          <a:lstStyle/>
          <a:p>
            <a:pPr algn="ctr">
              <a:lnSpc>
                <a:spcPct val="120000"/>
              </a:lnSpc>
            </a:pP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Cha Phi-</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lít</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yêu</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cầu</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cả</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gia</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đình</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làm</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gì</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p>
          <a:p>
            <a:pPr algn="ctr">
              <a:lnSpc>
                <a:spcPct val="120000"/>
              </a:lnSpc>
            </a:pP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mỗi</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ngày</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Vì</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sao</a:t>
            </a:r>
            <a:r>
              <a:rPr lang="en-US" sz="5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199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59B7D310-A22C-AB58-F9C7-552BE0686D24}"/>
              </a:ext>
            </a:extLst>
          </p:cNvPr>
          <p:cNvSpPr txBox="1"/>
          <p:nvPr/>
        </p:nvSpPr>
        <p:spPr>
          <a:xfrm>
            <a:off x="767039" y="2933700"/>
            <a:ext cx="6848045" cy="6863417"/>
          </a:xfrm>
          <a:prstGeom prst="rect">
            <a:avLst/>
          </a:prstGeom>
          <a:noFill/>
        </p:spPr>
        <p:txBody>
          <a:bodyPr wrap="square">
            <a:spAutoFit/>
          </a:bodyPr>
          <a:lstStyle/>
          <a:p>
            <a:pPr indent="352425" algn="just"/>
            <a:r>
              <a:rPr lang="nl-NL" sz="4000"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Cha phi</a:t>
            </a:r>
            <a:r>
              <a:rPr lang="en-US" sz="4000"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a:t>
            </a:r>
            <a:r>
              <a:rPr lang="nl-NL" sz="4000"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l</a:t>
            </a:r>
            <a:r>
              <a:rPr lang="en-US" sz="4000"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ít</a:t>
            </a:r>
            <a:r>
              <a:rPr lang="nl-NL" sz="4000"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yêu cầu mỗi ngày cả gia đình </a:t>
            </a:r>
            <a:r>
              <a:rPr lang="nl-NL"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đều phải học được kiến thức mới, sau đó sẽ trao đổi vào sau bữa tối.</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indent="352425" algn="just"/>
            <a:r>
              <a:rPr lang="en-US" sz="4000"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Ông</a:t>
            </a:r>
            <a:r>
              <a:rPr lang="en-US" sz="4000"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làm</a:t>
            </a:r>
            <a:r>
              <a:rPr lang="en-US" sz="4000"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vậy</a:t>
            </a:r>
            <a:r>
              <a:rPr lang="en-US" sz="4000"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bởi</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ông</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cho</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rằng</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điều</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đáng</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buồn</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nhất</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là</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cả</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ngày</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không</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học</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được</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gì</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ông</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mong</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cả</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gia</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đình</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đều</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phát</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huy</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tinh</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thần</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học</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tập</a:t>
            </a:r>
            <a:r>
              <a:rPr lang="en-US" sz="40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vi-VN" sz="66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303D4FDB-866F-874D-4C8E-62EE41387FFF}"/>
              </a:ext>
            </a:extLst>
          </p:cNvPr>
          <p:cNvPicPr>
            <a:picLocks noChangeAspect="1"/>
          </p:cNvPicPr>
          <p:nvPr/>
        </p:nvPicPr>
        <p:blipFill>
          <a:blip r:embed="rId2"/>
          <a:stretch>
            <a:fillRect/>
          </a:stretch>
        </p:blipFill>
        <p:spPr>
          <a:xfrm>
            <a:off x="7767164" y="3230350"/>
            <a:ext cx="9753797" cy="5484287"/>
          </a:xfrm>
          <a:prstGeom prst="rect">
            <a:avLst/>
          </a:prstGeom>
        </p:spPr>
      </p:pic>
      <p:pic>
        <p:nvPicPr>
          <p:cNvPr id="4" name="Picture 3"/>
          <p:cNvPicPr>
            <a:picLocks noChangeAspect="1"/>
          </p:cNvPicPr>
          <p:nvPr/>
        </p:nvPicPr>
        <p:blipFill>
          <a:blip r:embed="rId3"/>
          <a:stretch>
            <a:fillRect/>
          </a:stretch>
        </p:blipFill>
        <p:spPr>
          <a:xfrm>
            <a:off x="14935200" y="1177900"/>
            <a:ext cx="3127519" cy="1755800"/>
          </a:xfrm>
          <a:prstGeom prst="rect">
            <a:avLst/>
          </a:prstGeom>
        </p:spPr>
      </p:pic>
    </p:spTree>
    <p:extLst>
      <p:ext uri="{BB962C8B-B14F-4D97-AF65-F5344CB8AC3E}">
        <p14:creationId xmlns:p14="http://schemas.microsoft.com/office/powerpoint/2010/main" val="63199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43196-0744-619A-5841-5E1FBA0B597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B3E9821-AD18-3849-62F6-18F1133D47B0}"/>
              </a:ext>
            </a:extLst>
          </p:cNvPr>
          <p:cNvSpPr txBox="1"/>
          <p:nvPr/>
        </p:nvSpPr>
        <p:spPr>
          <a:xfrm>
            <a:off x="1066800" y="273145"/>
            <a:ext cx="15684911" cy="2029099"/>
          </a:xfrm>
          <a:prstGeom prst="roundRect">
            <a:avLst>
              <a:gd name="adj" fmla="val 19462"/>
            </a:avLst>
          </a:prstGeom>
          <a:solidFill>
            <a:schemeClr val="bg1"/>
          </a:solidFill>
          <a:ln w="76200">
            <a:solidFill>
              <a:schemeClr val="accent1">
                <a:lumMod val="75000"/>
              </a:schemeClr>
            </a:solidFill>
          </a:ln>
        </p:spPr>
        <p:txBody>
          <a:bodyPr wrap="square">
            <a:spAutoFit/>
          </a:bodyPr>
          <a:lstStyle/>
          <a:p>
            <a:pPr algn="ctr">
              <a:lnSpc>
                <a:spcPct val="120000"/>
              </a:lnSpc>
            </a:pPr>
            <a:r>
              <a:rPr lang="en-US" sz="4800" b="1" dirty="0">
                <a:effectLst/>
                <a:latin typeface="Open Sans" panose="020B0606030504020204" pitchFamily="34" charset="0"/>
                <a:ea typeface="Open Sans" panose="020B0606030504020204" pitchFamily="34" charset="0"/>
                <a:cs typeface="Open Sans" panose="020B0606030504020204" pitchFamily="34" charset="0"/>
              </a:rPr>
              <a:t>Em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có</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nhận</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xét</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về</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việc</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cả</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gia</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800" b="1" dirty="0">
                <a:effectLst/>
                <a:latin typeface="Open Sans" panose="020B0606030504020204" pitchFamily="34" charset="0"/>
                <a:ea typeface="Open Sans" panose="020B0606030504020204" pitchFamily="34" charset="0"/>
                <a:cs typeface="Open Sans" panose="020B0606030504020204" pitchFamily="34" charset="0"/>
              </a:rPr>
              <a:t> Phi-</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lít</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xúm</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xem</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đồ</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thế</a:t>
            </a:r>
            <a:r>
              <a:rPr lang="en-US" sz="4800" b="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dirty="0" err="1">
                <a:effectLst/>
                <a:latin typeface="Open Sans" panose="020B0606030504020204" pitchFamily="34" charset="0"/>
                <a:ea typeface="Open Sans" panose="020B0606030504020204" pitchFamily="34" charset="0"/>
                <a:cs typeface="Open Sans" panose="020B0606030504020204" pitchFamily="34" charset="0"/>
              </a:rPr>
              <a:t>giới</a:t>
            </a:r>
            <a:r>
              <a:rPr lang="en-US" sz="4800" b="1" dirty="0">
                <a:effectLst/>
                <a:latin typeface="Open Sans" panose="020B0606030504020204" pitchFamily="34" charset="0"/>
                <a:ea typeface="Open Sans" panose="020B0606030504020204" pitchFamily="34" charset="0"/>
                <a:cs typeface="Open Sans" panose="020B0606030504020204" pitchFamily="34" charset="0"/>
              </a:rPr>
              <a:t>?</a:t>
            </a:r>
            <a:endParaRPr lang="en-US" sz="857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94C8231-5F01-5D85-16A9-D922DD1DE5A8}"/>
              </a:ext>
            </a:extLst>
          </p:cNvPr>
          <p:cNvSpPr txBox="1"/>
          <p:nvPr/>
        </p:nvSpPr>
        <p:spPr>
          <a:xfrm>
            <a:off x="1052052" y="3335228"/>
            <a:ext cx="6848045" cy="5509200"/>
          </a:xfrm>
          <a:prstGeom prst="rect">
            <a:avLst/>
          </a:prstGeom>
          <a:noFill/>
        </p:spPr>
        <p:txBody>
          <a:bodyPr wrap="square">
            <a:spAutoFit/>
          </a:bodyPr>
          <a:lstStyle/>
          <a:p>
            <a:pPr indent="352425" algn="just"/>
            <a:r>
              <a:rPr lang="nl-NL" sz="4400" dirty="0">
                <a:effectLst/>
                <a:latin typeface="Open Sans" panose="020B0606030504020204" pitchFamily="34" charset="0"/>
                <a:ea typeface="Open Sans" panose="020B0606030504020204" pitchFamily="34" charset="0"/>
                <a:cs typeface="Open Sans" panose="020B0606030504020204" pitchFamily="34" charset="0"/>
              </a:rPr>
              <a:t>Cả gia đình Phi-lít đều </a:t>
            </a:r>
            <a:r>
              <a:rPr lang="nl-NL" sz="4400" b="1" i="1" dirty="0">
                <a:effectLst/>
                <a:latin typeface="Open Sans" panose="020B0606030504020204" pitchFamily="34" charset="0"/>
                <a:ea typeface="Open Sans" panose="020B0606030504020204" pitchFamily="34" charset="0"/>
                <a:cs typeface="Open Sans" panose="020B0606030504020204" pitchFamily="34" charset="0"/>
              </a:rPr>
              <a:t>rất quan tâm đến việc học, rất thích học,... </a:t>
            </a:r>
            <a:r>
              <a:rPr lang="nl-NL" sz="4400" dirty="0">
                <a:effectLst/>
                <a:latin typeface="Open Sans" panose="020B0606030504020204" pitchFamily="34" charset="0"/>
                <a:ea typeface="Open Sans" panose="020B0606030504020204" pitchFamily="34" charset="0"/>
                <a:cs typeface="Open Sans" panose="020B0606030504020204" pitchFamily="34" charset="0"/>
              </a:rPr>
              <a:t>Cách học của nhà Phi-lít cho thấy mọi kiến thức đều phải được kiểm tra, trao đổi, tìm hiểu thật kĩ lưỡng, cụ thể.</a:t>
            </a:r>
            <a:endParaRPr lang="vi-VN" sz="166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052" name="Picture 4" descr="Premium Vector | Students and teacher working on world map">
            <a:extLst>
              <a:ext uri="{FF2B5EF4-FFF2-40B4-BE49-F238E27FC236}">
                <a16:creationId xmlns:a16="http://schemas.microsoft.com/office/drawing/2014/main" id="{117D1BAE-2A79-81B8-0A20-AE78FB121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2716878"/>
            <a:ext cx="8077200" cy="7122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04800" y="1322165"/>
            <a:ext cx="3121423" cy="1755800"/>
          </a:xfrm>
          <a:prstGeom prst="rect">
            <a:avLst/>
          </a:prstGeom>
        </p:spPr>
      </p:pic>
    </p:spTree>
    <p:extLst>
      <p:ext uri="{BB962C8B-B14F-4D97-AF65-F5344CB8AC3E}">
        <p14:creationId xmlns:p14="http://schemas.microsoft.com/office/powerpoint/2010/main" val="398404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4E02-856B-5756-E1A9-7462ED5F4CA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14A09F7-CCFE-57CE-DD2A-4A58F16C87FD}"/>
              </a:ext>
            </a:extLst>
          </p:cNvPr>
          <p:cNvSpPr txBox="1"/>
          <p:nvPr/>
        </p:nvSpPr>
        <p:spPr>
          <a:xfrm>
            <a:off x="1066801" y="273145"/>
            <a:ext cx="13944600" cy="2182773"/>
          </a:xfrm>
          <a:prstGeom prst="roundRect">
            <a:avLst>
              <a:gd name="adj" fmla="val 19462"/>
            </a:avLst>
          </a:prstGeom>
          <a:solidFill>
            <a:schemeClr val="bg1"/>
          </a:solidFill>
          <a:ln w="76200">
            <a:solidFill>
              <a:schemeClr val="accent6">
                <a:lumMod val="60000"/>
                <a:lumOff val="40000"/>
              </a:schemeClr>
            </a:solidFill>
          </a:ln>
        </p:spPr>
        <p:txBody>
          <a:bodyPr wrap="square">
            <a:spAutoFit/>
          </a:bodyPr>
          <a:lstStyle/>
          <a:p>
            <a:pPr algn="ctr"/>
            <a:r>
              <a:rPr lang="en-US" sz="6000" b="1" dirty="0" err="1">
                <a:effectLst/>
                <a:latin typeface="Open Sans" panose="020B0606030504020204" pitchFamily="34" charset="0"/>
                <a:ea typeface="Open Sans" panose="020B0606030504020204" pitchFamily="34" charset="0"/>
                <a:cs typeface="Open Sans" panose="020B0606030504020204" pitchFamily="34" charset="0"/>
              </a:rPr>
              <a:t>Phương</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pháp</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học</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tập</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gia</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mang</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lợi</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ích</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gì</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cho</a:t>
            </a:r>
            <a:r>
              <a:rPr lang="en-US" sz="6000" b="1" dirty="0">
                <a:effectLst/>
                <a:latin typeface="Open Sans" panose="020B0606030504020204" pitchFamily="34" charset="0"/>
                <a:ea typeface="Open Sans" panose="020B0606030504020204" pitchFamily="34" charset="0"/>
                <a:cs typeface="Open Sans" panose="020B0606030504020204" pitchFamily="34" charset="0"/>
              </a:rPr>
              <a:t> Phi-</a:t>
            </a:r>
            <a:r>
              <a:rPr lang="en-US" sz="6000" b="1" dirty="0" err="1">
                <a:effectLst/>
                <a:latin typeface="Open Sans" panose="020B0606030504020204" pitchFamily="34" charset="0"/>
                <a:ea typeface="Open Sans" panose="020B0606030504020204" pitchFamily="34" charset="0"/>
                <a:cs typeface="Open Sans" panose="020B0606030504020204" pitchFamily="34" charset="0"/>
              </a:rPr>
              <a:t>lít</a:t>
            </a:r>
            <a:r>
              <a:rPr lang="en-US" sz="6000" b="1" dirty="0">
                <a:effectLst/>
                <a:latin typeface="Open Sans" panose="020B0606030504020204" pitchFamily="34" charset="0"/>
                <a:ea typeface="Open Sans" panose="020B0606030504020204" pitchFamily="34" charset="0"/>
                <a:cs typeface="Open Sans" panose="020B0606030504020204" pitchFamily="34" charset="0"/>
              </a:rPr>
              <a:t>?</a:t>
            </a:r>
            <a:endParaRPr lang="en-US" sz="400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D3E7BC3-CB34-E0B1-48A0-D2228013E72C}"/>
              </a:ext>
            </a:extLst>
          </p:cNvPr>
          <p:cNvSpPr txBox="1"/>
          <p:nvPr/>
        </p:nvSpPr>
        <p:spPr>
          <a:xfrm>
            <a:off x="7162800" y="3136969"/>
            <a:ext cx="10287000" cy="3785652"/>
          </a:xfrm>
          <a:prstGeom prst="rect">
            <a:avLst/>
          </a:prstGeom>
          <a:noFill/>
        </p:spPr>
        <p:txBody>
          <a:bodyPr wrap="square">
            <a:spAutoFit/>
          </a:bodyPr>
          <a:lstStyle/>
          <a:p>
            <a:pPr indent="352425" algn="just"/>
            <a:r>
              <a:rPr lang="en-US" sz="6000" b="1" dirty="0">
                <a:effectLst/>
                <a:latin typeface="Open Sans" panose="020B0606030504020204" pitchFamily="34" charset="0"/>
                <a:ea typeface="Open Sans" panose="020B0606030504020204" pitchFamily="34" charset="0"/>
                <a:cs typeface="Open Sans" panose="020B0606030504020204" pitchFamily="34" charset="0"/>
              </a:rPr>
              <a:t>G:</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Phương</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pháp</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đó</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giúp</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cho</a:t>
            </a:r>
            <a:r>
              <a:rPr lang="en-US" sz="6000" dirty="0">
                <a:effectLst/>
                <a:latin typeface="Open Sans" panose="020B0606030504020204" pitchFamily="34" charset="0"/>
                <a:ea typeface="Open Sans" panose="020B0606030504020204" pitchFamily="34" charset="0"/>
                <a:cs typeface="Open Sans" panose="020B0606030504020204" pitchFamily="34" charset="0"/>
              </a:rPr>
              <a:t> Phi-</a:t>
            </a:r>
            <a:r>
              <a:rPr lang="en-US" sz="6000" dirty="0" err="1">
                <a:effectLst/>
                <a:latin typeface="Open Sans" panose="020B0606030504020204" pitchFamily="34" charset="0"/>
                <a:ea typeface="Open Sans" panose="020B0606030504020204" pitchFamily="34" charset="0"/>
                <a:cs typeface="Open Sans" panose="020B0606030504020204" pitchFamily="34" charset="0"/>
              </a:rPr>
              <a:t>lít</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được</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kiến</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thức</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mới</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mỗi</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ngày</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phát</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triển</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trí</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tuệ</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mình</a:t>
            </a:r>
            <a:r>
              <a:rPr lang="en-US" sz="6000" dirty="0">
                <a:effectLst/>
                <a:latin typeface="Open Sans" panose="020B0606030504020204" pitchFamily="34" charset="0"/>
                <a:ea typeface="Open Sans" panose="020B0606030504020204" pitchFamily="34" charset="0"/>
                <a:cs typeface="Open Sans" panose="020B0606030504020204" pitchFamily="34" charset="0"/>
              </a:rPr>
              <a:t>,…</a:t>
            </a:r>
            <a:endParaRPr lang="vi-VN" sz="102800" b="1" i="1" dirty="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Geography Clipart-student using a globe to study geography clipart">
            <a:extLst>
              <a:ext uri="{FF2B5EF4-FFF2-40B4-BE49-F238E27FC236}">
                <a16:creationId xmlns:a16="http://schemas.microsoft.com/office/drawing/2014/main" id="{CA14B88E-0649-83AE-76E5-6D91662F2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846" y="3467100"/>
            <a:ext cx="5238750" cy="4972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935686-7287-ECB0-7503-D70B9007F67B}"/>
              </a:ext>
            </a:extLst>
          </p:cNvPr>
          <p:cNvPicPr>
            <a:picLocks noChangeAspect="1"/>
          </p:cNvPicPr>
          <p:nvPr/>
        </p:nvPicPr>
        <p:blipFill>
          <a:blip r:embed="rId3"/>
          <a:stretch>
            <a:fillRect/>
          </a:stretch>
        </p:blipFill>
        <p:spPr>
          <a:xfrm>
            <a:off x="7450415" y="7560022"/>
            <a:ext cx="9711770" cy="1036410"/>
          </a:xfrm>
          <a:prstGeom prst="rect">
            <a:avLst/>
          </a:prstGeom>
        </p:spPr>
      </p:pic>
      <p:pic>
        <p:nvPicPr>
          <p:cNvPr id="4" name="Picture 3"/>
          <p:cNvPicPr>
            <a:picLocks noChangeAspect="1"/>
          </p:cNvPicPr>
          <p:nvPr/>
        </p:nvPicPr>
        <p:blipFill>
          <a:blip r:embed="rId4"/>
          <a:stretch>
            <a:fillRect/>
          </a:stretch>
        </p:blipFill>
        <p:spPr>
          <a:xfrm>
            <a:off x="14782800" y="709643"/>
            <a:ext cx="3121423" cy="1755800"/>
          </a:xfrm>
          <a:prstGeom prst="rect">
            <a:avLst/>
          </a:prstGeom>
        </p:spPr>
      </p:pic>
    </p:spTree>
    <p:extLst>
      <p:ext uri="{BB962C8B-B14F-4D97-AF65-F5344CB8AC3E}">
        <p14:creationId xmlns:p14="http://schemas.microsoft.com/office/powerpoint/2010/main" val="358640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0AF94-04A4-89D5-6EAB-7873772BADE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CF57833-3ABE-F46B-4DFA-A6D62406F95B}"/>
              </a:ext>
            </a:extLst>
          </p:cNvPr>
          <p:cNvSpPr txBox="1"/>
          <p:nvPr/>
        </p:nvSpPr>
        <p:spPr>
          <a:xfrm>
            <a:off x="1066801" y="273145"/>
            <a:ext cx="13944600" cy="2910364"/>
          </a:xfrm>
          <a:prstGeom prst="roundRect">
            <a:avLst>
              <a:gd name="adj" fmla="val 19462"/>
            </a:avLst>
          </a:prstGeom>
          <a:solidFill>
            <a:schemeClr val="bg1"/>
          </a:solidFill>
          <a:ln w="76200">
            <a:solidFill>
              <a:srgbClr val="9F6A3E"/>
            </a:solidFill>
          </a:ln>
        </p:spPr>
        <p:txBody>
          <a:bodyPr wrap="square">
            <a:spAutoFit/>
          </a:bodyPr>
          <a:lstStyle/>
          <a:p>
            <a:pPr algn="ctr"/>
            <a:r>
              <a:rPr lang="en-US" sz="5400" b="1" dirty="0">
                <a:latin typeface="Open Sans" panose="020B0606030504020204" pitchFamily="34" charset="0"/>
                <a:ea typeface="Open Sans" panose="020B0606030504020204" pitchFamily="34" charset="0"/>
                <a:cs typeface="Open Sans" panose="020B0606030504020204" pitchFamily="34" charset="0"/>
              </a:rPr>
              <a:t>Em </a:t>
            </a:r>
            <a:r>
              <a:rPr lang="en-US" sz="5400" b="1" dirty="0" err="1">
                <a:latin typeface="Open Sans" panose="020B0606030504020204" pitchFamily="34" charset="0"/>
                <a:ea typeface="Open Sans" panose="020B0606030504020204" pitchFamily="34" charset="0"/>
                <a:cs typeface="Open Sans" panose="020B0606030504020204" pitchFamily="34" charset="0"/>
              </a:rPr>
              <a:t>muốn</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điều</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chỉnh</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những</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gì</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về</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cách</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học</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của</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mình</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sau</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khi</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đọc</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câu</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chuyện</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i="1" dirty="0">
                <a:latin typeface="Open Sans" panose="020B0606030504020204" pitchFamily="34" charset="0"/>
                <a:ea typeface="Open Sans" panose="020B0606030504020204" pitchFamily="34" charset="0"/>
                <a:cs typeface="Open Sans" panose="020B0606030504020204" pitchFamily="34" charset="0"/>
              </a:rPr>
              <a:t>Tinh </a:t>
            </a:r>
            <a:r>
              <a:rPr lang="en-US" sz="5400" b="1" i="1" dirty="0" err="1">
                <a:latin typeface="Open Sans" panose="020B0606030504020204" pitchFamily="34" charset="0"/>
                <a:ea typeface="Open Sans" panose="020B0606030504020204" pitchFamily="34" charset="0"/>
                <a:cs typeface="Open Sans" panose="020B0606030504020204" pitchFamily="34" charset="0"/>
              </a:rPr>
              <a:t>thần</a:t>
            </a:r>
            <a:r>
              <a:rPr lang="en-US" sz="5400" b="1" i="1" dirty="0">
                <a:latin typeface="Open Sans" panose="020B0606030504020204" pitchFamily="34" charset="0"/>
                <a:ea typeface="Open Sans" panose="020B0606030504020204" pitchFamily="34" charset="0"/>
                <a:cs typeface="Open Sans" panose="020B0606030504020204" pitchFamily="34" charset="0"/>
              </a:rPr>
              <a:t> </a:t>
            </a:r>
            <a:r>
              <a:rPr lang="en-US" sz="5400" b="1" i="1" dirty="0" err="1">
                <a:latin typeface="Open Sans" panose="020B0606030504020204" pitchFamily="34" charset="0"/>
                <a:ea typeface="Open Sans" panose="020B0606030504020204" pitchFamily="34" charset="0"/>
                <a:cs typeface="Open Sans" panose="020B0606030504020204" pitchFamily="34" charset="0"/>
              </a:rPr>
              <a:t>học</a:t>
            </a:r>
            <a:r>
              <a:rPr lang="en-US" sz="5400" b="1" i="1" dirty="0">
                <a:latin typeface="Open Sans" panose="020B0606030504020204" pitchFamily="34" charset="0"/>
                <a:ea typeface="Open Sans" panose="020B0606030504020204" pitchFamily="34" charset="0"/>
                <a:cs typeface="Open Sans" panose="020B0606030504020204" pitchFamily="34" charset="0"/>
              </a:rPr>
              <a:t> </a:t>
            </a:r>
            <a:r>
              <a:rPr lang="en-US" sz="5400" b="1" i="1" dirty="0" err="1">
                <a:latin typeface="Open Sans" panose="020B0606030504020204" pitchFamily="34" charset="0"/>
                <a:ea typeface="Open Sans" panose="020B0606030504020204" pitchFamily="34" charset="0"/>
                <a:cs typeface="Open Sans" panose="020B0606030504020204" pitchFamily="34" charset="0"/>
              </a:rPr>
              <a:t>tập</a:t>
            </a:r>
            <a:r>
              <a:rPr lang="en-US" sz="5400" b="1" i="1" dirty="0">
                <a:latin typeface="Open Sans" panose="020B0606030504020204" pitchFamily="34" charset="0"/>
                <a:ea typeface="Open Sans" panose="020B0606030504020204" pitchFamily="34" charset="0"/>
                <a:cs typeface="Open Sans" panose="020B0606030504020204" pitchFamily="34" charset="0"/>
              </a:rPr>
              <a:t> </a:t>
            </a:r>
            <a:r>
              <a:rPr lang="en-US" sz="5400" b="1" i="1" dirty="0" err="1">
                <a:latin typeface="Open Sans" panose="020B0606030504020204" pitchFamily="34" charset="0"/>
                <a:ea typeface="Open Sans" panose="020B0606030504020204" pitchFamily="34" charset="0"/>
                <a:cs typeface="Open Sans" panose="020B0606030504020204" pitchFamily="34" charset="0"/>
              </a:rPr>
              <a:t>của</a:t>
            </a:r>
            <a:r>
              <a:rPr lang="en-US" sz="5400" b="1" i="1" dirty="0">
                <a:latin typeface="Open Sans" panose="020B0606030504020204" pitchFamily="34" charset="0"/>
                <a:ea typeface="Open Sans" panose="020B0606030504020204" pitchFamily="34" charset="0"/>
                <a:cs typeface="Open Sans" panose="020B0606030504020204" pitchFamily="34" charset="0"/>
              </a:rPr>
              <a:t> </a:t>
            </a:r>
            <a:r>
              <a:rPr lang="en-US" sz="5400" b="1" i="1" dirty="0" err="1">
                <a:latin typeface="Open Sans" panose="020B0606030504020204" pitchFamily="34" charset="0"/>
                <a:ea typeface="Open Sans" panose="020B0606030504020204" pitchFamily="34" charset="0"/>
                <a:cs typeface="Open Sans" panose="020B0606030504020204" pitchFamily="34" charset="0"/>
              </a:rPr>
              <a:t>nhà</a:t>
            </a:r>
            <a:r>
              <a:rPr lang="en-US" sz="5400" b="1" i="1" dirty="0">
                <a:latin typeface="Open Sans" panose="020B0606030504020204" pitchFamily="34" charset="0"/>
                <a:ea typeface="Open Sans" panose="020B0606030504020204" pitchFamily="34" charset="0"/>
                <a:cs typeface="Open Sans" panose="020B0606030504020204" pitchFamily="34" charset="0"/>
              </a:rPr>
              <a:t> Phi-</a:t>
            </a:r>
            <a:r>
              <a:rPr lang="en-US" sz="5400" b="1" i="1" dirty="0" err="1">
                <a:latin typeface="Open Sans" panose="020B0606030504020204" pitchFamily="34" charset="0"/>
                <a:ea typeface="Open Sans" panose="020B0606030504020204" pitchFamily="34" charset="0"/>
                <a:cs typeface="Open Sans" panose="020B0606030504020204" pitchFamily="34" charset="0"/>
              </a:rPr>
              <a:t>lít</a:t>
            </a:r>
            <a:r>
              <a:rPr lang="en-US" sz="5400" b="1" i="1" dirty="0">
                <a:latin typeface="Open Sans" panose="020B0606030504020204" pitchFamily="34" charset="0"/>
                <a:ea typeface="Open Sans" panose="020B0606030504020204" pitchFamily="34" charset="0"/>
                <a:cs typeface="Open Sans" panose="020B0606030504020204" pitchFamily="34" charset="0"/>
              </a:rPr>
              <a:t>.</a:t>
            </a:r>
            <a:endParaRPr lang="en-US" sz="4000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C960AED-6072-8569-BEB9-67E6CBEADF64}"/>
              </a:ext>
            </a:extLst>
          </p:cNvPr>
          <p:cNvSpPr txBox="1"/>
          <p:nvPr/>
        </p:nvSpPr>
        <p:spPr>
          <a:xfrm>
            <a:off x="1371600" y="3467100"/>
            <a:ext cx="10287000" cy="6247864"/>
          </a:xfrm>
          <a:prstGeom prst="rect">
            <a:avLst/>
          </a:prstGeom>
          <a:noFill/>
        </p:spPr>
        <p:txBody>
          <a:bodyPr wrap="square">
            <a:spAutoFit/>
          </a:bodyPr>
          <a:lstStyle/>
          <a:p>
            <a:pPr algn="just"/>
            <a:r>
              <a:rPr lang="vi-VN" sz="4000" dirty="0">
                <a:latin typeface="Open Sans" panose="020B0606030504020204" pitchFamily="34" charset="0"/>
                <a:ea typeface="Open Sans" panose="020B0606030504020204" pitchFamily="34" charset="0"/>
                <a:cs typeface="Open Sans" panose="020B0606030504020204" pitchFamily="34" charset="0"/>
              </a:rPr>
              <a:t>Sau khi đọc câu chuyện </a:t>
            </a:r>
            <a:r>
              <a:rPr lang="vi-VN" sz="4000" i="1" dirty="0">
                <a:latin typeface="Open Sans" panose="020B0606030504020204" pitchFamily="34" charset="0"/>
                <a:ea typeface="Open Sans" panose="020B0606030504020204" pitchFamily="34" charset="0"/>
                <a:cs typeface="Open Sans" panose="020B0606030504020204" pitchFamily="34" charset="0"/>
              </a:rPr>
              <a:t>Tinh thần học tập của nhà Phi-lít</a:t>
            </a:r>
            <a:r>
              <a:rPr lang="vi-VN" sz="4000" dirty="0">
                <a:latin typeface="Open Sans" panose="020B0606030504020204" pitchFamily="34" charset="0"/>
                <a:ea typeface="Open Sans" panose="020B0606030504020204" pitchFamily="34" charset="0"/>
                <a:cs typeface="Open Sans" panose="020B0606030504020204" pitchFamily="34" charset="0"/>
              </a:rPr>
              <a:t>, em muốn điều chỉnh cách học của mình:</a:t>
            </a:r>
          </a:p>
          <a:p>
            <a:pPr algn="just"/>
            <a:r>
              <a:rPr lang="vi-VN" sz="4000" dirty="0">
                <a:latin typeface="Open Sans" panose="020B0606030504020204" pitchFamily="34" charset="0"/>
                <a:ea typeface="Open Sans" panose="020B0606030504020204" pitchFamily="34" charset="0"/>
                <a:cs typeface="Open Sans" panose="020B0606030504020204" pitchFamily="34" charset="0"/>
              </a:rPr>
              <a:t>– Chăm chỉ tìm kiếm những thông tin, kiến thức mới mỗi ngày;</a:t>
            </a:r>
          </a:p>
          <a:p>
            <a:pPr algn="just"/>
            <a:r>
              <a:rPr lang="vi-VN" sz="4000" dirty="0">
                <a:latin typeface="Open Sans" panose="020B0606030504020204" pitchFamily="34" charset="0"/>
                <a:ea typeface="Open Sans" panose="020B0606030504020204" pitchFamily="34" charset="0"/>
                <a:cs typeface="Open Sans" panose="020B0606030504020204" pitchFamily="34" charset="0"/>
              </a:rPr>
              <a:t>– Cùng chia sẻ kiến thức mới học được cho các thành viên trong gia đình;</a:t>
            </a:r>
          </a:p>
          <a:p>
            <a:pPr algn="just"/>
            <a:r>
              <a:rPr lang="vi-VN" sz="4000" dirty="0">
                <a:latin typeface="Open Sans" panose="020B0606030504020204" pitchFamily="34" charset="0"/>
                <a:ea typeface="Open Sans" panose="020B0606030504020204" pitchFamily="34" charset="0"/>
                <a:cs typeface="Open Sans" panose="020B0606030504020204" pitchFamily="34" charset="0"/>
              </a:rPr>
              <a:t>– Lắng nghe những câu chuyện, tin tức thời sự có ở xung quanh mình, trong nước và tin tức quốc tế thường xuyên.</a:t>
            </a:r>
          </a:p>
        </p:txBody>
      </p:sp>
      <p:pic>
        <p:nvPicPr>
          <p:cNvPr id="4098" name="Picture 2" descr="11,000+ Clip Art Of A Boy Studying Stock Illustrations, Royalty-Free Vector  Graphics &amp; Clip Art - iStock">
            <a:extLst>
              <a:ext uri="{FF2B5EF4-FFF2-40B4-BE49-F238E27FC236}">
                <a16:creationId xmlns:a16="http://schemas.microsoft.com/office/drawing/2014/main" id="{B2F8E600-EE70-6FEC-E15E-ED6BDE5CD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0" y="3631328"/>
            <a:ext cx="581025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4752411" y="1104900"/>
            <a:ext cx="3121423" cy="1755800"/>
          </a:xfrm>
          <a:prstGeom prst="rect">
            <a:avLst/>
          </a:prstGeom>
        </p:spPr>
      </p:pic>
    </p:spTree>
    <p:extLst>
      <p:ext uri="{BB962C8B-B14F-4D97-AF65-F5344CB8AC3E}">
        <p14:creationId xmlns:p14="http://schemas.microsoft.com/office/powerpoint/2010/main" val="101454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FAFAD46-4426-B286-883D-1949EDB6BD0D}"/>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69D4E18C-0C6D-1E39-1D65-D8F372CBC237}"/>
              </a:ext>
            </a:extLst>
          </p:cNvPr>
          <p:cNvSpPr/>
          <p:nvPr/>
        </p:nvSpPr>
        <p:spPr>
          <a:xfrm>
            <a:off x="1600200" y="4686300"/>
            <a:ext cx="15621000" cy="3962400"/>
          </a:xfrm>
          <a:prstGeom prst="round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28600" algn="just">
              <a:lnSpc>
                <a:spcPct val="120000"/>
              </a:lnSpc>
            </a:pP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Câu</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chuyện</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thể</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hiện</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tinh</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thần</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học</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tập</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của</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nhà</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Phi-</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Lít</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học</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mọi</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lúc</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mọi</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nơi</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mọi</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thứ</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tìm</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đến</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cuội</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nguồn</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của</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vấn</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đề</a:t>
            </a:r>
            <a:r>
              <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2" name="Picture 1">
            <a:extLst>
              <a:ext uri="{FF2B5EF4-FFF2-40B4-BE49-F238E27FC236}">
                <a16:creationId xmlns:a16="http://schemas.microsoft.com/office/drawing/2014/main" id="{1911A5BB-F45E-27AC-7D4D-687A80A473D3}"/>
              </a:ext>
            </a:extLst>
          </p:cNvPr>
          <p:cNvPicPr>
            <a:picLocks noChangeAspect="1"/>
          </p:cNvPicPr>
          <p:nvPr/>
        </p:nvPicPr>
        <p:blipFill>
          <a:blip r:embed="rId3"/>
          <a:stretch>
            <a:fillRect/>
          </a:stretch>
        </p:blipFill>
        <p:spPr>
          <a:xfrm>
            <a:off x="2480494" y="571500"/>
            <a:ext cx="13327011" cy="3334801"/>
          </a:xfrm>
          <a:prstGeom prst="rect">
            <a:avLst/>
          </a:prstGeom>
        </p:spPr>
      </p:pic>
    </p:spTree>
    <p:extLst>
      <p:ext uri="{BB962C8B-B14F-4D97-AF65-F5344CB8AC3E}">
        <p14:creationId xmlns:p14="http://schemas.microsoft.com/office/powerpoint/2010/main" val="6359629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658D369-B579-E5BA-D884-DB0B83C88E14}"/>
              </a:ext>
            </a:extLst>
          </p:cNvPr>
          <p:cNvPicPr>
            <a:picLocks noChangeAspect="1"/>
          </p:cNvPicPr>
          <p:nvPr/>
        </p:nvPicPr>
        <p:blipFill>
          <a:blip r:embed="rId2"/>
          <a:srcRect t="29456"/>
          <a:stretch/>
        </p:blipFill>
        <p:spPr>
          <a:xfrm>
            <a:off x="-35170" y="0"/>
            <a:ext cx="18323169" cy="10310481"/>
          </a:xfrm>
          <a:prstGeom prst="rect">
            <a:avLst/>
          </a:prstGeom>
        </p:spPr>
      </p:pic>
      <p:pic>
        <p:nvPicPr>
          <p:cNvPr id="2" name="Picture 1">
            <a:extLst>
              <a:ext uri="{FF2B5EF4-FFF2-40B4-BE49-F238E27FC236}">
                <a16:creationId xmlns:a16="http://schemas.microsoft.com/office/drawing/2014/main" id="{B3FE9AFB-E421-C326-4224-86AF8799B2EE}"/>
              </a:ext>
            </a:extLst>
          </p:cNvPr>
          <p:cNvPicPr>
            <a:picLocks noChangeAspect="1"/>
          </p:cNvPicPr>
          <p:nvPr/>
        </p:nvPicPr>
        <p:blipFill>
          <a:blip r:embed="rId3"/>
          <a:stretch>
            <a:fillRect/>
          </a:stretch>
        </p:blipFill>
        <p:spPr>
          <a:xfrm>
            <a:off x="1437988" y="1485583"/>
            <a:ext cx="15412024" cy="73158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34D6E-C4C1-1041-F99F-0A1F1C1DE564}"/>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48C62255-110F-9058-8BEB-448E70CA50F0}"/>
              </a:ext>
            </a:extLst>
          </p:cNvPr>
          <p:cNvPicPr>
            <a:picLocks noChangeAspect="1"/>
          </p:cNvPicPr>
          <p:nvPr/>
        </p:nvPicPr>
        <p:blipFill>
          <a:blip r:embed="rId2"/>
          <a:srcRect t="29456"/>
          <a:stretch/>
        </p:blipFill>
        <p:spPr>
          <a:xfrm>
            <a:off x="-35170" y="0"/>
            <a:ext cx="18323169" cy="10310481"/>
          </a:xfrm>
          <a:prstGeom prst="rect">
            <a:avLst/>
          </a:prstGeom>
        </p:spPr>
      </p:pic>
      <p:pic>
        <p:nvPicPr>
          <p:cNvPr id="2" name="Picture 1">
            <a:extLst>
              <a:ext uri="{FF2B5EF4-FFF2-40B4-BE49-F238E27FC236}">
                <a16:creationId xmlns:a16="http://schemas.microsoft.com/office/drawing/2014/main" id="{99C50290-D41F-B9AC-AEC2-D58DB23B84A0}"/>
              </a:ext>
            </a:extLst>
          </p:cNvPr>
          <p:cNvPicPr>
            <a:picLocks noChangeAspect="1"/>
          </p:cNvPicPr>
          <p:nvPr/>
        </p:nvPicPr>
        <p:blipFill>
          <a:blip r:embed="rId3"/>
          <a:stretch>
            <a:fillRect/>
          </a:stretch>
        </p:blipFill>
        <p:spPr>
          <a:xfrm>
            <a:off x="1053907" y="1257300"/>
            <a:ext cx="16180186" cy="7315834"/>
          </a:xfrm>
          <a:prstGeom prst="rect">
            <a:avLst/>
          </a:prstGeom>
        </p:spPr>
      </p:pic>
    </p:spTree>
    <p:extLst>
      <p:ext uri="{BB962C8B-B14F-4D97-AF65-F5344CB8AC3E}">
        <p14:creationId xmlns:p14="http://schemas.microsoft.com/office/powerpoint/2010/main" val="135870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8CFB2-272E-0FAF-A6B8-82B79AD5AE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63C844D-1A19-0B9A-DBEE-A69F71956170}"/>
              </a:ext>
            </a:extLst>
          </p:cNvPr>
          <p:cNvGrpSpPr/>
          <p:nvPr/>
        </p:nvGrpSpPr>
        <p:grpSpPr>
          <a:xfrm>
            <a:off x="-143960" y="0"/>
            <a:ext cx="18453912" cy="10287000"/>
            <a:chOff x="0" y="0"/>
            <a:chExt cx="27432000" cy="13716000"/>
          </a:xfrm>
        </p:grpSpPr>
        <p:sp>
          <p:nvSpPr>
            <p:cNvPr id="3" name="Freeform 3">
              <a:extLst>
                <a:ext uri="{FF2B5EF4-FFF2-40B4-BE49-F238E27FC236}">
                  <a16:creationId xmlns:a16="http://schemas.microsoft.com/office/drawing/2014/main" id="{1577CF25-6DBA-21AC-3CE2-7C10C6B4A06A}"/>
                </a:ext>
              </a:extLst>
            </p:cNvPr>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52000"/>
              </a:blip>
              <a:stretch>
                <a:fillRect/>
              </a:stretch>
            </a:blipFill>
          </p:spPr>
        </p:sp>
        <p:sp>
          <p:nvSpPr>
            <p:cNvPr id="4" name="Freeform 4">
              <a:extLst>
                <a:ext uri="{FF2B5EF4-FFF2-40B4-BE49-F238E27FC236}">
                  <a16:creationId xmlns:a16="http://schemas.microsoft.com/office/drawing/2014/main" id="{67B78BE2-E7AB-B206-08CD-35BFD497BF37}"/>
                </a:ext>
              </a:extLst>
            </p:cNvPr>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52000"/>
              </a:blip>
              <a:stretch>
                <a:fillRect/>
              </a:stretch>
            </a:blipFill>
          </p:spPr>
        </p:sp>
      </p:grpSp>
      <p:grpSp>
        <p:nvGrpSpPr>
          <p:cNvPr id="5" name="Group 5">
            <a:extLst>
              <a:ext uri="{FF2B5EF4-FFF2-40B4-BE49-F238E27FC236}">
                <a16:creationId xmlns:a16="http://schemas.microsoft.com/office/drawing/2014/main" id="{DA0AACF0-DF07-0A96-6A75-3F651D4E3CDC}"/>
              </a:ext>
            </a:extLst>
          </p:cNvPr>
          <p:cNvGrpSpPr/>
          <p:nvPr/>
        </p:nvGrpSpPr>
        <p:grpSpPr>
          <a:xfrm>
            <a:off x="-479153" y="571500"/>
            <a:ext cx="19224353" cy="9448800"/>
            <a:chOff x="0" y="0"/>
            <a:chExt cx="19688870" cy="9660897"/>
          </a:xfrm>
        </p:grpSpPr>
        <p:grpSp>
          <p:nvGrpSpPr>
            <p:cNvPr id="6" name="Group 6">
              <a:extLst>
                <a:ext uri="{FF2B5EF4-FFF2-40B4-BE49-F238E27FC236}">
                  <a16:creationId xmlns:a16="http://schemas.microsoft.com/office/drawing/2014/main" id="{B499000B-CA95-005D-D6DE-06D8C639D28D}"/>
                </a:ext>
              </a:extLst>
            </p:cNvPr>
            <p:cNvGrpSpPr/>
            <p:nvPr/>
          </p:nvGrpSpPr>
          <p:grpSpPr>
            <a:xfrm>
              <a:off x="339260" y="0"/>
              <a:ext cx="19010350" cy="9660897"/>
              <a:chOff x="0" y="0"/>
              <a:chExt cx="3755131" cy="1908325"/>
            </a:xfrm>
          </p:grpSpPr>
          <p:sp>
            <p:nvSpPr>
              <p:cNvPr id="7" name="Freeform 7">
                <a:extLst>
                  <a:ext uri="{FF2B5EF4-FFF2-40B4-BE49-F238E27FC236}">
                    <a16:creationId xmlns:a16="http://schemas.microsoft.com/office/drawing/2014/main" id="{3C131158-984A-5A29-AE9C-985B9FF226A9}"/>
                  </a:ext>
                </a:extLst>
              </p:cNvPr>
              <p:cNvSpPr/>
              <p:nvPr/>
            </p:nvSpPr>
            <p:spPr>
              <a:xfrm>
                <a:off x="0" y="0"/>
                <a:ext cx="3755131" cy="1908325"/>
              </a:xfrm>
              <a:custGeom>
                <a:avLst/>
                <a:gdLst/>
                <a:ahLst/>
                <a:cxnLst/>
                <a:rect l="l" t="t" r="r" b="b"/>
                <a:pathLst>
                  <a:path w="3755131" h="1908325">
                    <a:moveTo>
                      <a:pt x="7602" y="0"/>
                    </a:moveTo>
                    <a:lnTo>
                      <a:pt x="3747529" y="0"/>
                    </a:lnTo>
                    <a:cubicBezTo>
                      <a:pt x="3749545" y="0"/>
                      <a:pt x="3751479" y="801"/>
                      <a:pt x="3752904" y="2227"/>
                    </a:cubicBezTo>
                    <a:cubicBezTo>
                      <a:pt x="3754330" y="3652"/>
                      <a:pt x="3755131" y="5586"/>
                      <a:pt x="3755131" y="7602"/>
                    </a:cubicBezTo>
                    <a:lnTo>
                      <a:pt x="3755131" y="1900724"/>
                    </a:lnTo>
                    <a:cubicBezTo>
                      <a:pt x="3755131" y="1904922"/>
                      <a:pt x="3751727" y="1908325"/>
                      <a:pt x="3747529" y="1908325"/>
                    </a:cubicBezTo>
                    <a:lnTo>
                      <a:pt x="7602" y="1908325"/>
                    </a:lnTo>
                    <a:cubicBezTo>
                      <a:pt x="3404" y="1908325"/>
                      <a:pt x="0" y="1904922"/>
                      <a:pt x="0" y="1900724"/>
                    </a:cubicBezTo>
                    <a:lnTo>
                      <a:pt x="0" y="7602"/>
                    </a:lnTo>
                    <a:cubicBezTo>
                      <a:pt x="0" y="3404"/>
                      <a:pt x="3404" y="0"/>
                      <a:pt x="7602" y="0"/>
                    </a:cubicBezTo>
                    <a:close/>
                  </a:path>
                </a:pathLst>
              </a:custGeom>
              <a:solidFill>
                <a:srgbClr val="013A23"/>
              </a:solidFill>
            </p:spPr>
          </p:sp>
          <p:sp>
            <p:nvSpPr>
              <p:cNvPr id="8" name="TextBox 8">
                <a:extLst>
                  <a:ext uri="{FF2B5EF4-FFF2-40B4-BE49-F238E27FC236}">
                    <a16:creationId xmlns:a16="http://schemas.microsoft.com/office/drawing/2014/main" id="{325D5256-BEB1-1FAB-CBD3-2FF00BE0BDA5}"/>
                  </a:ext>
                </a:extLst>
              </p:cNvPr>
              <p:cNvSpPr txBox="1"/>
              <p:nvPr/>
            </p:nvSpPr>
            <p:spPr>
              <a:xfrm>
                <a:off x="0" y="-104775"/>
                <a:ext cx="3755131" cy="2013100"/>
              </a:xfrm>
              <a:prstGeom prst="rect">
                <a:avLst/>
              </a:prstGeom>
            </p:spPr>
            <p:txBody>
              <a:bodyPr lIns="50800" tIns="50800" rIns="50800" bIns="50800" rtlCol="0" anchor="ctr"/>
              <a:lstStyle/>
              <a:p>
                <a:pPr algn="ctr">
                  <a:lnSpc>
                    <a:spcPts val="3531"/>
                  </a:lnSpc>
                </a:pPr>
                <a:endParaRPr/>
              </a:p>
            </p:txBody>
          </p:sp>
        </p:grpSp>
        <p:sp>
          <p:nvSpPr>
            <p:cNvPr id="11" name="TextBox 11">
              <a:extLst>
                <a:ext uri="{FF2B5EF4-FFF2-40B4-BE49-F238E27FC236}">
                  <a16:creationId xmlns:a16="http://schemas.microsoft.com/office/drawing/2014/main" id="{74EEB414-23D2-8D22-7112-2A7EE7BA304F}"/>
                </a:ext>
              </a:extLst>
            </p:cNvPr>
            <p:cNvSpPr txBox="1"/>
            <p:nvPr/>
          </p:nvSpPr>
          <p:spPr>
            <a:xfrm>
              <a:off x="0" y="8494030"/>
              <a:ext cx="19688869" cy="1166867"/>
            </a:xfrm>
            <a:prstGeom prst="rect">
              <a:avLst/>
            </a:prstGeom>
          </p:spPr>
          <p:txBody>
            <a:bodyPr lIns="50800" tIns="50800" rIns="50800" bIns="50800" rtlCol="0" anchor="ctr"/>
            <a:lstStyle/>
            <a:p>
              <a:pPr algn="ctr">
                <a:lnSpc>
                  <a:spcPts val="3531"/>
                </a:lnSpc>
              </a:pPr>
              <a:endParaRPr/>
            </a:p>
          </p:txBody>
        </p:sp>
        <p:sp>
          <p:nvSpPr>
            <p:cNvPr id="12" name="Freeform 12">
              <a:extLst>
                <a:ext uri="{FF2B5EF4-FFF2-40B4-BE49-F238E27FC236}">
                  <a16:creationId xmlns:a16="http://schemas.microsoft.com/office/drawing/2014/main" id="{E8CC67CD-F0D0-C5F4-9A65-89E2FB5C4513}"/>
                </a:ext>
              </a:extLst>
            </p:cNvPr>
            <p:cNvSpPr/>
            <p:nvPr/>
          </p:nvSpPr>
          <p:spPr>
            <a:xfrm>
              <a:off x="339260"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blipFill>
              <a:blip r:embed="rId3">
                <a:alphaModFix amt="46000"/>
              </a:blip>
              <a:stretch>
                <a:fillRect t="-2663" b="-2663"/>
              </a:stretch>
            </a:blipFill>
          </p:spPr>
        </p:sp>
        <p:sp>
          <p:nvSpPr>
            <p:cNvPr id="13" name="Freeform 13">
              <a:extLst>
                <a:ext uri="{FF2B5EF4-FFF2-40B4-BE49-F238E27FC236}">
                  <a16:creationId xmlns:a16="http://schemas.microsoft.com/office/drawing/2014/main" id="{03196D4B-942F-99D3-AA50-561896708CE8}"/>
                </a:ext>
              </a:extLst>
            </p:cNvPr>
            <p:cNvSpPr/>
            <p:nvPr/>
          </p:nvSpPr>
          <p:spPr>
            <a:xfrm>
              <a:off x="9844435"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blipFill>
              <a:blip r:embed="rId3">
                <a:alphaModFix amt="46000"/>
              </a:blip>
              <a:stretch>
                <a:fillRect t="-2663" b="-2663"/>
              </a:stretch>
            </a:blipFill>
          </p:spPr>
        </p:sp>
        <p:sp>
          <p:nvSpPr>
            <p:cNvPr id="15" name="Freeform 15">
              <a:extLst>
                <a:ext uri="{FF2B5EF4-FFF2-40B4-BE49-F238E27FC236}">
                  <a16:creationId xmlns:a16="http://schemas.microsoft.com/office/drawing/2014/main" id="{958ECEA9-7E7B-9F85-CE56-E4E9E3E07EFA}"/>
                </a:ext>
              </a:extLst>
            </p:cNvPr>
            <p:cNvSpPr/>
            <p:nvPr/>
          </p:nvSpPr>
          <p:spPr>
            <a:xfrm>
              <a:off x="9844435" y="9024454"/>
              <a:ext cx="9844435" cy="636443"/>
            </a:xfrm>
            <a:custGeom>
              <a:avLst/>
              <a:gdLst/>
              <a:ahLst/>
              <a:cxnLst/>
              <a:rect l="l" t="t" r="r" b="b"/>
              <a:pathLst>
                <a:path w="9844435" h="636443">
                  <a:moveTo>
                    <a:pt x="0" y="0"/>
                  </a:moveTo>
                  <a:lnTo>
                    <a:pt x="9844434" y="0"/>
                  </a:lnTo>
                  <a:lnTo>
                    <a:pt x="9844434" y="636443"/>
                  </a:lnTo>
                  <a:lnTo>
                    <a:pt x="0" y="636443"/>
                  </a:lnTo>
                  <a:lnTo>
                    <a:pt x="0" y="0"/>
                  </a:lnTo>
                  <a:close/>
                </a:path>
              </a:pathLst>
            </a:custGeom>
            <a:blipFill>
              <a:blip r:embed="rId3">
                <a:alphaModFix amt="98000"/>
              </a:blip>
              <a:stretch>
                <a:fillRect t="-1405890" b="-40898"/>
              </a:stretch>
            </a:blipFill>
          </p:spPr>
        </p:sp>
      </p:grpSp>
      <p:sp>
        <p:nvSpPr>
          <p:cNvPr id="41" name="TextBox 40">
            <a:extLst>
              <a:ext uri="{FF2B5EF4-FFF2-40B4-BE49-F238E27FC236}">
                <a16:creationId xmlns:a16="http://schemas.microsoft.com/office/drawing/2014/main" id="{6401C2AD-030D-47BA-42DF-07652CCE63D6}"/>
              </a:ext>
            </a:extLst>
          </p:cNvPr>
          <p:cNvSpPr txBox="1"/>
          <p:nvPr/>
        </p:nvSpPr>
        <p:spPr>
          <a:xfrm>
            <a:off x="496252" y="800100"/>
            <a:ext cx="17373600" cy="9264075"/>
          </a:xfrm>
          <a:prstGeom prst="rect">
            <a:avLst/>
          </a:prstGeom>
          <a:noFill/>
        </p:spPr>
        <p:txBody>
          <a:bodyPr wrap="square">
            <a:spAutoFit/>
          </a:bodyPr>
          <a:lstStyle/>
          <a:p>
            <a:pPr algn="ctr"/>
            <a:r>
              <a:rPr lang="vi-VN" sz="3600" b="1" i="0" dirty="0">
                <a:solidFill>
                  <a:srgbClr val="FFFF00"/>
                </a:solidFill>
                <a:effectLst/>
                <a:latin typeface="Open Sans" panose="020B0606030504020204" pitchFamily="34" charset="0"/>
                <a:ea typeface="Open Sans" panose="020B0606030504020204" pitchFamily="34" charset="0"/>
                <a:cs typeface="Open Sans" panose="020B0606030504020204" pitchFamily="34" charset="0"/>
              </a:rPr>
              <a:t>Tinh thần học tập của nhà Phi-lít</a:t>
            </a:r>
            <a:endParaRPr lang="vi-VN" sz="3600" b="0" i="0" dirty="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pPr indent="352425"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indent="446088"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Phi-lít, hãy cho cha biết hôm nay con học được gì mới.</a:t>
            </a:r>
          </a:p>
          <a:p>
            <a:pPr indent="446088"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Con biết được dân số Nê-pan là bao nhiêu. – Phi-lít dáp.</a:t>
            </a:r>
          </a:p>
          <a:p>
            <a:pPr indent="446088"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Dân số của Nê-pan à? Ừ, tốt lắm! – Cha cậu nói.</a:t>
            </a:r>
          </a:p>
          <a:p>
            <a:pPr indent="446088"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Sau đó, cha quay sang hỏi mẹ:</a:t>
            </a:r>
          </a:p>
          <a:p>
            <a:pPr indent="446088"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Mẹ nó có biết dân số của Nê-pan là bao nhiêu không?</a:t>
            </a:r>
          </a:p>
          <a:p>
            <a:pPr indent="352425"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Mẹ cậu cười, hỏi lại:</a:t>
            </a:r>
          </a:p>
          <a:p>
            <a:pPr indent="352425"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Nê-pan ư? Nó ở đâu nhỉ?</a:t>
            </a:r>
          </a:p>
          <a:p>
            <a:pPr indent="352425"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 Phi-lít! – Cha nói. – Con mang bản đồ thế giới ra đây, chúng ta cùng xem vị trí địa lí của Nê-pan nhé!</a:t>
            </a:r>
          </a:p>
          <a:p>
            <a:pPr indent="352425" algn="just"/>
            <a:r>
              <a:rPr lang="vi-VN" sz="2800" b="0" i="0" dirty="0">
                <a:solidFill>
                  <a:schemeClr val="tx2">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Tấm bản đồ được trải ra nền nhà. Cả nhà xúm lại tìm xem Nê-pan ở đâu.</a:t>
            </a:r>
          </a:p>
          <a:p>
            <a:pPr indent="352425" algn="just"/>
            <a:r>
              <a:rPr lang="vi-VN" sz="2800" b="0" i="0" dirty="0">
                <a:solidFill>
                  <a:schemeClr val="accent6">
                    <a:lumMod val="20000"/>
                    <a:lumOff val="80000"/>
                  </a:schemeClr>
                </a:solidFill>
                <a:effectLst/>
                <a:latin typeface="Open Sans" panose="020B0606030504020204" pitchFamily="34" charset="0"/>
                <a:ea typeface="Open Sans" panose="020B0606030504020204" pitchFamily="34" charset="0"/>
                <a:cs typeface="Open Sans" panose="020B0606030504020204" pitchFamily="34" charset="0"/>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algn="r"/>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vi-VN" sz="2800" b="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Theo</a:t>
            </a:r>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Trương Cần)</a:t>
            </a:r>
          </a:p>
        </p:txBody>
      </p:sp>
      <p:sp>
        <p:nvSpPr>
          <p:cNvPr id="9" name="TextBox 8">
            <a:extLst>
              <a:ext uri="{FF2B5EF4-FFF2-40B4-BE49-F238E27FC236}">
                <a16:creationId xmlns:a16="http://schemas.microsoft.com/office/drawing/2014/main" id="{F6AC4B27-87A8-28C3-B421-EBB4E87CB290}"/>
              </a:ext>
            </a:extLst>
          </p:cNvPr>
          <p:cNvSpPr txBox="1"/>
          <p:nvPr/>
        </p:nvSpPr>
        <p:spPr>
          <a:xfrm>
            <a:off x="1143000" y="2628900"/>
            <a:ext cx="15925800" cy="424731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5400" b="1" dirty="0" err="1">
                <a:solidFill>
                  <a:srgbClr val="EF8A68"/>
                </a:solidFill>
                <a:latin typeface="Open Sans" panose="020B0606030504020204" pitchFamily="34" charset="0"/>
                <a:ea typeface="Open Sans" panose="020B0606030504020204" pitchFamily="34" charset="0"/>
                <a:cs typeface="Open Sans" panose="020B0606030504020204" pitchFamily="34" charset="0"/>
              </a:rPr>
              <a:t>Tiêu</a:t>
            </a:r>
            <a:r>
              <a:rPr lang="en-US" sz="5400" b="1" dirty="0">
                <a:solidFill>
                  <a:srgbClr val="EF8A68"/>
                </a:solidFill>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EF8A68"/>
                </a:solidFill>
                <a:latin typeface="Open Sans" panose="020B0606030504020204" pitchFamily="34" charset="0"/>
                <a:ea typeface="Open Sans" panose="020B0606030504020204" pitchFamily="34" charset="0"/>
                <a:cs typeface="Open Sans" panose="020B0606030504020204" pitchFamily="34" charset="0"/>
              </a:rPr>
              <a:t>chí</a:t>
            </a:r>
            <a:r>
              <a:rPr lang="en-US" sz="5400" b="1" dirty="0">
                <a:solidFill>
                  <a:srgbClr val="EF8A68"/>
                </a:solidFill>
                <a:latin typeface="Open Sans" panose="020B0606030504020204" pitchFamily="34" charset="0"/>
                <a:ea typeface="Open Sans" panose="020B0606030504020204" pitchFamily="34" charset="0"/>
                <a:cs typeface="Open Sans" panose="020B0606030504020204" pitchFamily="34" charset="0"/>
              </a:rPr>
              <a:t> </a:t>
            </a:r>
            <a:r>
              <a:rPr lang="en-US" sz="5400" b="1" dirty="0" err="1">
                <a:solidFill>
                  <a:srgbClr val="EF8A68"/>
                </a:solidFill>
                <a:latin typeface="Open Sans" panose="020B0606030504020204" pitchFamily="34" charset="0"/>
                <a:ea typeface="Open Sans" panose="020B0606030504020204" pitchFamily="34" charset="0"/>
                <a:cs typeface="Open Sans" panose="020B0606030504020204" pitchFamily="34" charset="0"/>
              </a:rPr>
              <a:t>đọc</a:t>
            </a:r>
            <a:r>
              <a:rPr lang="en-US" sz="5400" b="1" dirty="0">
                <a:solidFill>
                  <a:srgbClr val="EF8A68"/>
                </a:solidFill>
                <a:latin typeface="Open Sans" panose="020B0606030504020204" pitchFamily="34" charset="0"/>
                <a:ea typeface="Open Sans" panose="020B0606030504020204" pitchFamily="34" charset="0"/>
                <a:cs typeface="Open Sans" panose="020B0606030504020204" pitchFamily="34" charset="0"/>
              </a:rPr>
              <a:t>:</a:t>
            </a:r>
          </a:p>
          <a:p>
            <a:pPr algn="just"/>
            <a:r>
              <a:rPr lang="en-US" sz="5400" dirty="0">
                <a:latin typeface="Open Sans" panose="020B0606030504020204" pitchFamily="34" charset="0"/>
                <a:ea typeface="Open Sans" panose="020B0606030504020204" pitchFamily="34" charset="0"/>
                <a:cs typeface="Open Sans" panose="020B0606030504020204" pitchFamily="34" charset="0"/>
              </a:rPr>
              <a:t>+ </a:t>
            </a:r>
            <a:r>
              <a:rPr lang="en-US" sz="5400" dirty="0" err="1">
                <a:latin typeface="Open Sans" panose="020B0606030504020204" pitchFamily="34" charset="0"/>
                <a:ea typeface="Open Sans" panose="020B0606030504020204" pitchFamily="34" charset="0"/>
                <a:cs typeface="Open Sans" panose="020B0606030504020204" pitchFamily="34" charset="0"/>
              </a:rPr>
              <a:t>Đọc</a:t>
            </a:r>
            <a:r>
              <a:rPr lang="en-US" sz="5400" dirty="0">
                <a:latin typeface="Open Sans" panose="020B0606030504020204" pitchFamily="34" charset="0"/>
                <a:ea typeface="Open Sans" panose="020B0606030504020204" pitchFamily="34" charset="0"/>
                <a:cs typeface="Open Sans" panose="020B0606030504020204" pitchFamily="34" charset="0"/>
              </a:rPr>
              <a:t> </a:t>
            </a:r>
            <a:r>
              <a:rPr lang="en-US" sz="5400" dirty="0" err="1">
                <a:latin typeface="Open Sans" panose="020B0606030504020204" pitchFamily="34" charset="0"/>
                <a:ea typeface="Open Sans" panose="020B0606030504020204" pitchFamily="34" charset="0"/>
                <a:cs typeface="Open Sans" panose="020B0606030504020204" pitchFamily="34" charset="0"/>
              </a:rPr>
              <a:t>phát</a:t>
            </a:r>
            <a:r>
              <a:rPr lang="en-US" sz="5400" dirty="0">
                <a:latin typeface="Open Sans" panose="020B0606030504020204" pitchFamily="34" charset="0"/>
                <a:ea typeface="Open Sans" panose="020B0606030504020204" pitchFamily="34" charset="0"/>
                <a:cs typeface="Open Sans" panose="020B0606030504020204" pitchFamily="34" charset="0"/>
              </a:rPr>
              <a:t> </a:t>
            </a:r>
            <a:r>
              <a:rPr lang="en-US" sz="5400" dirty="0" err="1">
                <a:latin typeface="Open Sans" panose="020B0606030504020204" pitchFamily="34" charset="0"/>
                <a:ea typeface="Open Sans" panose="020B0606030504020204" pitchFamily="34" charset="0"/>
                <a:cs typeface="Open Sans" panose="020B0606030504020204" pitchFamily="34" charset="0"/>
              </a:rPr>
              <a:t>âm</a:t>
            </a:r>
            <a:r>
              <a:rPr lang="en-US" sz="5400" dirty="0">
                <a:latin typeface="Open Sans" panose="020B0606030504020204" pitchFamily="34" charset="0"/>
                <a:ea typeface="Open Sans" panose="020B0606030504020204" pitchFamily="34" charset="0"/>
                <a:cs typeface="Open Sans" panose="020B0606030504020204" pitchFamily="34" charset="0"/>
              </a:rPr>
              <a:t> </a:t>
            </a:r>
            <a:r>
              <a:rPr lang="en-US" sz="5400" dirty="0" err="1">
                <a:latin typeface="Open Sans" panose="020B0606030504020204" pitchFamily="34" charset="0"/>
                <a:ea typeface="Open Sans" panose="020B0606030504020204" pitchFamily="34" charset="0"/>
                <a:cs typeface="Open Sans" panose="020B0606030504020204" pitchFamily="34" charset="0"/>
              </a:rPr>
              <a:t>đúng</a:t>
            </a:r>
            <a:endParaRPr lang="en-US" sz="54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5400" dirty="0">
                <a:latin typeface="Open Sans" panose="020B0606030504020204" pitchFamily="34" charset="0"/>
                <a:ea typeface="Open Sans" panose="020B0606030504020204" pitchFamily="34" charset="0"/>
                <a:cs typeface="Open Sans" panose="020B0606030504020204" pitchFamily="34" charset="0"/>
              </a:rPr>
              <a:t>+ </a:t>
            </a:r>
            <a:r>
              <a:rPr lang="en-US" sz="5400" dirty="0" err="1">
                <a:latin typeface="Open Sans" panose="020B0606030504020204" pitchFamily="34" charset="0"/>
                <a:ea typeface="Open Sans" panose="020B0606030504020204" pitchFamily="34" charset="0"/>
                <a:cs typeface="Open Sans" panose="020B0606030504020204" pitchFamily="34" charset="0"/>
              </a:rPr>
              <a:t>Ngắt</a:t>
            </a:r>
            <a:r>
              <a:rPr lang="en-US" sz="5400" dirty="0">
                <a:latin typeface="Open Sans" panose="020B0606030504020204" pitchFamily="34" charset="0"/>
                <a:ea typeface="Open Sans" panose="020B0606030504020204" pitchFamily="34" charset="0"/>
                <a:cs typeface="Open Sans" panose="020B0606030504020204" pitchFamily="34" charset="0"/>
              </a:rPr>
              <a:t>, </a:t>
            </a:r>
            <a:r>
              <a:rPr lang="en-US" sz="5400" dirty="0" err="1">
                <a:latin typeface="Open Sans" panose="020B0606030504020204" pitchFamily="34" charset="0"/>
                <a:ea typeface="Open Sans" panose="020B0606030504020204" pitchFamily="34" charset="0"/>
                <a:cs typeface="Open Sans" panose="020B0606030504020204" pitchFamily="34" charset="0"/>
              </a:rPr>
              <a:t>nghỉ</a:t>
            </a:r>
            <a:r>
              <a:rPr lang="en-US" sz="5400" dirty="0">
                <a:latin typeface="Open Sans" panose="020B0606030504020204" pitchFamily="34" charset="0"/>
                <a:ea typeface="Open Sans" panose="020B0606030504020204" pitchFamily="34" charset="0"/>
                <a:cs typeface="Open Sans" panose="020B0606030504020204" pitchFamily="34" charset="0"/>
              </a:rPr>
              <a:t> </a:t>
            </a:r>
            <a:r>
              <a:rPr lang="en-US" sz="5400" dirty="0" err="1">
                <a:latin typeface="Open Sans" panose="020B0606030504020204" pitchFamily="34" charset="0"/>
                <a:ea typeface="Open Sans" panose="020B0606030504020204" pitchFamily="34" charset="0"/>
                <a:cs typeface="Open Sans" panose="020B0606030504020204" pitchFamily="34" charset="0"/>
              </a:rPr>
              <a:t>hơi</a:t>
            </a:r>
            <a:r>
              <a:rPr lang="en-US" sz="5400" dirty="0">
                <a:latin typeface="Open Sans" panose="020B0606030504020204" pitchFamily="34" charset="0"/>
                <a:ea typeface="Open Sans" panose="020B0606030504020204" pitchFamily="34" charset="0"/>
                <a:cs typeface="Open Sans" panose="020B0606030504020204" pitchFamily="34" charset="0"/>
              </a:rPr>
              <a:t> </a:t>
            </a:r>
            <a:r>
              <a:rPr lang="en-US" sz="5400" dirty="0" err="1">
                <a:latin typeface="Open Sans" panose="020B0606030504020204" pitchFamily="34" charset="0"/>
                <a:ea typeface="Open Sans" panose="020B0606030504020204" pitchFamily="34" charset="0"/>
                <a:cs typeface="Open Sans" panose="020B0606030504020204" pitchFamily="34" charset="0"/>
              </a:rPr>
              <a:t>đúng</a:t>
            </a:r>
            <a:r>
              <a:rPr lang="en-US" sz="5400" dirty="0">
                <a:latin typeface="Open Sans" panose="020B0606030504020204" pitchFamily="34" charset="0"/>
                <a:ea typeface="Open Sans" panose="020B0606030504020204" pitchFamily="34" charset="0"/>
                <a:cs typeface="Open Sans" panose="020B0606030504020204" pitchFamily="34" charset="0"/>
              </a:rPr>
              <a:t> </a:t>
            </a:r>
            <a:r>
              <a:rPr lang="en-US" sz="5400" dirty="0" err="1">
                <a:latin typeface="Open Sans" panose="020B0606030504020204" pitchFamily="34" charset="0"/>
                <a:ea typeface="Open Sans" panose="020B0606030504020204" pitchFamily="34" charset="0"/>
                <a:cs typeface="Open Sans" panose="020B0606030504020204" pitchFamily="34" charset="0"/>
              </a:rPr>
              <a:t>chỗ</a:t>
            </a:r>
            <a:endParaRPr lang="en-US" sz="54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Đọc</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diễn</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cảm</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toàn</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bài</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nhấn</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giọng</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vào</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những</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từ</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ngữ</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thể</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hiện</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cảm</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xúc</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5400" dirty="0">
                <a:effectLst/>
                <a:latin typeface="Open Sans" panose="020B0606030504020204" pitchFamily="34" charset="0"/>
                <a:ea typeface="Open Sans" panose="020B0606030504020204" pitchFamily="34" charset="0"/>
                <a:cs typeface="Open Sans" panose="020B0606030504020204" pitchFamily="34" charset="0"/>
              </a:rPr>
              <a:t> </a:t>
            </a:r>
            <a:r>
              <a:rPr lang="en-US" sz="5400" dirty="0" err="1">
                <a:effectLst/>
                <a:latin typeface="Open Sans" panose="020B0606030504020204" pitchFamily="34" charset="0"/>
                <a:ea typeface="Open Sans" panose="020B0606030504020204" pitchFamily="34" charset="0"/>
                <a:cs typeface="Open Sans" panose="020B0606030504020204" pitchFamily="34" charset="0"/>
              </a:rPr>
              <a:t>vật</a:t>
            </a:r>
            <a:endParaRPr lang="en-US" sz="54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D427837F-742C-3924-8E10-C0A9BBE0FDC6}"/>
              </a:ext>
            </a:extLst>
          </p:cNvPr>
          <p:cNvPicPr>
            <a:picLocks noChangeAspect="1"/>
          </p:cNvPicPr>
          <p:nvPr/>
        </p:nvPicPr>
        <p:blipFill>
          <a:blip r:embed="rId4"/>
          <a:stretch>
            <a:fillRect/>
          </a:stretch>
        </p:blipFill>
        <p:spPr>
          <a:xfrm>
            <a:off x="12801600" y="2936494"/>
            <a:ext cx="4487894" cy="4168323"/>
          </a:xfrm>
          <a:prstGeom prst="rect">
            <a:avLst/>
          </a:prstGeom>
        </p:spPr>
      </p:pic>
    </p:spTree>
    <p:extLst>
      <p:ext uri="{BB962C8B-B14F-4D97-AF65-F5344CB8AC3E}">
        <p14:creationId xmlns:p14="http://schemas.microsoft.com/office/powerpoint/2010/main" val="38672527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E77A8-A52C-A475-4F15-50BC1C8DA224}"/>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F50415F4-4590-3869-658C-3DB2CC0FA6B8}"/>
              </a:ext>
            </a:extLst>
          </p:cNvPr>
          <p:cNvPicPr>
            <a:picLocks noChangeAspect="1"/>
          </p:cNvPicPr>
          <p:nvPr/>
        </p:nvPicPr>
        <p:blipFill>
          <a:blip r:embed="rId2"/>
          <a:srcRect t="29456"/>
          <a:stretch/>
        </p:blipFill>
        <p:spPr>
          <a:xfrm>
            <a:off x="-35170" y="0"/>
            <a:ext cx="18323169" cy="10310481"/>
          </a:xfrm>
          <a:prstGeom prst="rect">
            <a:avLst/>
          </a:prstGeom>
        </p:spPr>
      </p:pic>
      <p:pic>
        <p:nvPicPr>
          <p:cNvPr id="2" name="Picture 1">
            <a:extLst>
              <a:ext uri="{FF2B5EF4-FFF2-40B4-BE49-F238E27FC236}">
                <a16:creationId xmlns:a16="http://schemas.microsoft.com/office/drawing/2014/main" id="{826065B7-3F6E-8228-04E8-51D2DC002FE1}"/>
              </a:ext>
            </a:extLst>
          </p:cNvPr>
          <p:cNvPicPr>
            <a:picLocks noChangeAspect="1"/>
          </p:cNvPicPr>
          <p:nvPr/>
        </p:nvPicPr>
        <p:blipFill>
          <a:blip r:embed="rId3"/>
          <a:stretch>
            <a:fillRect/>
          </a:stretch>
        </p:blipFill>
        <p:spPr>
          <a:xfrm>
            <a:off x="1447800" y="1257300"/>
            <a:ext cx="15113294" cy="7315834"/>
          </a:xfrm>
          <a:prstGeom prst="rect">
            <a:avLst/>
          </a:prstGeom>
        </p:spPr>
      </p:pic>
    </p:spTree>
    <p:extLst>
      <p:ext uri="{BB962C8B-B14F-4D97-AF65-F5344CB8AC3E}">
        <p14:creationId xmlns:p14="http://schemas.microsoft.com/office/powerpoint/2010/main" val="418027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6C3C3-C324-D1D3-9368-56B32DEE51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39633EA-4910-B177-B3CC-378B430D5742}"/>
              </a:ext>
            </a:extLst>
          </p:cNvPr>
          <p:cNvSpPr txBox="1"/>
          <p:nvPr/>
        </p:nvSpPr>
        <p:spPr>
          <a:xfrm>
            <a:off x="1066801" y="273145"/>
            <a:ext cx="13944600" cy="1974890"/>
          </a:xfrm>
          <a:prstGeom prst="roundRect">
            <a:avLst>
              <a:gd name="adj" fmla="val 19462"/>
            </a:avLst>
          </a:prstGeom>
          <a:solidFill>
            <a:schemeClr val="bg1"/>
          </a:solidFill>
          <a:ln w="76200">
            <a:solidFill>
              <a:srgbClr val="9F6A3E"/>
            </a:solidFill>
          </a:ln>
        </p:spPr>
        <p:txBody>
          <a:bodyPr wrap="square">
            <a:spAutoFit/>
          </a:bodyPr>
          <a:lstStyle/>
          <a:p>
            <a:pPr algn="ctr"/>
            <a:r>
              <a:rPr lang="en-US" sz="5400" b="1" dirty="0" err="1">
                <a:latin typeface="Open Sans" panose="020B0606030504020204" pitchFamily="34" charset="0"/>
                <a:ea typeface="Open Sans" panose="020B0606030504020204" pitchFamily="34" charset="0"/>
                <a:cs typeface="Open Sans" panose="020B0606030504020204" pitchFamily="34" charset="0"/>
              </a:rPr>
              <a:t>Tìm</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đại</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từ</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xưng</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hô</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trong</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đoạn</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sau</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và</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cho</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biết</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chúng</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được</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dùng</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để</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b="1" dirty="0" err="1">
                <a:latin typeface="Open Sans" panose="020B0606030504020204" pitchFamily="34" charset="0"/>
                <a:ea typeface="Open Sans" panose="020B0606030504020204" pitchFamily="34" charset="0"/>
                <a:cs typeface="Open Sans" panose="020B0606030504020204" pitchFamily="34" charset="0"/>
              </a:rPr>
              <a:t>chỉ</a:t>
            </a:r>
            <a:r>
              <a:rPr lang="en-US" sz="5400" b="1" dirty="0">
                <a:latin typeface="Open Sans" panose="020B0606030504020204" pitchFamily="34" charset="0"/>
                <a:ea typeface="Open Sans" panose="020B0606030504020204" pitchFamily="34" charset="0"/>
                <a:cs typeface="Open Sans" panose="020B0606030504020204" pitchFamily="34" charset="0"/>
              </a:rPr>
              <a:t> ai.</a:t>
            </a:r>
          </a:p>
        </p:txBody>
      </p:sp>
      <p:graphicFrame>
        <p:nvGraphicFramePr>
          <p:cNvPr id="4" name="Table 3">
            <a:extLst>
              <a:ext uri="{FF2B5EF4-FFF2-40B4-BE49-F238E27FC236}">
                <a16:creationId xmlns:a16="http://schemas.microsoft.com/office/drawing/2014/main" id="{32F43C26-39EE-625E-639B-525DCDD2AC1B}"/>
              </a:ext>
            </a:extLst>
          </p:cNvPr>
          <p:cNvGraphicFramePr>
            <a:graphicFrameLocks noGrp="1"/>
          </p:cNvGraphicFramePr>
          <p:nvPr>
            <p:extLst>
              <p:ext uri="{D42A27DB-BD31-4B8C-83A1-F6EECF244321}">
                <p14:modId xmlns:p14="http://schemas.microsoft.com/office/powerpoint/2010/main" val="2688495238"/>
              </p:ext>
            </p:extLst>
          </p:nvPr>
        </p:nvGraphicFramePr>
        <p:xfrm>
          <a:off x="1066801" y="2867977"/>
          <a:ext cx="15983738" cy="1920240"/>
        </p:xfrm>
        <a:graphic>
          <a:graphicData uri="http://schemas.openxmlformats.org/drawingml/2006/table">
            <a:tbl>
              <a:tblPr/>
              <a:tblGrid>
                <a:gridCol w="15983738">
                  <a:extLst>
                    <a:ext uri="{9D8B030D-6E8A-4147-A177-3AD203B41FA5}">
                      <a16:colId xmlns:a16="http://schemas.microsoft.com/office/drawing/2014/main" val="987776365"/>
                    </a:ext>
                  </a:extLst>
                </a:gridCol>
              </a:tblGrid>
              <a:tr h="0">
                <a:tc>
                  <a:txBody>
                    <a:bodyPr/>
                    <a:lstStyle/>
                    <a:p>
                      <a:pPr marL="0" indent="530225" algn="just"/>
                      <a:r>
                        <a:rPr lang="en-US" sz="6000" dirty="0">
                          <a:solidFill>
                            <a:srgbClr val="000000"/>
                          </a:solidFill>
                          <a:effectLst/>
                        </a:rPr>
                        <a:t>Phi-</a:t>
                      </a:r>
                      <a:r>
                        <a:rPr lang="en-US" sz="6000" dirty="0" err="1">
                          <a:solidFill>
                            <a:srgbClr val="000000"/>
                          </a:solidFill>
                          <a:effectLst/>
                        </a:rPr>
                        <a:t>lít</a:t>
                      </a:r>
                      <a:r>
                        <a:rPr lang="en-US" sz="6000" dirty="0">
                          <a:solidFill>
                            <a:srgbClr val="000000"/>
                          </a:solidFill>
                          <a:effectLst/>
                        </a:rPr>
                        <a:t>! – Cha </a:t>
                      </a:r>
                      <a:r>
                        <a:rPr lang="en-US" sz="6000" dirty="0" err="1">
                          <a:solidFill>
                            <a:srgbClr val="000000"/>
                          </a:solidFill>
                          <a:effectLst/>
                        </a:rPr>
                        <a:t>nói</a:t>
                      </a:r>
                      <a:r>
                        <a:rPr lang="en-US" sz="6000" dirty="0">
                          <a:solidFill>
                            <a:srgbClr val="000000"/>
                          </a:solidFill>
                          <a:effectLst/>
                        </a:rPr>
                        <a:t>. – Con </a:t>
                      </a:r>
                      <a:r>
                        <a:rPr lang="en-US" sz="6000" dirty="0" err="1">
                          <a:solidFill>
                            <a:srgbClr val="000000"/>
                          </a:solidFill>
                          <a:effectLst/>
                        </a:rPr>
                        <a:t>mang</a:t>
                      </a:r>
                      <a:r>
                        <a:rPr lang="en-US" sz="6000" dirty="0">
                          <a:solidFill>
                            <a:srgbClr val="000000"/>
                          </a:solidFill>
                          <a:effectLst/>
                        </a:rPr>
                        <a:t> </a:t>
                      </a:r>
                      <a:r>
                        <a:rPr lang="en-US" sz="6000" dirty="0" err="1">
                          <a:solidFill>
                            <a:srgbClr val="000000"/>
                          </a:solidFill>
                          <a:effectLst/>
                        </a:rPr>
                        <a:t>bản</a:t>
                      </a:r>
                      <a:r>
                        <a:rPr lang="en-US" sz="6000" dirty="0">
                          <a:solidFill>
                            <a:srgbClr val="000000"/>
                          </a:solidFill>
                          <a:effectLst/>
                        </a:rPr>
                        <a:t> </a:t>
                      </a:r>
                      <a:r>
                        <a:rPr lang="en-US" sz="6000" dirty="0" err="1">
                          <a:solidFill>
                            <a:srgbClr val="000000"/>
                          </a:solidFill>
                          <a:effectLst/>
                        </a:rPr>
                        <a:t>đồ</a:t>
                      </a:r>
                      <a:r>
                        <a:rPr lang="en-US" sz="6000" dirty="0">
                          <a:solidFill>
                            <a:srgbClr val="000000"/>
                          </a:solidFill>
                          <a:effectLst/>
                        </a:rPr>
                        <a:t> </a:t>
                      </a:r>
                      <a:r>
                        <a:rPr lang="en-US" sz="6000" dirty="0" err="1">
                          <a:solidFill>
                            <a:srgbClr val="000000"/>
                          </a:solidFill>
                          <a:effectLst/>
                        </a:rPr>
                        <a:t>thế</a:t>
                      </a:r>
                      <a:r>
                        <a:rPr lang="en-US" sz="6000" dirty="0">
                          <a:solidFill>
                            <a:srgbClr val="000000"/>
                          </a:solidFill>
                          <a:effectLst/>
                        </a:rPr>
                        <a:t> </a:t>
                      </a:r>
                      <a:r>
                        <a:rPr lang="en-US" sz="6000" dirty="0" err="1">
                          <a:solidFill>
                            <a:srgbClr val="000000"/>
                          </a:solidFill>
                          <a:effectLst/>
                        </a:rPr>
                        <a:t>giới</a:t>
                      </a:r>
                      <a:r>
                        <a:rPr lang="en-US" sz="6000" dirty="0">
                          <a:solidFill>
                            <a:srgbClr val="000000"/>
                          </a:solidFill>
                          <a:effectLst/>
                        </a:rPr>
                        <a:t> </a:t>
                      </a:r>
                      <a:r>
                        <a:rPr lang="en-US" sz="6000" dirty="0" err="1">
                          <a:solidFill>
                            <a:srgbClr val="000000"/>
                          </a:solidFill>
                          <a:effectLst/>
                        </a:rPr>
                        <a:t>ra</a:t>
                      </a:r>
                      <a:r>
                        <a:rPr lang="en-US" sz="6000" dirty="0">
                          <a:solidFill>
                            <a:srgbClr val="000000"/>
                          </a:solidFill>
                          <a:effectLst/>
                        </a:rPr>
                        <a:t> </a:t>
                      </a:r>
                      <a:r>
                        <a:rPr lang="en-US" sz="6000" dirty="0" err="1">
                          <a:solidFill>
                            <a:srgbClr val="000000"/>
                          </a:solidFill>
                          <a:effectLst/>
                        </a:rPr>
                        <a:t>đây</a:t>
                      </a:r>
                      <a:r>
                        <a:rPr lang="en-US" sz="6000" dirty="0">
                          <a:solidFill>
                            <a:srgbClr val="000000"/>
                          </a:solidFill>
                          <a:effectLst/>
                        </a:rPr>
                        <a:t>, </a:t>
                      </a:r>
                      <a:r>
                        <a:rPr lang="en-US" sz="6000" dirty="0" err="1">
                          <a:solidFill>
                            <a:srgbClr val="000000"/>
                          </a:solidFill>
                          <a:effectLst/>
                        </a:rPr>
                        <a:t>chúng</a:t>
                      </a:r>
                      <a:r>
                        <a:rPr lang="en-US" sz="6000" dirty="0">
                          <a:solidFill>
                            <a:srgbClr val="000000"/>
                          </a:solidFill>
                          <a:effectLst/>
                        </a:rPr>
                        <a:t> ta </a:t>
                      </a:r>
                      <a:r>
                        <a:rPr lang="en-US" sz="6000" dirty="0" err="1">
                          <a:solidFill>
                            <a:srgbClr val="000000"/>
                          </a:solidFill>
                          <a:effectLst/>
                        </a:rPr>
                        <a:t>cùng</a:t>
                      </a:r>
                      <a:r>
                        <a:rPr lang="en-US" sz="6000" dirty="0">
                          <a:solidFill>
                            <a:srgbClr val="000000"/>
                          </a:solidFill>
                          <a:effectLst/>
                        </a:rPr>
                        <a:t> </a:t>
                      </a:r>
                      <a:r>
                        <a:rPr lang="en-US" sz="6000" dirty="0" err="1">
                          <a:solidFill>
                            <a:srgbClr val="000000"/>
                          </a:solidFill>
                          <a:effectLst/>
                        </a:rPr>
                        <a:t>xem</a:t>
                      </a:r>
                      <a:r>
                        <a:rPr lang="en-US" sz="6000" dirty="0">
                          <a:solidFill>
                            <a:srgbClr val="000000"/>
                          </a:solidFill>
                          <a:effectLst/>
                        </a:rPr>
                        <a:t> </a:t>
                      </a:r>
                      <a:r>
                        <a:rPr lang="en-US" sz="6000" dirty="0" err="1">
                          <a:solidFill>
                            <a:srgbClr val="000000"/>
                          </a:solidFill>
                          <a:effectLst/>
                        </a:rPr>
                        <a:t>vị</a:t>
                      </a:r>
                      <a:r>
                        <a:rPr lang="en-US" sz="6000" dirty="0">
                          <a:solidFill>
                            <a:srgbClr val="000000"/>
                          </a:solidFill>
                          <a:effectLst/>
                        </a:rPr>
                        <a:t> </a:t>
                      </a:r>
                      <a:r>
                        <a:rPr lang="en-US" sz="6000" dirty="0" err="1">
                          <a:solidFill>
                            <a:srgbClr val="000000"/>
                          </a:solidFill>
                          <a:effectLst/>
                        </a:rPr>
                        <a:t>trí</a:t>
                      </a:r>
                      <a:r>
                        <a:rPr lang="en-US" sz="6000" dirty="0">
                          <a:solidFill>
                            <a:srgbClr val="000000"/>
                          </a:solidFill>
                          <a:effectLst/>
                        </a:rPr>
                        <a:t> </a:t>
                      </a:r>
                      <a:r>
                        <a:rPr lang="en-US" sz="6000" dirty="0" err="1">
                          <a:solidFill>
                            <a:srgbClr val="000000"/>
                          </a:solidFill>
                          <a:effectLst/>
                        </a:rPr>
                        <a:t>địa</a:t>
                      </a:r>
                      <a:r>
                        <a:rPr lang="en-US" sz="6000" dirty="0">
                          <a:solidFill>
                            <a:srgbClr val="000000"/>
                          </a:solidFill>
                          <a:effectLst/>
                        </a:rPr>
                        <a:t> </a:t>
                      </a:r>
                      <a:r>
                        <a:rPr lang="en-US" sz="6000" dirty="0" err="1">
                          <a:solidFill>
                            <a:srgbClr val="000000"/>
                          </a:solidFill>
                          <a:effectLst/>
                        </a:rPr>
                        <a:t>lí</a:t>
                      </a:r>
                      <a:r>
                        <a:rPr lang="en-US" sz="6000" dirty="0">
                          <a:solidFill>
                            <a:srgbClr val="000000"/>
                          </a:solidFill>
                          <a:effectLst/>
                        </a:rPr>
                        <a:t> </a:t>
                      </a:r>
                      <a:r>
                        <a:rPr lang="en-US" sz="6000" dirty="0" err="1">
                          <a:solidFill>
                            <a:srgbClr val="000000"/>
                          </a:solidFill>
                          <a:effectLst/>
                        </a:rPr>
                        <a:t>của</a:t>
                      </a:r>
                      <a:r>
                        <a:rPr lang="en-US" sz="6000" dirty="0">
                          <a:solidFill>
                            <a:srgbClr val="000000"/>
                          </a:solidFill>
                          <a:effectLst/>
                        </a:rPr>
                        <a:t> </a:t>
                      </a:r>
                      <a:r>
                        <a:rPr lang="en-US" sz="6000" dirty="0" err="1">
                          <a:solidFill>
                            <a:srgbClr val="000000"/>
                          </a:solidFill>
                          <a:effectLst/>
                        </a:rPr>
                        <a:t>Nê</a:t>
                      </a:r>
                      <a:r>
                        <a:rPr lang="en-US" sz="6000" dirty="0">
                          <a:solidFill>
                            <a:srgbClr val="000000"/>
                          </a:solidFill>
                          <a:effectLst/>
                        </a:rPr>
                        <a:t>-pan </a:t>
                      </a:r>
                      <a:r>
                        <a:rPr lang="en-US" sz="6000" dirty="0" err="1">
                          <a:solidFill>
                            <a:srgbClr val="000000"/>
                          </a:solidFill>
                          <a:effectLst/>
                        </a:rPr>
                        <a:t>nhé</a:t>
                      </a:r>
                      <a:r>
                        <a:rPr lang="en-US" sz="6000" dirty="0">
                          <a:solidFill>
                            <a:srgbClr val="000000"/>
                          </a:solidFill>
                          <a:effectLst/>
                        </a:rPr>
                        <a:t>!</a:t>
                      </a:r>
                    </a:p>
                  </a:txBody>
                  <a:tcP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529941216"/>
                  </a:ext>
                </a:extLst>
              </a:tr>
            </a:tbl>
          </a:graphicData>
        </a:graphic>
      </p:graphicFrame>
      <p:sp>
        <p:nvSpPr>
          <p:cNvPr id="7" name="Rectangle 1">
            <a:extLst>
              <a:ext uri="{FF2B5EF4-FFF2-40B4-BE49-F238E27FC236}">
                <a16:creationId xmlns:a16="http://schemas.microsoft.com/office/drawing/2014/main" id="{6CB5F9D4-DAEE-A8B0-1781-98D779638163}"/>
              </a:ext>
            </a:extLst>
          </p:cNvPr>
          <p:cNvSpPr>
            <a:spLocks noChangeArrowheads="1"/>
          </p:cNvSpPr>
          <p:nvPr/>
        </p:nvSpPr>
        <p:spPr bwMode="auto">
          <a:xfrm>
            <a:off x="6613525" y="568166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9C3B7CA1-317E-C1E1-308D-0EFD680F04AF}"/>
              </a:ext>
            </a:extLst>
          </p:cNvPr>
          <p:cNvSpPr txBox="1"/>
          <p:nvPr/>
        </p:nvSpPr>
        <p:spPr>
          <a:xfrm>
            <a:off x="6324600" y="5083057"/>
            <a:ext cx="10725939" cy="4708981"/>
          </a:xfrm>
          <a:prstGeom prst="rect">
            <a:avLst/>
          </a:prstGeom>
          <a:noFill/>
        </p:spPr>
        <p:txBody>
          <a:bodyPr wrap="square">
            <a:spAutoFit/>
          </a:bodyPr>
          <a:lstStyle/>
          <a:p>
            <a:pPr marL="857250" indent="-857250" algn="just">
              <a:buFont typeface="Wingdings" panose="05000000000000000000" pitchFamily="2" charset="2"/>
              <a:buChar char="§"/>
            </a:pPr>
            <a:r>
              <a:rPr lang="en-US" sz="6000" dirty="0" err="1">
                <a:effectLst/>
                <a:latin typeface="Open Sans" panose="020B0606030504020204" pitchFamily="34" charset="0"/>
                <a:ea typeface="Open Sans" panose="020B0606030504020204" pitchFamily="34" charset="0"/>
                <a:cs typeface="Open Sans" panose="020B0606030504020204" pitchFamily="34" charset="0"/>
              </a:rPr>
              <a:t>Đại</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từ</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xưng</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hô</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là</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b="1"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con</a:t>
            </a:r>
            <a:r>
              <a:rPr lang="en-US" sz="6000" i="1"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và</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b="1" i="1" dirty="0" err="1">
                <a:solidFill>
                  <a:srgbClr val="EF8A68"/>
                </a:solidFill>
                <a:effectLst/>
                <a:latin typeface="Open Sans" panose="020B0606030504020204" pitchFamily="34" charset="0"/>
                <a:ea typeface="Open Sans" panose="020B0606030504020204" pitchFamily="34" charset="0"/>
                <a:cs typeface="Open Sans" panose="020B0606030504020204" pitchFamily="34" charset="0"/>
              </a:rPr>
              <a:t>chúng</a:t>
            </a:r>
            <a:r>
              <a:rPr lang="en-US" sz="6000" b="1" i="1" dirty="0">
                <a:solidFill>
                  <a:srgbClr val="EF8A68"/>
                </a:solidFill>
                <a:effectLst/>
                <a:latin typeface="Open Sans" panose="020B0606030504020204" pitchFamily="34" charset="0"/>
                <a:ea typeface="Open Sans" panose="020B0606030504020204" pitchFamily="34" charset="0"/>
                <a:cs typeface="Open Sans" panose="020B0606030504020204" pitchFamily="34" charset="0"/>
              </a:rPr>
              <a:t> ta</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p>
          <a:p>
            <a:pPr marL="857250" indent="-857250" algn="just">
              <a:buFont typeface="Wingdings" panose="05000000000000000000" pitchFamily="2" charset="2"/>
              <a:buChar char="§"/>
            </a:pPr>
            <a:r>
              <a:rPr lang="en-US" sz="6000" dirty="0" err="1">
                <a:effectLst/>
                <a:latin typeface="Open Sans" panose="020B0606030504020204" pitchFamily="34" charset="0"/>
                <a:ea typeface="Open Sans" panose="020B0606030504020204" pitchFamily="34" charset="0"/>
                <a:cs typeface="Open Sans" panose="020B0606030504020204" pitchFamily="34" charset="0"/>
              </a:rPr>
              <a:t>Từ</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b="1" i="1" dirty="0">
                <a:effectLst/>
                <a:latin typeface="Open Sans" panose="020B0606030504020204" pitchFamily="34" charset="0"/>
                <a:ea typeface="Open Sans" panose="020B0606030504020204" pitchFamily="34" charset="0"/>
                <a:cs typeface="Open Sans" panose="020B0606030504020204" pitchFamily="34" charset="0"/>
              </a:rPr>
              <a:t>con</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dùng</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để</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chỉ</a:t>
            </a:r>
            <a:r>
              <a:rPr lang="en-US" sz="6000" dirty="0">
                <a:effectLst/>
                <a:latin typeface="Open Sans" panose="020B0606030504020204" pitchFamily="34" charset="0"/>
                <a:ea typeface="Open Sans" panose="020B0606030504020204" pitchFamily="34" charset="0"/>
                <a:cs typeface="Open Sans" panose="020B0606030504020204" pitchFamily="34" charset="0"/>
              </a:rPr>
              <a:t> Phi-</a:t>
            </a:r>
            <a:r>
              <a:rPr lang="en-US" sz="6000" dirty="0" err="1">
                <a:effectLst/>
                <a:latin typeface="Open Sans" panose="020B0606030504020204" pitchFamily="34" charset="0"/>
                <a:ea typeface="Open Sans" panose="020B0606030504020204" pitchFamily="34" charset="0"/>
                <a:cs typeface="Open Sans" panose="020B0606030504020204" pitchFamily="34" charset="0"/>
              </a:rPr>
              <a:t>lít</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từ</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b="1" i="1" dirty="0" err="1">
                <a:effectLst/>
                <a:latin typeface="Open Sans" panose="020B0606030504020204" pitchFamily="34" charset="0"/>
                <a:ea typeface="Open Sans" panose="020B0606030504020204" pitchFamily="34" charset="0"/>
                <a:cs typeface="Open Sans" panose="020B0606030504020204" pitchFamily="34" charset="0"/>
              </a:rPr>
              <a:t>chúng</a:t>
            </a:r>
            <a:r>
              <a:rPr lang="en-US" sz="6000" b="1" i="1" dirty="0">
                <a:effectLst/>
                <a:latin typeface="Open Sans" panose="020B0606030504020204" pitchFamily="34" charset="0"/>
                <a:ea typeface="Open Sans" panose="020B0606030504020204" pitchFamily="34" charset="0"/>
                <a:cs typeface="Open Sans" panose="020B0606030504020204" pitchFamily="34" charset="0"/>
              </a:rPr>
              <a:t> ta</a:t>
            </a:r>
            <a:r>
              <a:rPr lang="en-US" sz="6000" b="1"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dùng</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để</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chỉ</a:t>
            </a:r>
            <a:r>
              <a:rPr lang="en-US" sz="6000" dirty="0">
                <a:effectLst/>
                <a:latin typeface="Open Sans" panose="020B0606030504020204" pitchFamily="34" charset="0"/>
                <a:ea typeface="Open Sans" panose="020B0606030504020204" pitchFamily="34" charset="0"/>
                <a:cs typeface="Open Sans" panose="020B0606030504020204" pitchFamily="34" charset="0"/>
              </a:rPr>
              <a:t> Phi-</a:t>
            </a:r>
            <a:r>
              <a:rPr lang="en-US" sz="6000" dirty="0" err="1">
                <a:effectLst/>
                <a:latin typeface="Open Sans" panose="020B0606030504020204" pitchFamily="34" charset="0"/>
                <a:ea typeface="Open Sans" panose="020B0606030504020204" pitchFamily="34" charset="0"/>
                <a:cs typeface="Open Sans" panose="020B0606030504020204" pitchFamily="34" charset="0"/>
              </a:rPr>
              <a:t>lít</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và</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bố</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6000" dirty="0">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effectLst/>
                <a:latin typeface="Open Sans" panose="020B0606030504020204" pitchFamily="34" charset="0"/>
                <a:ea typeface="Open Sans" panose="020B0606030504020204" pitchFamily="34" charset="0"/>
                <a:cs typeface="Open Sans" panose="020B0606030504020204" pitchFamily="34" charset="0"/>
              </a:rPr>
              <a:t>mình</a:t>
            </a:r>
            <a:r>
              <a:rPr lang="en-US" sz="6000" dirty="0">
                <a:effectLst/>
                <a:latin typeface="Open Sans" panose="020B0606030504020204" pitchFamily="34" charset="0"/>
                <a:ea typeface="Open Sans" panose="020B0606030504020204" pitchFamily="34" charset="0"/>
                <a:cs typeface="Open Sans" panose="020B0606030504020204" pitchFamily="34" charset="0"/>
              </a:rPr>
              <a:t>.</a:t>
            </a:r>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4D81E1F5-615C-37EC-DB72-5F42283F2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853672"/>
            <a:ext cx="3440183" cy="1928991"/>
          </a:xfrm>
          <a:prstGeom prst="rect">
            <a:avLst/>
          </a:prstGeom>
        </p:spPr>
      </p:pic>
      <p:pic>
        <p:nvPicPr>
          <p:cNvPr id="5123" name="Picture 3" descr="Premium Vector | Cute little boy study math with father">
            <a:extLst>
              <a:ext uri="{FF2B5EF4-FFF2-40B4-BE49-F238E27FC236}">
                <a16:creationId xmlns:a16="http://schemas.microsoft.com/office/drawing/2014/main" id="{7B52BCAD-5458-4E48-EFFD-9618C64887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77636" y1="71859" x2="77636" y2="75712"/>
                        <a14:foregroundMark x1="81629" y1="73199" x2="83067" y2="78057"/>
                        <a14:foregroundMark x1="73962" y1="79899" x2="67252" y2="80905"/>
                        <a14:foregroundMark x1="78435" y1="80402" x2="78435" y2="80402"/>
                        <a14:foregroundMark x1="62300" y1="83752" x2="62300" y2="83752"/>
                        <a14:foregroundMark x1="60543" y1="83082" x2="60543" y2="83082"/>
                        <a14:foregroundMark x1="59105" y1="82077" x2="63738" y2="83752"/>
                        <a14:foregroundMark x1="37061" y1="76382" x2="37061" y2="76382"/>
                        <a14:foregroundMark x1="71725" y1="57119" x2="71725" y2="57119"/>
                        <a14:foregroundMark x1="73163" y1="57454" x2="73163" y2="57454"/>
                        <a14:foregroundMark x1="75719" y1="59129" x2="75719" y2="59129"/>
                      </a14:backgroundRemoval>
                    </a14:imgEffect>
                  </a14:imgLayer>
                </a14:imgProps>
              </a:ext>
              <a:ext uri="{28A0092B-C50C-407E-A947-70E740481C1C}">
                <a14:useLocalDpi xmlns:a14="http://schemas.microsoft.com/office/drawing/2010/main" val="0"/>
              </a:ext>
            </a:extLst>
          </a:blip>
          <a:srcRect/>
          <a:stretch>
            <a:fillRect/>
          </a:stretch>
        </p:blipFill>
        <p:spPr bwMode="auto">
          <a:xfrm>
            <a:off x="-130216" y="4533900"/>
            <a:ext cx="6472022" cy="6172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14706600" y="352294"/>
            <a:ext cx="3127519" cy="1755800"/>
          </a:xfrm>
          <a:prstGeom prst="rect">
            <a:avLst/>
          </a:prstGeom>
        </p:spPr>
      </p:pic>
    </p:spTree>
    <p:extLst>
      <p:ext uri="{BB962C8B-B14F-4D97-AF65-F5344CB8AC3E}">
        <p14:creationId xmlns:p14="http://schemas.microsoft.com/office/powerpoint/2010/main" val="186696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50EE7-E8C5-B70B-8FE7-D6FE36E7CF6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57CAFC8-20F1-A4C7-7B66-A22EC4E2771D}"/>
              </a:ext>
            </a:extLst>
          </p:cNvPr>
          <p:cNvSpPr txBox="1"/>
          <p:nvPr/>
        </p:nvSpPr>
        <p:spPr>
          <a:xfrm>
            <a:off x="1052052" y="926942"/>
            <a:ext cx="15684911" cy="1031260"/>
          </a:xfrm>
          <a:prstGeom prst="roundRect">
            <a:avLst>
              <a:gd name="adj" fmla="val 19462"/>
            </a:avLst>
          </a:prstGeom>
          <a:solidFill>
            <a:schemeClr val="bg1"/>
          </a:solidFill>
          <a:ln w="76200">
            <a:solidFill>
              <a:schemeClr val="accent1">
                <a:lumMod val="75000"/>
              </a:schemeClr>
            </a:solidFill>
          </a:ln>
        </p:spPr>
        <p:txBody>
          <a:bodyPr wrap="square">
            <a:spAutoFit/>
          </a:bodyPr>
          <a:lstStyle/>
          <a:p>
            <a:pPr indent="722313">
              <a:lnSpc>
                <a:spcPct val="120000"/>
              </a:lnSpc>
            </a:pPr>
            <a:r>
              <a:rPr lang="en-US" sz="4800" b="1" i="0" dirty="0" err="1">
                <a:solidFill>
                  <a:srgbClr val="C00000"/>
                </a:solidFill>
                <a:effectLst/>
                <a:latin typeface="Open Sans" panose="020B0606030504020204" pitchFamily="34" charset="0"/>
              </a:rPr>
              <a:t>Chọn</a:t>
            </a:r>
            <a:r>
              <a:rPr lang="en-US" sz="4800" b="1" i="0" dirty="0">
                <a:solidFill>
                  <a:srgbClr val="C00000"/>
                </a:solidFill>
                <a:effectLst/>
                <a:latin typeface="Open Sans" panose="020B0606030504020204" pitchFamily="34" charset="0"/>
              </a:rPr>
              <a:t> </a:t>
            </a:r>
            <a:r>
              <a:rPr lang="en-US" sz="4800" b="1" i="0" dirty="0" err="1">
                <a:solidFill>
                  <a:srgbClr val="C00000"/>
                </a:solidFill>
                <a:effectLst/>
                <a:latin typeface="Open Sans" panose="020B0606030504020204" pitchFamily="34" charset="0"/>
              </a:rPr>
              <a:t>từ</a:t>
            </a:r>
            <a:r>
              <a:rPr lang="en-US" sz="4800" b="1" i="0" dirty="0">
                <a:solidFill>
                  <a:srgbClr val="C00000"/>
                </a:solidFill>
                <a:effectLst/>
                <a:latin typeface="Open Sans" panose="020B0606030504020204" pitchFamily="34" charset="0"/>
              </a:rPr>
              <a:t> </a:t>
            </a:r>
            <a:r>
              <a:rPr lang="en-US" sz="4800" b="1" i="0" dirty="0" err="1">
                <a:solidFill>
                  <a:srgbClr val="C00000"/>
                </a:solidFill>
                <a:effectLst/>
                <a:latin typeface="Open Sans" panose="020B0606030504020204" pitchFamily="34" charset="0"/>
              </a:rPr>
              <a:t>thích</a:t>
            </a:r>
            <a:r>
              <a:rPr lang="en-US" sz="4800" b="1" i="0" dirty="0">
                <a:solidFill>
                  <a:srgbClr val="C00000"/>
                </a:solidFill>
                <a:effectLst/>
                <a:latin typeface="Open Sans" panose="020B0606030504020204" pitchFamily="34" charset="0"/>
              </a:rPr>
              <a:t> </a:t>
            </a:r>
            <a:r>
              <a:rPr lang="en-US" sz="4800" b="1" i="0" dirty="0" err="1">
                <a:solidFill>
                  <a:srgbClr val="C00000"/>
                </a:solidFill>
                <a:effectLst/>
                <a:latin typeface="Open Sans" panose="020B0606030504020204" pitchFamily="34" charset="0"/>
              </a:rPr>
              <a:t>hợp</a:t>
            </a:r>
            <a:r>
              <a:rPr lang="en-US" sz="4800" b="1" i="0" dirty="0">
                <a:solidFill>
                  <a:srgbClr val="C00000"/>
                </a:solidFill>
                <a:effectLst/>
                <a:latin typeface="Open Sans" panose="020B0606030504020204" pitchFamily="34" charset="0"/>
              </a:rPr>
              <a:t> </a:t>
            </a:r>
            <a:r>
              <a:rPr lang="en-US" sz="4800" b="1" i="0" dirty="0" err="1">
                <a:solidFill>
                  <a:srgbClr val="C00000"/>
                </a:solidFill>
                <a:effectLst/>
                <a:latin typeface="Open Sans" panose="020B0606030504020204" pitchFamily="34" charset="0"/>
              </a:rPr>
              <a:t>thay</a:t>
            </a:r>
            <a:r>
              <a:rPr lang="en-US" sz="4800" b="1" i="0" dirty="0">
                <a:solidFill>
                  <a:srgbClr val="C00000"/>
                </a:solidFill>
                <a:effectLst/>
                <a:latin typeface="Open Sans" panose="020B0606030504020204" pitchFamily="34" charset="0"/>
              </a:rPr>
              <a:t> </a:t>
            </a:r>
            <a:r>
              <a:rPr lang="en-US" sz="4800" b="1" i="0" dirty="0" err="1">
                <a:solidFill>
                  <a:srgbClr val="C00000"/>
                </a:solidFill>
                <a:effectLst/>
                <a:latin typeface="Open Sans" panose="020B0606030504020204" pitchFamily="34" charset="0"/>
              </a:rPr>
              <a:t>cho</a:t>
            </a:r>
            <a:r>
              <a:rPr lang="en-US" sz="4800" b="1" i="0" dirty="0">
                <a:solidFill>
                  <a:srgbClr val="C00000"/>
                </a:solidFill>
                <a:effectLst/>
                <a:latin typeface="Open Sans" panose="020B0606030504020204" pitchFamily="34" charset="0"/>
              </a:rPr>
              <a:t> </a:t>
            </a:r>
            <a:r>
              <a:rPr lang="en-US" sz="4800" b="1" i="0" dirty="0" err="1">
                <a:solidFill>
                  <a:srgbClr val="C00000"/>
                </a:solidFill>
                <a:effectLst/>
                <a:latin typeface="Open Sans" panose="020B0606030504020204" pitchFamily="34" charset="0"/>
              </a:rPr>
              <a:t>bông</a:t>
            </a:r>
            <a:r>
              <a:rPr lang="en-US" sz="4800" b="1" i="0" dirty="0">
                <a:solidFill>
                  <a:srgbClr val="C00000"/>
                </a:solidFill>
                <a:effectLst/>
                <a:latin typeface="Open Sans" panose="020B0606030504020204" pitchFamily="34" charset="0"/>
              </a:rPr>
              <a:t> </a:t>
            </a:r>
            <a:r>
              <a:rPr lang="en-US" sz="4800" b="1" i="0" dirty="0" err="1">
                <a:solidFill>
                  <a:srgbClr val="C00000"/>
                </a:solidFill>
                <a:effectLst/>
                <a:latin typeface="Open Sans" panose="020B0606030504020204" pitchFamily="34" charset="0"/>
              </a:rPr>
              <a:t>hoa</a:t>
            </a:r>
            <a:r>
              <a:rPr lang="en-US" sz="4800" b="1" i="0" dirty="0">
                <a:solidFill>
                  <a:srgbClr val="C00000"/>
                </a:solidFill>
                <a:effectLst/>
                <a:latin typeface="Open Sans" panose="020B0606030504020204" pitchFamily="34" charset="0"/>
              </a:rPr>
              <a:t>.</a:t>
            </a:r>
            <a:endParaRPr lang="en-US" sz="857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3A16D947-974F-C817-0BFF-797F1B697354}"/>
              </a:ext>
            </a:extLst>
          </p:cNvPr>
          <p:cNvSpPr txBox="1"/>
          <p:nvPr/>
        </p:nvSpPr>
        <p:spPr>
          <a:xfrm>
            <a:off x="1052051" y="4415830"/>
            <a:ext cx="15684911" cy="5410712"/>
          </a:xfrm>
          <a:prstGeom prst="rect">
            <a:avLst/>
          </a:prstGeom>
          <a:noFill/>
        </p:spPr>
        <p:txBody>
          <a:bodyPr wrap="square">
            <a:spAutoFit/>
          </a:bodyPr>
          <a:lstStyle/>
          <a:p>
            <a:pPr marL="342900" lvl="0" indent="-342900" algn="just">
              <a:lnSpc>
                <a:spcPct val="120000"/>
              </a:lnSpc>
              <a:buFont typeface="+mj-lt"/>
              <a:buAutoNum type="alphaLcPeriod"/>
            </a:pPr>
            <a:r>
              <a:rPr lang="en-US" sz="4800" i="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i="1" dirty="0" err="1">
                <a:effectLst/>
                <a:latin typeface="Open Sans" panose="020B0606030504020204" pitchFamily="34" charset="0"/>
                <a:ea typeface="Open Sans" panose="020B0606030504020204" pitchFamily="34" charset="0"/>
                <a:cs typeface="Open Sans" panose="020B0606030504020204" pitchFamily="34" charset="0"/>
              </a:rPr>
              <a:t>Trí</a:t>
            </a:r>
            <a:r>
              <a:rPr lang="en-US" sz="48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i="1" dirty="0" err="1">
                <a:effectLst/>
                <a:latin typeface="Open Sans" panose="020B0606030504020204" pitchFamily="34" charset="0"/>
                <a:ea typeface="Open Sans" panose="020B0606030504020204" pitchFamily="34" charset="0"/>
                <a:cs typeface="Open Sans" panose="020B0606030504020204" pitchFamily="34" charset="0"/>
              </a:rPr>
              <a:t>thức</a:t>
            </a:r>
            <a:r>
              <a:rPr lang="en-US" sz="48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800" i="1" dirty="0" err="1">
                <a:effectLst/>
                <a:latin typeface="Open Sans" panose="020B0606030504020204" pitchFamily="34" charset="0"/>
                <a:ea typeface="Open Sans" panose="020B0606030504020204" pitchFamily="34" charset="0"/>
                <a:cs typeface="Open Sans" panose="020B0606030504020204" pitchFamily="34" charset="0"/>
              </a:rPr>
              <a:t>là</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chuyên</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việc</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trí</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óc</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800" dirty="0">
                <a:effectLst/>
                <a:latin typeface="Open Sans" panose="020B0606030504020204" pitchFamily="34" charset="0"/>
                <a:ea typeface="Open Sans" panose="020B0606030504020204" pitchFamily="34" charset="0"/>
                <a:cs typeface="Open Sans" panose="020B0606030504020204" pitchFamily="34" charset="0"/>
              </a:rPr>
              <a:t> tri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thức</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chuyên</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môn</a:t>
            </a:r>
            <a:r>
              <a:rPr lang="en-US" sz="4800" dirty="0">
                <a:effectLst/>
                <a:latin typeface="Open Sans" panose="020B0606030504020204" pitchFamily="34" charset="0"/>
                <a:ea typeface="Open Sans" panose="020B0606030504020204" pitchFamily="34" charset="0"/>
                <a:cs typeface="Open Sans" panose="020B0606030504020204" pitchFamily="34" charset="0"/>
              </a:rPr>
              <a:t>.</a:t>
            </a:r>
          </a:p>
          <a:p>
            <a:pPr marL="342900" lvl="0" indent="-342900" algn="just">
              <a:lnSpc>
                <a:spcPct val="120000"/>
              </a:lnSpc>
              <a:buFont typeface="+mj-lt"/>
              <a:buAutoNum type="alphaLcPeriod"/>
            </a:pPr>
            <a:r>
              <a:rPr lang="en-US" sz="4800" i="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i="1" dirty="0" err="1">
                <a:effectLst/>
                <a:latin typeface="Open Sans" panose="020B0606030504020204" pitchFamily="34" charset="0"/>
                <a:ea typeface="Open Sans" panose="020B0606030504020204" pitchFamily="34" charset="0"/>
                <a:cs typeface="Open Sans" panose="020B0606030504020204" pitchFamily="34" charset="0"/>
              </a:rPr>
              <a:t>Kiến</a:t>
            </a:r>
            <a:r>
              <a:rPr lang="en-US" sz="48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i="1" dirty="0" err="1">
                <a:effectLst/>
                <a:latin typeface="Open Sans" panose="020B0606030504020204" pitchFamily="34" charset="0"/>
                <a:ea typeface="Open Sans" panose="020B0606030504020204" pitchFamily="34" charset="0"/>
                <a:cs typeface="Open Sans" panose="020B0606030504020204" pitchFamily="34" charset="0"/>
              </a:rPr>
              <a:t>thức</a:t>
            </a:r>
            <a:r>
              <a:rPr lang="en-US" sz="48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800" i="1" dirty="0" err="1">
                <a:effectLst/>
                <a:latin typeface="Open Sans" panose="020B0606030504020204" pitchFamily="34" charset="0"/>
                <a:ea typeface="Open Sans" panose="020B0606030504020204" pitchFamily="34" charset="0"/>
                <a:cs typeface="Open Sans" panose="020B0606030504020204" pitchFamily="34" charset="0"/>
              </a:rPr>
              <a:t>là</a:t>
            </a:r>
            <a:r>
              <a:rPr lang="en-US" sz="4800" i="1" dirty="0">
                <a:effectLst/>
                <a:latin typeface="Open Sans" panose="020B0606030504020204" pitchFamily="34" charset="0"/>
                <a:ea typeface="Open Sans" panose="020B0606030504020204" pitchFamily="34" charset="0"/>
                <a:cs typeface="Open Sans" panose="020B0606030504020204" pitchFamily="34" charset="0"/>
              </a:rPr>
              <a:t> </a:t>
            </a:r>
            <a:r>
              <a:rPr lang="en-US" sz="4800" i="1" dirty="0" err="1">
                <a:effectLst/>
                <a:latin typeface="Open Sans" panose="020B0606030504020204" pitchFamily="34" charset="0"/>
                <a:ea typeface="Open Sans" panose="020B0606030504020204" pitchFamily="34" charset="0"/>
                <a:cs typeface="Open Sans" panose="020B0606030504020204" pitchFamily="34" charset="0"/>
              </a:rPr>
              <a:t>n</a:t>
            </a:r>
            <a:r>
              <a:rPr lang="en-US" sz="4800" dirty="0" err="1">
                <a:effectLst/>
                <a:latin typeface="Open Sans" panose="020B0606030504020204" pitchFamily="34" charset="0"/>
                <a:ea typeface="Open Sans" panose="020B0606030504020204" pitchFamily="34" charset="0"/>
                <a:cs typeface="Open Sans" panose="020B0606030504020204" pitchFamily="34" charset="0"/>
              </a:rPr>
              <a:t>hững</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hiểu</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800" dirty="0">
                <a:effectLst/>
                <a:latin typeface="Open Sans" panose="020B0606030504020204" pitchFamily="34" charset="0"/>
                <a:ea typeface="Open Sans" panose="020B0606030504020204" pitchFamily="34" charset="0"/>
                <a:cs typeface="Open Sans" panose="020B0606030504020204" pitchFamily="34" charset="0"/>
              </a:rPr>
              <a:t> do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tìm</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hiểu</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học</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tập</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mà</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được</a:t>
            </a:r>
            <a:r>
              <a:rPr lang="en-US" sz="4800" dirty="0">
                <a:effectLst/>
                <a:latin typeface="Open Sans" panose="020B0606030504020204" pitchFamily="34" charset="0"/>
                <a:ea typeface="Open Sans" panose="020B0606030504020204" pitchFamily="34" charset="0"/>
                <a:cs typeface="Open Sans" panose="020B0606030504020204" pitchFamily="34" charset="0"/>
              </a:rPr>
              <a:t>.</a:t>
            </a:r>
          </a:p>
          <a:p>
            <a:pPr marL="342900" lvl="0" indent="-342900" algn="just">
              <a:lnSpc>
                <a:spcPct val="120000"/>
              </a:lnSpc>
              <a:buFont typeface="+mj-lt"/>
              <a:buAutoNum type="alphaLcPeriod"/>
            </a:pPr>
            <a:r>
              <a:rPr lang="en-US" sz="4800" i="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i="1" dirty="0" err="1">
                <a:effectLst/>
                <a:latin typeface="Open Sans" panose="020B0606030504020204" pitchFamily="34" charset="0"/>
                <a:ea typeface="Open Sans" panose="020B0606030504020204" pitchFamily="34" charset="0"/>
                <a:cs typeface="Open Sans" panose="020B0606030504020204" pitchFamily="34" charset="0"/>
              </a:rPr>
              <a:t>Trí</a:t>
            </a:r>
            <a:r>
              <a:rPr lang="en-US" sz="48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800" b="1" i="1" dirty="0" err="1">
                <a:effectLst/>
                <a:latin typeface="Open Sans" panose="020B0606030504020204" pitchFamily="34" charset="0"/>
                <a:ea typeface="Open Sans" panose="020B0606030504020204" pitchFamily="34" charset="0"/>
                <a:cs typeface="Open Sans" panose="020B0606030504020204" pitchFamily="34" charset="0"/>
              </a:rPr>
              <a:t>nhớ</a:t>
            </a:r>
            <a:r>
              <a:rPr lang="en-US" sz="48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800" i="1" dirty="0" err="1">
                <a:effectLst/>
                <a:latin typeface="Open Sans" panose="020B0606030504020204" pitchFamily="34" charset="0"/>
                <a:ea typeface="Open Sans" panose="020B0606030504020204" pitchFamily="34" charset="0"/>
                <a:cs typeface="Open Sans" panose="020B0606030504020204" pitchFamily="34" charset="0"/>
              </a:rPr>
              <a:t>là</a:t>
            </a:r>
            <a:r>
              <a:rPr lang="en-US" sz="4800" i="1"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khả</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năng</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giữ</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tái</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hiện</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ra</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trí</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óc</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những</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điều</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800" dirty="0">
                <a:effectLst/>
                <a:latin typeface="Open Sans" panose="020B0606030504020204" pitchFamily="34" charset="0"/>
                <a:ea typeface="Open Sans" panose="020B0606030504020204" pitchFamily="34" charset="0"/>
                <a:cs typeface="Open Sans" panose="020B0606030504020204" pitchFamily="34" charset="0"/>
              </a:rPr>
              <a:t> </a:t>
            </a:r>
            <a:r>
              <a:rPr lang="en-US" sz="4800" dirty="0" err="1">
                <a:effectLst/>
                <a:latin typeface="Open Sans" panose="020B0606030504020204" pitchFamily="34" charset="0"/>
                <a:ea typeface="Open Sans" panose="020B0606030504020204" pitchFamily="34" charset="0"/>
                <a:cs typeface="Open Sans" panose="020B0606030504020204" pitchFamily="34" charset="0"/>
              </a:rPr>
              <a:t>trải</a:t>
            </a:r>
            <a:r>
              <a:rPr lang="en-US" sz="4800" dirty="0">
                <a:effectLst/>
                <a:latin typeface="Open Sans" panose="020B0606030504020204" pitchFamily="34" charset="0"/>
                <a:ea typeface="Open Sans" panose="020B0606030504020204" pitchFamily="34" charset="0"/>
                <a:cs typeface="Open Sans" panose="020B0606030504020204" pitchFamily="34" charset="0"/>
              </a:rPr>
              <a:t> qua.</a:t>
            </a:r>
          </a:p>
        </p:txBody>
      </p:sp>
      <p:grpSp>
        <p:nvGrpSpPr>
          <p:cNvPr id="16" name="Group 15">
            <a:extLst>
              <a:ext uri="{FF2B5EF4-FFF2-40B4-BE49-F238E27FC236}">
                <a16:creationId xmlns:a16="http://schemas.microsoft.com/office/drawing/2014/main" id="{81C76A5C-7348-B4CA-EF01-D4ACD0810971}"/>
              </a:ext>
            </a:extLst>
          </p:cNvPr>
          <p:cNvGrpSpPr/>
          <p:nvPr/>
        </p:nvGrpSpPr>
        <p:grpSpPr>
          <a:xfrm>
            <a:off x="6492395" y="2598351"/>
            <a:ext cx="5303210" cy="1905000"/>
            <a:chOff x="6492395" y="2598351"/>
            <a:chExt cx="5303210" cy="1905000"/>
          </a:xfrm>
        </p:grpSpPr>
        <p:sp>
          <p:nvSpPr>
            <p:cNvPr id="4" name="Freeform 5">
              <a:extLst>
                <a:ext uri="{FF2B5EF4-FFF2-40B4-BE49-F238E27FC236}">
                  <a16:creationId xmlns:a16="http://schemas.microsoft.com/office/drawing/2014/main" id="{96CD60FB-8D17-35EC-6BE8-717F2E271B44}"/>
                </a:ext>
              </a:extLst>
            </p:cNvPr>
            <p:cNvSpPr/>
            <p:nvPr/>
          </p:nvSpPr>
          <p:spPr>
            <a:xfrm>
              <a:off x="6492395" y="2598351"/>
              <a:ext cx="5303210" cy="1905000"/>
            </a:xfrm>
            <a:custGeom>
              <a:avLst/>
              <a:gdLst/>
              <a:ahLst/>
              <a:cxnLst/>
              <a:rect l="l" t="t" r="r" b="b"/>
              <a:pathLst>
                <a:path w="5775158" h="4114800">
                  <a:moveTo>
                    <a:pt x="0" y="0"/>
                  </a:moveTo>
                  <a:lnTo>
                    <a:pt x="5775158" y="0"/>
                  </a:lnTo>
                  <a:lnTo>
                    <a:pt x="5775158" y="4114800"/>
                  </a:lnTo>
                  <a:lnTo>
                    <a:pt x="0" y="411480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0" name="TextBox 9">
              <a:extLst>
                <a:ext uri="{FF2B5EF4-FFF2-40B4-BE49-F238E27FC236}">
                  <a16:creationId xmlns:a16="http://schemas.microsoft.com/office/drawing/2014/main" id="{E1033735-CA72-5B24-1CE2-87EB8AE3A702}"/>
                </a:ext>
              </a:extLst>
            </p:cNvPr>
            <p:cNvSpPr txBox="1"/>
            <p:nvPr/>
          </p:nvSpPr>
          <p:spPr>
            <a:xfrm>
              <a:off x="7322897" y="3008168"/>
              <a:ext cx="3307003" cy="1018997"/>
            </a:xfrm>
            <a:prstGeom prst="rect">
              <a:avLst/>
            </a:prstGeom>
            <a:noFill/>
          </p:spPr>
          <p:txBody>
            <a:bodyPr wrap="square">
              <a:spAutoFit/>
            </a:bodyPr>
            <a:lstStyle/>
            <a:p>
              <a:pPr lvl="0" algn="ctr">
                <a:lnSpc>
                  <a:spcPct val="120000"/>
                </a:lnSpc>
              </a:pPr>
              <a:r>
                <a:rPr lang="en-US" sz="5400" b="1" i="1" dirty="0" err="1">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Trí</a:t>
              </a:r>
              <a:r>
                <a:rPr lang="en-US" sz="5400" b="1" i="1" dirty="0">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i="1" dirty="0" err="1">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thức</a:t>
              </a:r>
              <a:endParaRPr lang="en-US" sz="5400" b="1" dirty="0">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865C05F3-B82E-1FD4-0348-CC0C2D42EF8A}"/>
              </a:ext>
            </a:extLst>
          </p:cNvPr>
          <p:cNvGrpSpPr/>
          <p:nvPr/>
        </p:nvGrpSpPr>
        <p:grpSpPr>
          <a:xfrm>
            <a:off x="838200" y="2565167"/>
            <a:ext cx="5303210" cy="1905000"/>
            <a:chOff x="838200" y="2565167"/>
            <a:chExt cx="5303210" cy="1905000"/>
          </a:xfrm>
        </p:grpSpPr>
        <p:sp>
          <p:nvSpPr>
            <p:cNvPr id="9" name="Freeform 7">
              <a:extLst>
                <a:ext uri="{FF2B5EF4-FFF2-40B4-BE49-F238E27FC236}">
                  <a16:creationId xmlns:a16="http://schemas.microsoft.com/office/drawing/2014/main" id="{74ADC24B-B22E-F61B-8373-7CA1AE4493E1}"/>
                </a:ext>
              </a:extLst>
            </p:cNvPr>
            <p:cNvSpPr/>
            <p:nvPr/>
          </p:nvSpPr>
          <p:spPr>
            <a:xfrm>
              <a:off x="838200" y="2565167"/>
              <a:ext cx="5303210" cy="1905000"/>
            </a:xfrm>
            <a:custGeom>
              <a:avLst/>
              <a:gdLst/>
              <a:ahLst/>
              <a:cxnLst/>
              <a:rect l="l" t="t" r="r" b="b"/>
              <a:pathLst>
                <a:path w="5775158" h="4114800">
                  <a:moveTo>
                    <a:pt x="0" y="0"/>
                  </a:moveTo>
                  <a:lnTo>
                    <a:pt x="5775158" y="0"/>
                  </a:lnTo>
                  <a:lnTo>
                    <a:pt x="577515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TextBox 10">
              <a:extLst>
                <a:ext uri="{FF2B5EF4-FFF2-40B4-BE49-F238E27FC236}">
                  <a16:creationId xmlns:a16="http://schemas.microsoft.com/office/drawing/2014/main" id="{9BDF5B37-A920-DD8D-7364-E37DB7ED86CB}"/>
                </a:ext>
              </a:extLst>
            </p:cNvPr>
            <p:cNvSpPr txBox="1"/>
            <p:nvPr/>
          </p:nvSpPr>
          <p:spPr>
            <a:xfrm>
              <a:off x="1524000" y="3052092"/>
              <a:ext cx="3307003" cy="1018997"/>
            </a:xfrm>
            <a:prstGeom prst="rect">
              <a:avLst/>
            </a:prstGeom>
            <a:noFill/>
          </p:spPr>
          <p:txBody>
            <a:bodyPr wrap="square">
              <a:spAutoFit/>
            </a:bodyPr>
            <a:lstStyle/>
            <a:p>
              <a:pPr lvl="0" algn="ctr">
                <a:lnSpc>
                  <a:spcPct val="120000"/>
                </a:lnSpc>
              </a:pPr>
              <a:r>
                <a:rPr lang="en-US" sz="5400" b="1" i="1" dirty="0" err="1">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Kiến</a:t>
              </a:r>
              <a:r>
                <a:rPr lang="en-US" sz="5400" b="1" i="1" dirty="0">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i="1" dirty="0" err="1">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thức</a:t>
              </a:r>
              <a:endParaRPr lang="en-US" sz="5400" b="1" dirty="0">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 name="Group 16">
            <a:extLst>
              <a:ext uri="{FF2B5EF4-FFF2-40B4-BE49-F238E27FC236}">
                <a16:creationId xmlns:a16="http://schemas.microsoft.com/office/drawing/2014/main" id="{A3AB8D1A-AB54-1232-66EF-E175DED42840}"/>
              </a:ext>
            </a:extLst>
          </p:cNvPr>
          <p:cNvGrpSpPr/>
          <p:nvPr/>
        </p:nvGrpSpPr>
        <p:grpSpPr>
          <a:xfrm>
            <a:off x="12055642" y="2596057"/>
            <a:ext cx="5303210" cy="1905000"/>
            <a:chOff x="12055642" y="2596057"/>
            <a:chExt cx="5303210" cy="1905000"/>
          </a:xfrm>
        </p:grpSpPr>
        <p:sp>
          <p:nvSpPr>
            <p:cNvPr id="7" name="Freeform 6">
              <a:extLst>
                <a:ext uri="{FF2B5EF4-FFF2-40B4-BE49-F238E27FC236}">
                  <a16:creationId xmlns:a16="http://schemas.microsoft.com/office/drawing/2014/main" id="{BBFD8305-575C-C3B7-E070-E00EE334A6FD}"/>
                </a:ext>
              </a:extLst>
            </p:cNvPr>
            <p:cNvSpPr/>
            <p:nvPr/>
          </p:nvSpPr>
          <p:spPr>
            <a:xfrm>
              <a:off x="12055642" y="2596057"/>
              <a:ext cx="5303210" cy="1905000"/>
            </a:xfrm>
            <a:custGeom>
              <a:avLst/>
              <a:gdLst/>
              <a:ahLst/>
              <a:cxnLst/>
              <a:rect l="l" t="t" r="r" b="b"/>
              <a:pathLst>
                <a:path w="5775158" h="4114800">
                  <a:moveTo>
                    <a:pt x="0" y="0"/>
                  </a:moveTo>
                  <a:lnTo>
                    <a:pt x="5775158" y="0"/>
                  </a:lnTo>
                  <a:lnTo>
                    <a:pt x="577515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TextBox 13">
              <a:extLst>
                <a:ext uri="{FF2B5EF4-FFF2-40B4-BE49-F238E27FC236}">
                  <a16:creationId xmlns:a16="http://schemas.microsoft.com/office/drawing/2014/main" id="{58EDB697-1517-C1E4-FA22-0EE81D47C02A}"/>
                </a:ext>
              </a:extLst>
            </p:cNvPr>
            <p:cNvSpPr txBox="1"/>
            <p:nvPr/>
          </p:nvSpPr>
          <p:spPr>
            <a:xfrm>
              <a:off x="12812331" y="3052092"/>
              <a:ext cx="3307003" cy="1018997"/>
            </a:xfrm>
            <a:prstGeom prst="rect">
              <a:avLst/>
            </a:prstGeom>
            <a:noFill/>
          </p:spPr>
          <p:txBody>
            <a:bodyPr wrap="square">
              <a:spAutoFit/>
            </a:bodyPr>
            <a:lstStyle/>
            <a:p>
              <a:pPr lvl="0" algn="ctr">
                <a:lnSpc>
                  <a:spcPct val="120000"/>
                </a:lnSpc>
              </a:pPr>
              <a:r>
                <a:rPr lang="en-US" sz="5400" b="1" i="1" dirty="0" err="1">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Trí</a:t>
              </a:r>
              <a:r>
                <a:rPr lang="en-US" sz="5400" b="1" i="1" dirty="0">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1" i="1" dirty="0" err="1">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nhớ</a:t>
              </a:r>
              <a:endParaRPr lang="en-US" sz="5400" b="1" dirty="0">
                <a:ln>
                  <a:solidFill>
                    <a:sysClr val="windowText" lastClr="000000"/>
                  </a:solid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grpSp>
      <p:pic>
        <p:nvPicPr>
          <p:cNvPr id="19" name="Picture 18">
            <a:extLst>
              <a:ext uri="{FF2B5EF4-FFF2-40B4-BE49-F238E27FC236}">
                <a16:creationId xmlns:a16="http://schemas.microsoft.com/office/drawing/2014/main" id="{15A50452-D372-B290-A294-87E275AD5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29900" y="7553947"/>
            <a:ext cx="6889077" cy="2645893"/>
          </a:xfrm>
          <a:prstGeom prst="rect">
            <a:avLst/>
          </a:prstGeom>
        </p:spPr>
      </p:pic>
      <p:grpSp>
        <p:nvGrpSpPr>
          <p:cNvPr id="23" name="Group 22">
            <a:extLst>
              <a:ext uri="{FF2B5EF4-FFF2-40B4-BE49-F238E27FC236}">
                <a16:creationId xmlns:a16="http://schemas.microsoft.com/office/drawing/2014/main" id="{B581BDCC-E502-363C-A280-5AE1CE23D7D0}"/>
              </a:ext>
            </a:extLst>
          </p:cNvPr>
          <p:cNvGrpSpPr/>
          <p:nvPr/>
        </p:nvGrpSpPr>
        <p:grpSpPr>
          <a:xfrm>
            <a:off x="1793011" y="3705777"/>
            <a:ext cx="2286000" cy="2092136"/>
            <a:chOff x="1676400" y="3724698"/>
            <a:chExt cx="2286000" cy="2092136"/>
          </a:xfrm>
        </p:grpSpPr>
        <p:sp>
          <p:nvSpPr>
            <p:cNvPr id="20" name="Rectangle 19">
              <a:extLst>
                <a:ext uri="{FF2B5EF4-FFF2-40B4-BE49-F238E27FC236}">
                  <a16:creationId xmlns:a16="http://schemas.microsoft.com/office/drawing/2014/main" id="{B9443666-42B0-2F62-F624-C8A9A9A07144}"/>
                </a:ext>
              </a:extLst>
            </p:cNvPr>
            <p:cNvSpPr/>
            <p:nvPr/>
          </p:nvSpPr>
          <p:spPr>
            <a:xfrm>
              <a:off x="1676400" y="4501056"/>
              <a:ext cx="2286000" cy="794843"/>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pic>
          <p:nvPicPr>
            <p:cNvPr id="6146" name="Picture 2" descr="22,100+ Yellow Flower Clipart Stock Illustrations, Royalty-Free Vector  Graphics &amp; Clip Art - iStock">
              <a:extLst>
                <a:ext uri="{FF2B5EF4-FFF2-40B4-BE49-F238E27FC236}">
                  <a16:creationId xmlns:a16="http://schemas.microsoft.com/office/drawing/2014/main" id="{3B912B94-7BF0-2059-13EE-FCCB32ADF7B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0767" y="3724698"/>
              <a:ext cx="2092136" cy="2092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76C654D-C857-9A1F-86E3-D39001F06040}"/>
              </a:ext>
            </a:extLst>
          </p:cNvPr>
          <p:cNvGrpSpPr/>
          <p:nvPr/>
        </p:nvGrpSpPr>
        <p:grpSpPr>
          <a:xfrm>
            <a:off x="1775442" y="5530647"/>
            <a:ext cx="3055561" cy="1945137"/>
            <a:chOff x="1552655" y="5684564"/>
            <a:chExt cx="3055561" cy="1945137"/>
          </a:xfrm>
        </p:grpSpPr>
        <p:sp>
          <p:nvSpPr>
            <p:cNvPr id="21" name="Rectangle 20">
              <a:extLst>
                <a:ext uri="{FF2B5EF4-FFF2-40B4-BE49-F238E27FC236}">
                  <a16:creationId xmlns:a16="http://schemas.microsoft.com/office/drawing/2014/main" id="{F01A8CF4-A512-8809-4F61-5FB61D51C437}"/>
                </a:ext>
              </a:extLst>
            </p:cNvPr>
            <p:cNvSpPr/>
            <p:nvPr/>
          </p:nvSpPr>
          <p:spPr>
            <a:xfrm>
              <a:off x="1552655" y="6320830"/>
              <a:ext cx="3055561" cy="794843"/>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4" name="Picture 2" descr="22,100+ Yellow Flower Clipart Stock Illustrations, Royalty-Free Vector  Graphics &amp; Clip Art - iStock">
              <a:extLst>
                <a:ext uri="{FF2B5EF4-FFF2-40B4-BE49-F238E27FC236}">
                  <a16:creationId xmlns:a16="http://schemas.microsoft.com/office/drawing/2014/main" id="{993C92A6-3B37-7A51-9A5E-3A9E9D8B5339}"/>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87766" y="5684564"/>
              <a:ext cx="1945137" cy="19451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F7412CFF-F014-232B-A795-9E4FA5F1CB60}"/>
              </a:ext>
            </a:extLst>
          </p:cNvPr>
          <p:cNvGrpSpPr/>
          <p:nvPr/>
        </p:nvGrpSpPr>
        <p:grpSpPr>
          <a:xfrm>
            <a:off x="1696606" y="7411338"/>
            <a:ext cx="2133600" cy="1734569"/>
            <a:chOff x="1676400" y="7504338"/>
            <a:chExt cx="2133600" cy="1734569"/>
          </a:xfrm>
        </p:grpSpPr>
        <p:sp>
          <p:nvSpPr>
            <p:cNvPr id="22" name="Rectangle 21">
              <a:extLst>
                <a:ext uri="{FF2B5EF4-FFF2-40B4-BE49-F238E27FC236}">
                  <a16:creationId xmlns:a16="http://schemas.microsoft.com/office/drawing/2014/main" id="{BC492609-52B5-5809-FDF3-4B4CFFBDA1AE}"/>
                </a:ext>
              </a:extLst>
            </p:cNvPr>
            <p:cNvSpPr/>
            <p:nvPr/>
          </p:nvSpPr>
          <p:spPr>
            <a:xfrm>
              <a:off x="1676400" y="8042363"/>
              <a:ext cx="2133600" cy="794843"/>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6" name="Picture 2" descr="22,100+ Yellow Flower Clipart Stock Illustrations, Royalty-Free Vector  Graphics &amp; Clip Art - iStock">
              <a:extLst>
                <a:ext uri="{FF2B5EF4-FFF2-40B4-BE49-F238E27FC236}">
                  <a16:creationId xmlns:a16="http://schemas.microsoft.com/office/drawing/2014/main" id="{F6C9B226-3403-B460-7455-9BF87E3047C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5236" y="7504338"/>
              <a:ext cx="1734569" cy="1734569"/>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13"/>
          <a:stretch>
            <a:fillRect/>
          </a:stretch>
        </p:blipFill>
        <p:spPr>
          <a:xfrm>
            <a:off x="14321204" y="492391"/>
            <a:ext cx="3127519" cy="1749704"/>
          </a:xfrm>
          <a:prstGeom prst="rect">
            <a:avLst/>
          </a:prstGeom>
        </p:spPr>
      </p:pic>
    </p:spTree>
    <p:extLst>
      <p:ext uri="{BB962C8B-B14F-4D97-AF65-F5344CB8AC3E}">
        <p14:creationId xmlns:p14="http://schemas.microsoft.com/office/powerpoint/2010/main" val="189977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par>
                                <p:cTn id="33" presetID="14" presetClass="entr" presetSubtype="1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25"/>
                                        </p:tgtEl>
                                      </p:cBhvr>
                                    </p:animEffect>
                                    <p:anim calcmode="lin" valueType="num">
                                      <p:cBhvr>
                                        <p:cTn id="55" dur="1000"/>
                                        <p:tgtEl>
                                          <p:spTgt spid="25"/>
                                        </p:tgtEl>
                                        <p:attrNameLst>
                                          <p:attrName>ppt_x</p:attrName>
                                        </p:attrNameLst>
                                      </p:cBhvr>
                                      <p:tavLst>
                                        <p:tav tm="0">
                                          <p:val>
                                            <p:strVal val="ppt_x"/>
                                          </p:val>
                                        </p:tav>
                                        <p:tav tm="100000">
                                          <p:val>
                                            <p:strVal val="ppt_x"/>
                                          </p:val>
                                        </p:tav>
                                      </p:tavLst>
                                    </p:anim>
                                    <p:anim calcmode="lin" valueType="num">
                                      <p:cBhvr>
                                        <p:cTn id="56" dur="1000"/>
                                        <p:tgtEl>
                                          <p:spTgt spid="25"/>
                                        </p:tgtEl>
                                        <p:attrNameLst>
                                          <p:attrName>ppt_y</p:attrName>
                                        </p:attrNameLst>
                                      </p:cBhvr>
                                      <p:tavLst>
                                        <p:tav tm="0">
                                          <p:val>
                                            <p:strVal val="ppt_y"/>
                                          </p:val>
                                        </p:tav>
                                        <p:tav tm="100000">
                                          <p:val>
                                            <p:strVal val="ppt_y+.1"/>
                                          </p:val>
                                        </p:tav>
                                      </p:tavLst>
                                    </p:anim>
                                    <p:set>
                                      <p:cBhvr>
                                        <p:cTn id="57" dur="1" fill="hold">
                                          <p:stCondLst>
                                            <p:cond delay="999"/>
                                          </p:stCondLst>
                                        </p:cTn>
                                        <p:tgtEl>
                                          <p:spTgt spid="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nodeType="clickEffect">
                                  <p:stCondLst>
                                    <p:cond delay="0"/>
                                  </p:stCondLst>
                                  <p:childTnLst>
                                    <p:animEffect transition="out" filter="barn(inVertical)">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B990E-54AB-57B0-BD6B-CC025089DBEA}"/>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FEB61EA0-958A-BF4A-2F3F-2E2E74D2E4C5}"/>
              </a:ext>
            </a:extLst>
          </p:cNvPr>
          <p:cNvPicPr>
            <a:picLocks noChangeAspect="1"/>
          </p:cNvPicPr>
          <p:nvPr/>
        </p:nvPicPr>
        <p:blipFill>
          <a:blip r:embed="rId2"/>
          <a:srcRect t="29456"/>
          <a:stretch/>
        </p:blipFill>
        <p:spPr>
          <a:xfrm>
            <a:off x="-35170" y="0"/>
            <a:ext cx="18323169" cy="10310481"/>
          </a:xfrm>
          <a:prstGeom prst="rect">
            <a:avLst/>
          </a:prstGeom>
        </p:spPr>
      </p:pic>
      <p:pic>
        <p:nvPicPr>
          <p:cNvPr id="4" name="Picture 3">
            <a:extLst>
              <a:ext uri="{FF2B5EF4-FFF2-40B4-BE49-F238E27FC236}">
                <a16:creationId xmlns:a16="http://schemas.microsoft.com/office/drawing/2014/main" id="{94AA4F3F-E7E8-847C-67E8-12D0647C2AAE}"/>
              </a:ext>
            </a:extLst>
          </p:cNvPr>
          <p:cNvPicPr>
            <a:picLocks noChangeAspect="1"/>
          </p:cNvPicPr>
          <p:nvPr/>
        </p:nvPicPr>
        <p:blipFill>
          <a:blip r:embed="rId3"/>
          <a:stretch>
            <a:fillRect/>
          </a:stretch>
        </p:blipFill>
        <p:spPr>
          <a:xfrm>
            <a:off x="1828800" y="1028700"/>
            <a:ext cx="15180356" cy="2261812"/>
          </a:xfrm>
          <a:prstGeom prst="rect">
            <a:avLst/>
          </a:prstGeom>
        </p:spPr>
      </p:pic>
    </p:spTree>
    <p:extLst>
      <p:ext uri="{BB962C8B-B14F-4D97-AF65-F5344CB8AC3E}">
        <p14:creationId xmlns:p14="http://schemas.microsoft.com/office/powerpoint/2010/main" val="26517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121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a:extLst>
            <a:ext uri="{FF2B5EF4-FFF2-40B4-BE49-F238E27FC236}">
              <a16:creationId xmlns:a16="http://schemas.microsoft.com/office/drawing/2014/main" id="{B54108B1-A474-8721-10FF-9A6F60D398F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A24CF63-B5BE-65FB-E8D7-89B28AA73BF4}"/>
              </a:ext>
            </a:extLst>
          </p:cNvPr>
          <p:cNvSpPr/>
          <p:nvPr/>
        </p:nvSpPr>
        <p:spPr>
          <a:xfrm>
            <a:off x="914400" y="647700"/>
            <a:ext cx="16459200" cy="8915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26FB4F-8315-51BB-B556-BF684C55E9F8}"/>
              </a:ext>
            </a:extLst>
          </p:cNvPr>
          <p:cNvSpPr txBox="1"/>
          <p:nvPr/>
        </p:nvSpPr>
        <p:spPr>
          <a:xfrm>
            <a:off x="1582616" y="1140415"/>
            <a:ext cx="10363200" cy="4097532"/>
          </a:xfrm>
          <a:prstGeom prst="rect">
            <a:avLst/>
          </a:prstGeom>
          <a:noFill/>
        </p:spPr>
        <p:txBody>
          <a:bodyPr wrap="square">
            <a:spAutoFit/>
          </a:bodyPr>
          <a:lstStyle/>
          <a:p>
            <a:pPr algn="just">
              <a:lnSpc>
                <a:spcPct val="120000"/>
              </a:lnSpc>
            </a:pP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Kể</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tên</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một</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tấm</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gương</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hiếu</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học</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hoặc</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nói</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điều</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mà</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em</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biết</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về</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người</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đó</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a:t>
            </a:r>
          </a:p>
          <a:p>
            <a:pPr algn="just">
              <a:lnSpc>
                <a:spcPct val="120000"/>
              </a:lnSpc>
            </a:pP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Trong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việc</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học</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ai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là</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người</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truyền</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cảm</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hứng</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cho</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em</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nhiều</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nhất</a:t>
            </a:r>
            <a:r>
              <a:rPr lang="en-US" sz="44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7170" name="Picture 2" descr="hoa-sinh.pek.edu.vn">
            <a:extLst>
              <a:ext uri="{FF2B5EF4-FFF2-40B4-BE49-F238E27FC236}">
                <a16:creationId xmlns:a16="http://schemas.microsoft.com/office/drawing/2014/main" id="{B1A05DF5-9271-0DF5-00F8-DAD6FF890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09607">
            <a:off x="12526108" y="819443"/>
            <a:ext cx="4267200" cy="464027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ao Bá Quát: &quot;Thánh thơ&quot; Việt Nam Thế Kỷ 19">
            <a:extLst>
              <a:ext uri="{FF2B5EF4-FFF2-40B4-BE49-F238E27FC236}">
                <a16:creationId xmlns:a16="http://schemas.microsoft.com/office/drawing/2014/main" id="{4901AD6F-D4D8-FA88-276E-8C0CBAE3F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4677">
            <a:off x="5758962" y="5416062"/>
            <a:ext cx="5442438" cy="362829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hà văn, nhà giáo ưu tú Nguyễn Ngọc Ký - “người thầy kỳ diệu” - Báo Cao  Bằng điện tử">
            <a:extLst>
              <a:ext uri="{FF2B5EF4-FFF2-40B4-BE49-F238E27FC236}">
                <a16:creationId xmlns:a16="http://schemas.microsoft.com/office/drawing/2014/main" id="{0403CE2F-8229-76CA-E5D8-C75C0EBDE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98769">
            <a:off x="1762125" y="5810423"/>
            <a:ext cx="4759957" cy="33905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tấm gương tự học nổi tiếng ở Việt Nam – Dreamersmoms.org – Cập nhật  nhanh tin tức từ thiện">
            <a:extLst>
              <a:ext uri="{FF2B5EF4-FFF2-40B4-BE49-F238E27FC236}">
                <a16:creationId xmlns:a16="http://schemas.microsoft.com/office/drawing/2014/main" id="{D83B97E5-679B-3159-971A-56B610F5F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43572">
            <a:off x="10863422" y="5336826"/>
            <a:ext cx="6188063" cy="4273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59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6"/>
                                        </p:tgtEl>
                                        <p:attrNameLst>
                                          <p:attrName>style.visibility</p:attrName>
                                        </p:attrNameLst>
                                      </p:cBhvr>
                                      <p:to>
                                        <p:strVal val="visible"/>
                                      </p:to>
                                    </p:set>
                                    <p:animEffect transition="in" filter="randombar(horizontal)">
                                      <p:cBhvr>
                                        <p:cTn id="12" dur="500"/>
                                        <p:tgtEl>
                                          <p:spTgt spid="7176"/>
                                        </p:tgtEl>
                                      </p:cBhvr>
                                    </p:animEffect>
                                  </p:childTnLst>
                                </p:cTn>
                              </p:par>
                              <p:par>
                                <p:cTn id="13" presetID="14" presetClass="entr" presetSubtype="10"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randombar(horizontal)">
                                      <p:cBhvr>
                                        <p:cTn id="15" dur="500"/>
                                        <p:tgtEl>
                                          <p:spTgt spid="7174"/>
                                        </p:tgtEl>
                                      </p:cBhvr>
                                    </p:animEffect>
                                  </p:childTnLst>
                                </p:cTn>
                              </p:par>
                              <p:par>
                                <p:cTn id="16" presetID="14" presetClass="entr" presetSubtype="1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randombar(horizontal)">
                                      <p:cBhvr>
                                        <p:cTn id="18" dur="500"/>
                                        <p:tgtEl>
                                          <p:spTgt spid="7172"/>
                                        </p:tgtEl>
                                      </p:cBhvr>
                                    </p:animEffect>
                                  </p:childTnLst>
                                </p:cTn>
                              </p:par>
                              <p:par>
                                <p:cTn id="19" presetID="14" presetClass="entr" presetSubtype="10"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randombar(horizontal)">
                                      <p:cBhvr>
                                        <p:cTn id="2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BE3E8-2A24-4190-E2A9-AB5ABDC9F972}"/>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8E7E613F-811D-EC3D-9A95-76488177E0EA}"/>
              </a:ext>
            </a:extLst>
          </p:cNvPr>
          <p:cNvPicPr>
            <a:picLocks noChangeAspect="1"/>
          </p:cNvPicPr>
          <p:nvPr/>
        </p:nvPicPr>
        <p:blipFill>
          <a:blip r:embed="rId2"/>
          <a:srcRect t="29456"/>
          <a:stretch/>
        </p:blipFill>
        <p:spPr>
          <a:xfrm>
            <a:off x="-35170" y="0"/>
            <a:ext cx="18323169" cy="10310481"/>
          </a:xfrm>
          <a:prstGeom prst="rect">
            <a:avLst/>
          </a:prstGeom>
        </p:spPr>
      </p:pic>
      <p:pic>
        <p:nvPicPr>
          <p:cNvPr id="2" name="Picture 1">
            <a:extLst>
              <a:ext uri="{FF2B5EF4-FFF2-40B4-BE49-F238E27FC236}">
                <a16:creationId xmlns:a16="http://schemas.microsoft.com/office/drawing/2014/main" id="{C081EBA2-6E2D-ACAC-3320-69358F434661}"/>
              </a:ext>
            </a:extLst>
          </p:cNvPr>
          <p:cNvPicPr>
            <a:picLocks noChangeAspect="1"/>
          </p:cNvPicPr>
          <p:nvPr/>
        </p:nvPicPr>
        <p:blipFill>
          <a:blip r:embed="rId3"/>
          <a:stretch>
            <a:fillRect/>
          </a:stretch>
        </p:blipFill>
        <p:spPr>
          <a:xfrm>
            <a:off x="1569767" y="1257300"/>
            <a:ext cx="15113294" cy="7315834"/>
          </a:xfrm>
          <a:prstGeom prst="rect">
            <a:avLst/>
          </a:prstGeom>
        </p:spPr>
      </p:pic>
    </p:spTree>
    <p:extLst>
      <p:ext uri="{BB962C8B-B14F-4D97-AF65-F5344CB8AC3E}">
        <p14:creationId xmlns:p14="http://schemas.microsoft.com/office/powerpoint/2010/main" val="264335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960" y="0"/>
            <a:ext cx="18453912"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52000"/>
              </a:blip>
              <a:stretch>
                <a:fillRect/>
              </a:stretch>
            </a:blipFill>
          </p:spPr>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52000"/>
              </a:blip>
              <a:stretch>
                <a:fillRect/>
              </a:stretch>
            </a:blipFill>
          </p:spPr>
        </p:sp>
      </p:grpSp>
      <p:grpSp>
        <p:nvGrpSpPr>
          <p:cNvPr id="5" name="Group 5"/>
          <p:cNvGrpSpPr/>
          <p:nvPr/>
        </p:nvGrpSpPr>
        <p:grpSpPr>
          <a:xfrm>
            <a:off x="-479153" y="571500"/>
            <a:ext cx="19224353" cy="9448800"/>
            <a:chOff x="0" y="0"/>
            <a:chExt cx="19688870" cy="9660897"/>
          </a:xfrm>
        </p:grpSpPr>
        <p:grpSp>
          <p:nvGrpSpPr>
            <p:cNvPr id="6" name="Group 6"/>
            <p:cNvGrpSpPr/>
            <p:nvPr/>
          </p:nvGrpSpPr>
          <p:grpSpPr>
            <a:xfrm>
              <a:off x="339260" y="0"/>
              <a:ext cx="19010350" cy="9660897"/>
              <a:chOff x="0" y="0"/>
              <a:chExt cx="3755131" cy="1908325"/>
            </a:xfrm>
          </p:grpSpPr>
          <p:sp>
            <p:nvSpPr>
              <p:cNvPr id="7" name="Freeform 7"/>
              <p:cNvSpPr/>
              <p:nvPr/>
            </p:nvSpPr>
            <p:spPr>
              <a:xfrm>
                <a:off x="0" y="0"/>
                <a:ext cx="3755131" cy="1908325"/>
              </a:xfrm>
              <a:custGeom>
                <a:avLst/>
                <a:gdLst/>
                <a:ahLst/>
                <a:cxnLst/>
                <a:rect l="l" t="t" r="r" b="b"/>
                <a:pathLst>
                  <a:path w="3755131" h="1908325">
                    <a:moveTo>
                      <a:pt x="7602" y="0"/>
                    </a:moveTo>
                    <a:lnTo>
                      <a:pt x="3747529" y="0"/>
                    </a:lnTo>
                    <a:cubicBezTo>
                      <a:pt x="3749545" y="0"/>
                      <a:pt x="3751479" y="801"/>
                      <a:pt x="3752904" y="2227"/>
                    </a:cubicBezTo>
                    <a:cubicBezTo>
                      <a:pt x="3754330" y="3652"/>
                      <a:pt x="3755131" y="5586"/>
                      <a:pt x="3755131" y="7602"/>
                    </a:cubicBezTo>
                    <a:lnTo>
                      <a:pt x="3755131" y="1900724"/>
                    </a:lnTo>
                    <a:cubicBezTo>
                      <a:pt x="3755131" y="1904922"/>
                      <a:pt x="3751727" y="1908325"/>
                      <a:pt x="3747529" y="1908325"/>
                    </a:cubicBezTo>
                    <a:lnTo>
                      <a:pt x="7602" y="1908325"/>
                    </a:lnTo>
                    <a:cubicBezTo>
                      <a:pt x="3404" y="1908325"/>
                      <a:pt x="0" y="1904922"/>
                      <a:pt x="0" y="1900724"/>
                    </a:cubicBezTo>
                    <a:lnTo>
                      <a:pt x="0" y="7602"/>
                    </a:lnTo>
                    <a:cubicBezTo>
                      <a:pt x="0" y="3404"/>
                      <a:pt x="3404" y="0"/>
                      <a:pt x="7602" y="0"/>
                    </a:cubicBezTo>
                    <a:close/>
                  </a:path>
                </a:pathLst>
              </a:custGeom>
              <a:solidFill>
                <a:srgbClr val="013A23"/>
              </a:solidFill>
            </p:spPr>
          </p:sp>
          <p:sp>
            <p:nvSpPr>
              <p:cNvPr id="8" name="TextBox 8"/>
              <p:cNvSpPr txBox="1"/>
              <p:nvPr/>
            </p:nvSpPr>
            <p:spPr>
              <a:xfrm>
                <a:off x="0" y="-104775"/>
                <a:ext cx="3755131" cy="2013100"/>
              </a:xfrm>
              <a:prstGeom prst="rect">
                <a:avLst/>
              </a:prstGeom>
            </p:spPr>
            <p:txBody>
              <a:bodyPr lIns="50800" tIns="50800" rIns="50800" bIns="50800" rtlCol="0" anchor="ctr"/>
              <a:lstStyle/>
              <a:p>
                <a:pPr algn="ctr">
                  <a:lnSpc>
                    <a:spcPts val="3531"/>
                  </a:lnSpc>
                </a:pPr>
                <a:endParaRPr/>
              </a:p>
            </p:txBody>
          </p:sp>
        </p:grpSp>
        <p:sp>
          <p:nvSpPr>
            <p:cNvPr id="11" name="TextBox 11"/>
            <p:cNvSpPr txBox="1"/>
            <p:nvPr/>
          </p:nvSpPr>
          <p:spPr>
            <a:xfrm>
              <a:off x="0" y="8494030"/>
              <a:ext cx="19688869" cy="1166867"/>
            </a:xfrm>
            <a:prstGeom prst="rect">
              <a:avLst/>
            </a:prstGeom>
          </p:spPr>
          <p:txBody>
            <a:bodyPr lIns="50800" tIns="50800" rIns="50800" bIns="50800" rtlCol="0" anchor="ctr"/>
            <a:lstStyle/>
            <a:p>
              <a:pPr algn="ctr">
                <a:lnSpc>
                  <a:spcPts val="3531"/>
                </a:lnSpc>
              </a:pPr>
              <a:endParaRPr/>
            </a:p>
          </p:txBody>
        </p:sp>
        <p:sp>
          <p:nvSpPr>
            <p:cNvPr id="12" name="Freeform 12"/>
            <p:cNvSpPr/>
            <p:nvPr/>
          </p:nvSpPr>
          <p:spPr>
            <a:xfrm>
              <a:off x="339260"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blipFill>
              <a:blip r:embed="rId3">
                <a:alphaModFix amt="46000"/>
              </a:blip>
              <a:stretch>
                <a:fillRect t="-2663" b="-2663"/>
              </a:stretch>
            </a:blipFill>
          </p:spPr>
        </p:sp>
        <p:sp>
          <p:nvSpPr>
            <p:cNvPr id="13" name="Freeform 13"/>
            <p:cNvSpPr/>
            <p:nvPr/>
          </p:nvSpPr>
          <p:spPr>
            <a:xfrm>
              <a:off x="9844435"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blipFill>
              <a:blip r:embed="rId3">
                <a:alphaModFix amt="46000"/>
              </a:blip>
              <a:stretch>
                <a:fillRect t="-2663" b="-2663"/>
              </a:stretch>
            </a:blipFill>
          </p:spPr>
        </p:sp>
        <p:sp>
          <p:nvSpPr>
            <p:cNvPr id="15" name="Freeform 15"/>
            <p:cNvSpPr/>
            <p:nvPr/>
          </p:nvSpPr>
          <p:spPr>
            <a:xfrm>
              <a:off x="9844435" y="9024454"/>
              <a:ext cx="9844435" cy="636443"/>
            </a:xfrm>
            <a:custGeom>
              <a:avLst/>
              <a:gdLst/>
              <a:ahLst/>
              <a:cxnLst/>
              <a:rect l="l" t="t" r="r" b="b"/>
              <a:pathLst>
                <a:path w="9844435" h="636443">
                  <a:moveTo>
                    <a:pt x="0" y="0"/>
                  </a:moveTo>
                  <a:lnTo>
                    <a:pt x="9844434" y="0"/>
                  </a:lnTo>
                  <a:lnTo>
                    <a:pt x="9844434" y="636443"/>
                  </a:lnTo>
                  <a:lnTo>
                    <a:pt x="0" y="636443"/>
                  </a:lnTo>
                  <a:lnTo>
                    <a:pt x="0" y="0"/>
                  </a:lnTo>
                  <a:close/>
                </a:path>
              </a:pathLst>
            </a:custGeom>
            <a:blipFill>
              <a:blip r:embed="rId3">
                <a:alphaModFix amt="98000"/>
              </a:blip>
              <a:stretch>
                <a:fillRect t="-1405890" b="-40898"/>
              </a:stretch>
            </a:blipFill>
          </p:spPr>
        </p:sp>
      </p:grpSp>
      <p:sp>
        <p:nvSpPr>
          <p:cNvPr id="41" name="TextBox 40">
            <a:extLst>
              <a:ext uri="{FF2B5EF4-FFF2-40B4-BE49-F238E27FC236}">
                <a16:creationId xmlns:a16="http://schemas.microsoft.com/office/drawing/2014/main" id="{C6CB5247-12FB-0603-40AC-48B394BFD21E}"/>
              </a:ext>
            </a:extLst>
          </p:cNvPr>
          <p:cNvSpPr txBox="1"/>
          <p:nvPr/>
        </p:nvSpPr>
        <p:spPr>
          <a:xfrm>
            <a:off x="496252" y="800100"/>
            <a:ext cx="17373600" cy="9264075"/>
          </a:xfrm>
          <a:prstGeom prst="rect">
            <a:avLst/>
          </a:prstGeom>
          <a:noFill/>
        </p:spPr>
        <p:txBody>
          <a:bodyPr wrap="square">
            <a:spAutoFit/>
          </a:bodyPr>
          <a:lstStyle/>
          <a:p>
            <a:pPr algn="ctr"/>
            <a:r>
              <a:rPr lang="vi-VN" sz="3600" b="1" i="0" dirty="0">
                <a:solidFill>
                  <a:srgbClr val="FFFF00"/>
                </a:solidFill>
                <a:effectLst/>
                <a:latin typeface="Open Sans" panose="020B0606030504020204" pitchFamily="34" charset="0"/>
                <a:ea typeface="Open Sans" panose="020B0606030504020204" pitchFamily="34" charset="0"/>
                <a:cs typeface="Open Sans" panose="020B0606030504020204" pitchFamily="34" charset="0"/>
              </a:rPr>
              <a:t>Tinh thần học tập của nhà Phi-lít</a:t>
            </a:r>
            <a:endParaRPr lang="vi-VN" sz="3600" b="0" i="0" dirty="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Phi-lít, hãy cho cha biết hôm nay con học được gì mới.</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Con biết được dân số Nê-pan là bao nhiêu. – Phi-lít dáp.</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Dân số của Nê-pan à? Ừ, tốt lắm! – Cha cậu nói.</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Sau đó, cha quay sang hỏi mẹ:</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Mẹ nó có biết dân số của Nê-pan là bao nhiêu không?</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Mẹ cậu cười, hỏi lại:</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Nê-pan ư? Nó ở đâu nhỉ?</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Phi-lít! – Cha nói. – Con mang bản đồ thế giới ra đây, chúng ta cùng xem vị trí địa lí của Nê-pan nhé!</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Tấm bản đồ được trải ra nền nhà. Cả nhà xúm lại tìm xem Nê-pan ở đâu.</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algn="r"/>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vi-VN" sz="2800" b="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Theo</a:t>
            </a:r>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Trương Cần)</a:t>
            </a:r>
          </a:p>
        </p:txBody>
      </p:sp>
      <p:pic>
        <p:nvPicPr>
          <p:cNvPr id="9" name="Picture 8"/>
          <p:cNvPicPr>
            <a:picLocks noChangeAspect="1"/>
          </p:cNvPicPr>
          <p:nvPr/>
        </p:nvPicPr>
        <p:blipFill>
          <a:blip r:embed="rId4"/>
          <a:stretch>
            <a:fillRect/>
          </a:stretch>
        </p:blipFill>
        <p:spPr>
          <a:xfrm>
            <a:off x="9723208" y="3603178"/>
            <a:ext cx="7242676" cy="3657917"/>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7" name="Table 17"/>
          <p:cNvGraphicFramePr>
            <a:graphicFrameLocks noGrp="1"/>
          </p:cNvGraphicFramePr>
          <p:nvPr>
            <p:extLst>
              <p:ext uri="{D42A27DB-BD31-4B8C-83A1-F6EECF244321}">
                <p14:modId xmlns:p14="http://schemas.microsoft.com/office/powerpoint/2010/main" val="3672147623"/>
              </p:ext>
            </p:extLst>
          </p:nvPr>
        </p:nvGraphicFramePr>
        <p:xfrm>
          <a:off x="1125141" y="4139295"/>
          <a:ext cx="16037718" cy="1800000"/>
        </p:xfrm>
        <a:graphic>
          <a:graphicData uri="http://schemas.openxmlformats.org/drawingml/2006/table">
            <a:tbl>
              <a:tblPr/>
              <a:tblGrid>
                <a:gridCol w="2664618">
                  <a:extLst>
                    <a:ext uri="{9D8B030D-6E8A-4147-A177-3AD203B41FA5}">
                      <a16:colId xmlns:a16="http://schemas.microsoft.com/office/drawing/2014/main" val="20000"/>
                    </a:ext>
                  </a:extLst>
                </a:gridCol>
                <a:gridCol w="13373100">
                  <a:extLst>
                    <a:ext uri="{9D8B030D-6E8A-4147-A177-3AD203B41FA5}">
                      <a16:colId xmlns:a16="http://schemas.microsoft.com/office/drawing/2014/main" val="20001"/>
                    </a:ext>
                  </a:extLst>
                </a:gridCol>
              </a:tblGrid>
              <a:tr h="1800000">
                <a:tc>
                  <a:txBody>
                    <a:bodyPr/>
                    <a:lstStyle/>
                    <a:p>
                      <a:pPr algn="ctr">
                        <a:lnSpc>
                          <a:spcPts val="4664"/>
                        </a:lnSpc>
                        <a:defRPr/>
                      </a:pPr>
                      <a:r>
                        <a:rPr lang="en-US" sz="7200" dirty="0">
                          <a:solidFill>
                            <a:srgbClr val="FFFFFF"/>
                          </a:solidFill>
                          <a:latin typeface="Darumadrop One"/>
                          <a:ea typeface="Darumadrop One"/>
                          <a:cs typeface="Darumadrop One"/>
                          <a:sym typeface="Darumadrop One"/>
                        </a:rPr>
                        <a:t>1</a:t>
                      </a:r>
                      <a:endParaRPr lang="en-US" sz="7200" dirty="0"/>
                    </a:p>
                  </a:txBody>
                  <a:tcPr marL="151450" marR="151450" marT="151450" marB="151450" anchor="ctr">
                    <a:lnL w="21779" cap="flat" cmpd="sng" algn="ctr">
                      <a:solidFill>
                        <a:srgbClr val="FFFFFF"/>
                      </a:solidFill>
                      <a:prstDash val="solid"/>
                      <a:round/>
                      <a:headEnd type="none" w="med" len="med"/>
                      <a:tailEnd type="none" w="med" len="med"/>
                    </a:lnL>
                    <a:lnR w="21779" cap="flat" cmpd="sng" algn="ctr">
                      <a:solidFill>
                        <a:srgbClr val="FFFFFF"/>
                      </a:solidFill>
                      <a:prstDash val="solid"/>
                      <a:round/>
                      <a:headEnd type="none" w="med" len="med"/>
                      <a:tailEnd type="none" w="med" len="med"/>
                    </a:lnR>
                    <a:lnT w="21779" cap="flat" cmpd="sng" algn="ctr">
                      <a:solidFill>
                        <a:srgbClr val="FFFFFF"/>
                      </a:solidFill>
                      <a:prstDash val="solid"/>
                      <a:round/>
                      <a:headEnd type="none" w="med" len="med"/>
                      <a:tailEnd type="none" w="med" len="med"/>
                    </a:lnT>
                    <a:lnB w="21779" cap="flat" cmpd="sng" algn="ctr">
                      <a:solidFill>
                        <a:srgbClr val="FFFFFF"/>
                      </a:solidFill>
                      <a:prstDash val="solid"/>
                      <a:round/>
                      <a:headEnd type="none" w="med" len="med"/>
                      <a:tailEnd type="none" w="med" len="med"/>
                    </a:lnB>
                    <a:solidFill>
                      <a:srgbClr val="013A23"/>
                    </a:solidFill>
                  </a:tcPr>
                </a:tc>
                <a:tc>
                  <a:txBody>
                    <a:bodyPr/>
                    <a:lstStyle/>
                    <a:p>
                      <a:pPr algn="l">
                        <a:lnSpc>
                          <a:spcPts val="2915"/>
                        </a:lnSpc>
                        <a:defRPr/>
                      </a:pPr>
                      <a:r>
                        <a:rPr lang="en-US" sz="5400" b="1" i="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Từ</a:t>
                      </a:r>
                      <a:r>
                        <a:rPr lang="en-US" sz="54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vi-VN" sz="54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Phi-lít sinh ra </a:t>
                      </a:r>
                      <a:r>
                        <a:rPr lang="en-US" sz="5400" b="1" i="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đến</a:t>
                      </a:r>
                      <a:r>
                        <a:rPr lang="en-US" sz="54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giáo</a:t>
                      </a:r>
                      <a:r>
                        <a:rPr lang="en-US" sz="54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dục</a:t>
                      </a:r>
                      <a:r>
                        <a:rPr lang="en-US" sz="54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của</a:t>
                      </a:r>
                      <a:r>
                        <a:rPr lang="en-US" sz="54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cha.</a:t>
                      </a:r>
                      <a:endParaRPr lang="en-US" sz="2800" dirty="0"/>
                    </a:p>
                  </a:txBody>
                  <a:tcPr marL="151450" marR="151450" marT="151450" marB="151450" anchor="ctr">
                    <a:lnL w="21779" cap="flat" cmpd="sng" algn="ctr">
                      <a:solidFill>
                        <a:srgbClr val="FFFFFF"/>
                      </a:solidFill>
                      <a:prstDash val="solid"/>
                      <a:round/>
                      <a:headEnd type="none" w="med" len="med"/>
                      <a:tailEnd type="none" w="med" len="med"/>
                    </a:lnL>
                    <a:lnR w="21779" cap="flat" cmpd="sng" algn="ctr">
                      <a:solidFill>
                        <a:srgbClr val="FFFFFF"/>
                      </a:solidFill>
                      <a:prstDash val="solid"/>
                      <a:round/>
                      <a:headEnd type="none" w="med" len="med"/>
                      <a:tailEnd type="none" w="med" len="med"/>
                    </a:lnR>
                    <a:lnT w="21779" cap="flat" cmpd="sng" algn="ctr">
                      <a:solidFill>
                        <a:srgbClr val="FFFFFF"/>
                      </a:solidFill>
                      <a:prstDash val="solid"/>
                      <a:round/>
                      <a:headEnd type="none" w="med" len="med"/>
                      <a:tailEnd type="none" w="med" len="med"/>
                    </a:lnT>
                    <a:lnB w="21779" cap="flat" cmpd="sng" algn="ctr">
                      <a:solidFill>
                        <a:srgbClr val="FFFFFF"/>
                      </a:solidFill>
                      <a:prstDash val="solid"/>
                      <a:round/>
                      <a:headEnd type="none" w="med" len="med"/>
                      <a:tailEnd type="none" w="med" len="med"/>
                    </a:lnB>
                    <a:solidFill>
                      <a:srgbClr val="9F6A3E"/>
                    </a:solidFill>
                  </a:tcPr>
                </a:tc>
                <a:extLst>
                  <a:ext uri="{0D108BD9-81ED-4DB2-BD59-A6C34878D82A}">
                    <a16:rowId xmlns:a16="http://schemas.microsoft.com/office/drawing/2014/main" val="10000"/>
                  </a:ext>
                </a:extLst>
              </a:tr>
            </a:tbl>
          </a:graphicData>
        </a:graphic>
      </p:graphicFrame>
      <p:graphicFrame>
        <p:nvGraphicFramePr>
          <p:cNvPr id="20" name="Table 20"/>
          <p:cNvGraphicFramePr>
            <a:graphicFrameLocks noGrp="1"/>
          </p:cNvGraphicFramePr>
          <p:nvPr>
            <p:extLst>
              <p:ext uri="{D42A27DB-BD31-4B8C-83A1-F6EECF244321}">
                <p14:modId xmlns:p14="http://schemas.microsoft.com/office/powerpoint/2010/main" val="3000752104"/>
              </p:ext>
            </p:extLst>
          </p:nvPr>
        </p:nvGraphicFramePr>
        <p:xfrm>
          <a:off x="1138465" y="8161011"/>
          <a:ext cx="16024394" cy="1800000"/>
        </p:xfrm>
        <a:graphic>
          <a:graphicData uri="http://schemas.openxmlformats.org/drawingml/2006/table">
            <a:tbl>
              <a:tblPr/>
              <a:tblGrid>
                <a:gridCol w="2727494">
                  <a:extLst>
                    <a:ext uri="{9D8B030D-6E8A-4147-A177-3AD203B41FA5}">
                      <a16:colId xmlns:a16="http://schemas.microsoft.com/office/drawing/2014/main" val="20000"/>
                    </a:ext>
                  </a:extLst>
                </a:gridCol>
                <a:gridCol w="13296900">
                  <a:extLst>
                    <a:ext uri="{9D8B030D-6E8A-4147-A177-3AD203B41FA5}">
                      <a16:colId xmlns:a16="http://schemas.microsoft.com/office/drawing/2014/main" val="20001"/>
                    </a:ext>
                  </a:extLst>
                </a:gridCol>
              </a:tblGrid>
              <a:tr h="1800000">
                <a:tc>
                  <a:txBody>
                    <a:bodyPr/>
                    <a:lstStyle/>
                    <a:p>
                      <a:pPr algn="ctr">
                        <a:lnSpc>
                          <a:spcPts val="4664"/>
                        </a:lnSpc>
                        <a:defRPr/>
                      </a:pPr>
                      <a:r>
                        <a:rPr lang="en-US" sz="7200" dirty="0">
                          <a:solidFill>
                            <a:srgbClr val="FFFFFF"/>
                          </a:solidFill>
                          <a:latin typeface="Darumadrop One"/>
                          <a:ea typeface="Darumadrop One"/>
                          <a:cs typeface="Darumadrop One"/>
                          <a:sym typeface="Darumadrop One"/>
                        </a:rPr>
                        <a:t>3</a:t>
                      </a:r>
                      <a:endParaRPr lang="en-US" sz="7200" dirty="0"/>
                    </a:p>
                  </a:txBody>
                  <a:tcPr marL="151450" marR="151450" marT="151450" marB="151450" anchor="ctr">
                    <a:lnL w="21779" cap="flat" cmpd="sng" algn="ctr">
                      <a:solidFill>
                        <a:srgbClr val="FFFFFF"/>
                      </a:solidFill>
                      <a:prstDash val="solid"/>
                      <a:round/>
                      <a:headEnd type="none" w="med" len="med"/>
                      <a:tailEnd type="none" w="med" len="med"/>
                    </a:lnL>
                    <a:lnR w="21779" cap="flat" cmpd="sng" algn="ctr">
                      <a:solidFill>
                        <a:srgbClr val="FFFFFF"/>
                      </a:solidFill>
                      <a:prstDash val="solid"/>
                      <a:round/>
                      <a:headEnd type="none" w="med" len="med"/>
                      <a:tailEnd type="none" w="med" len="med"/>
                    </a:lnR>
                    <a:lnT w="21779" cap="flat" cmpd="sng" algn="ctr">
                      <a:solidFill>
                        <a:srgbClr val="FFFFFF"/>
                      </a:solidFill>
                      <a:prstDash val="solid"/>
                      <a:round/>
                      <a:headEnd type="none" w="med" len="med"/>
                      <a:tailEnd type="none" w="med" len="med"/>
                    </a:lnT>
                    <a:lnB w="21779" cap="flat" cmpd="sng" algn="ctr">
                      <a:solidFill>
                        <a:srgbClr val="FFFFFF"/>
                      </a:solidFill>
                      <a:prstDash val="solid"/>
                      <a:round/>
                      <a:headEnd type="none" w="med" len="med"/>
                      <a:tailEnd type="none" w="med" len="med"/>
                    </a:lnB>
                    <a:solidFill>
                      <a:srgbClr val="013A23"/>
                    </a:solidFill>
                  </a:tcPr>
                </a:tc>
                <a:tc>
                  <a:txBody>
                    <a:bodyPr/>
                    <a:lstStyle/>
                    <a:p>
                      <a:pPr algn="l">
                        <a:lnSpc>
                          <a:spcPts val="2915"/>
                        </a:lnSpc>
                        <a:defRPr/>
                      </a:pP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Thời</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thơ</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ấu</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b="1" i="1"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đến</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hết</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a:t>
                      </a:r>
                      <a:endParaRPr lang="en-US" sz="5400" dirty="0">
                        <a:latin typeface="Open Sans" panose="020B0606030504020204" pitchFamily="34" charset="0"/>
                        <a:ea typeface="Open Sans" panose="020B0606030504020204" pitchFamily="34" charset="0"/>
                        <a:cs typeface="Open Sans" panose="020B0606030504020204" pitchFamily="34" charset="0"/>
                      </a:endParaRPr>
                    </a:p>
                  </a:txBody>
                  <a:tcPr marL="151450" marR="151450" marT="151450" marB="151450" anchor="ctr">
                    <a:lnL w="21779" cap="flat" cmpd="sng" algn="ctr">
                      <a:solidFill>
                        <a:srgbClr val="FFFFFF"/>
                      </a:solidFill>
                      <a:prstDash val="solid"/>
                      <a:round/>
                      <a:headEnd type="none" w="med" len="med"/>
                      <a:tailEnd type="none" w="med" len="med"/>
                    </a:lnL>
                    <a:lnR w="21779" cap="flat" cmpd="sng" algn="ctr">
                      <a:solidFill>
                        <a:srgbClr val="FFFFFF"/>
                      </a:solidFill>
                      <a:prstDash val="solid"/>
                      <a:round/>
                      <a:headEnd type="none" w="med" len="med"/>
                      <a:tailEnd type="none" w="med" len="med"/>
                    </a:lnR>
                    <a:lnT w="21779" cap="flat" cmpd="sng" algn="ctr">
                      <a:solidFill>
                        <a:srgbClr val="FFFFFF"/>
                      </a:solidFill>
                      <a:prstDash val="solid"/>
                      <a:round/>
                      <a:headEnd type="none" w="med" len="med"/>
                      <a:tailEnd type="none" w="med" len="med"/>
                    </a:lnT>
                    <a:lnB w="21779" cap="flat" cmpd="sng" algn="ctr">
                      <a:solidFill>
                        <a:srgbClr val="FFFFFF"/>
                      </a:solidFill>
                      <a:prstDash val="solid"/>
                      <a:round/>
                      <a:headEnd type="none" w="med" len="med"/>
                      <a:tailEnd type="none" w="med" len="med"/>
                    </a:lnB>
                    <a:solidFill>
                      <a:srgbClr val="9F6A3E"/>
                    </a:solidFill>
                  </a:tcPr>
                </a:tc>
                <a:extLst>
                  <a:ext uri="{0D108BD9-81ED-4DB2-BD59-A6C34878D82A}">
                    <a16:rowId xmlns:a16="http://schemas.microsoft.com/office/drawing/2014/main" val="10000"/>
                  </a:ext>
                </a:extLst>
              </a:tr>
            </a:tbl>
          </a:graphicData>
        </a:graphic>
      </p:graphicFrame>
      <p:graphicFrame>
        <p:nvGraphicFramePr>
          <p:cNvPr id="21" name="Table 21"/>
          <p:cNvGraphicFramePr>
            <a:graphicFrameLocks noGrp="1"/>
          </p:cNvGraphicFramePr>
          <p:nvPr>
            <p:extLst>
              <p:ext uri="{D42A27DB-BD31-4B8C-83A1-F6EECF244321}">
                <p14:modId xmlns:p14="http://schemas.microsoft.com/office/powerpoint/2010/main" val="2642404848"/>
              </p:ext>
            </p:extLst>
          </p:nvPr>
        </p:nvGraphicFramePr>
        <p:xfrm>
          <a:off x="1125141" y="6108498"/>
          <a:ext cx="16037718" cy="1948820"/>
        </p:xfrm>
        <a:graphic>
          <a:graphicData uri="http://schemas.openxmlformats.org/drawingml/2006/table">
            <a:tbl>
              <a:tblPr/>
              <a:tblGrid>
                <a:gridCol w="2664618">
                  <a:extLst>
                    <a:ext uri="{9D8B030D-6E8A-4147-A177-3AD203B41FA5}">
                      <a16:colId xmlns:a16="http://schemas.microsoft.com/office/drawing/2014/main" val="20000"/>
                    </a:ext>
                  </a:extLst>
                </a:gridCol>
                <a:gridCol w="13373100">
                  <a:extLst>
                    <a:ext uri="{9D8B030D-6E8A-4147-A177-3AD203B41FA5}">
                      <a16:colId xmlns:a16="http://schemas.microsoft.com/office/drawing/2014/main" val="20001"/>
                    </a:ext>
                  </a:extLst>
                </a:gridCol>
              </a:tblGrid>
              <a:tr h="1800000">
                <a:tc>
                  <a:txBody>
                    <a:bodyPr/>
                    <a:lstStyle/>
                    <a:p>
                      <a:pPr algn="ctr">
                        <a:lnSpc>
                          <a:spcPts val="4664"/>
                        </a:lnSpc>
                        <a:defRPr/>
                      </a:pPr>
                      <a:r>
                        <a:rPr lang="en-US" sz="7200" dirty="0">
                          <a:solidFill>
                            <a:srgbClr val="FFFFFF"/>
                          </a:solidFill>
                          <a:latin typeface="Darumadrop One"/>
                          <a:ea typeface="Darumadrop One"/>
                          <a:cs typeface="Darumadrop One"/>
                          <a:sym typeface="Darumadrop One"/>
                        </a:rPr>
                        <a:t>2</a:t>
                      </a:r>
                      <a:endParaRPr lang="en-US" sz="7200" dirty="0"/>
                    </a:p>
                  </a:txBody>
                  <a:tcPr marL="151450" marR="151450" marT="151450" marB="151450" anchor="ctr">
                    <a:lnL w="21779" cap="flat" cmpd="sng" algn="ctr">
                      <a:solidFill>
                        <a:srgbClr val="FFFFFF"/>
                      </a:solidFill>
                      <a:prstDash val="solid"/>
                      <a:round/>
                      <a:headEnd type="none" w="med" len="med"/>
                      <a:tailEnd type="none" w="med" len="med"/>
                    </a:lnL>
                    <a:lnR w="21779" cap="flat" cmpd="sng" algn="ctr">
                      <a:solidFill>
                        <a:srgbClr val="FFFFFF"/>
                      </a:solidFill>
                      <a:prstDash val="solid"/>
                      <a:round/>
                      <a:headEnd type="none" w="med" len="med"/>
                      <a:tailEnd type="none" w="med" len="med"/>
                    </a:lnR>
                    <a:lnT w="21779" cap="flat" cmpd="sng" algn="ctr">
                      <a:solidFill>
                        <a:srgbClr val="FFFFFF"/>
                      </a:solidFill>
                      <a:prstDash val="solid"/>
                      <a:round/>
                      <a:headEnd type="none" w="med" len="med"/>
                      <a:tailEnd type="none" w="med" len="med"/>
                    </a:lnT>
                    <a:lnB w="21779" cap="flat" cmpd="sng" algn="ctr">
                      <a:solidFill>
                        <a:srgbClr val="FFFFFF"/>
                      </a:solidFill>
                      <a:prstDash val="solid"/>
                      <a:round/>
                      <a:headEnd type="none" w="med" len="med"/>
                      <a:tailEnd type="none" w="med" len="med"/>
                    </a:lnB>
                    <a:solidFill>
                      <a:srgbClr val="013A23"/>
                    </a:solidFill>
                  </a:tcPr>
                </a:tc>
                <a:tc>
                  <a:txBody>
                    <a:bodyPr/>
                    <a:lstStyle/>
                    <a:p>
                      <a:pPr algn="l">
                        <a:lnSpc>
                          <a:spcPct val="100000"/>
                        </a:lnSpc>
                        <a:defRPr/>
                      </a:pP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Cha Phi-</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lít</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luôn</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cho</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rằng</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b="1" i="1"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đến</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tìm</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xem</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 </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Nê</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-pan ở </a:t>
                      </a:r>
                      <a:r>
                        <a:rPr lang="en-US" sz="54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đâu</a:t>
                      </a:r>
                      <a:r>
                        <a:rPr lang="en-US" sz="5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Jua"/>
                        </a:rPr>
                        <a:t>.</a:t>
                      </a:r>
                      <a:endParaRPr lang="en-US" sz="5400" dirty="0">
                        <a:latin typeface="Open Sans" panose="020B0606030504020204" pitchFamily="34" charset="0"/>
                        <a:ea typeface="Open Sans" panose="020B0606030504020204" pitchFamily="34" charset="0"/>
                        <a:cs typeface="Open Sans" panose="020B0606030504020204" pitchFamily="34" charset="0"/>
                      </a:endParaRPr>
                    </a:p>
                  </a:txBody>
                  <a:tcPr marL="151450" marR="151450" marT="151450" marB="151450" anchor="ctr">
                    <a:lnL w="21779" cap="flat" cmpd="sng" algn="ctr">
                      <a:solidFill>
                        <a:srgbClr val="FFFFFF"/>
                      </a:solidFill>
                      <a:prstDash val="solid"/>
                      <a:round/>
                      <a:headEnd type="none" w="med" len="med"/>
                      <a:tailEnd type="none" w="med" len="med"/>
                    </a:lnL>
                    <a:lnR w="21779" cap="flat" cmpd="sng" algn="ctr">
                      <a:solidFill>
                        <a:srgbClr val="FFFFFF"/>
                      </a:solidFill>
                      <a:prstDash val="solid"/>
                      <a:round/>
                      <a:headEnd type="none" w="med" len="med"/>
                      <a:tailEnd type="none" w="med" len="med"/>
                    </a:lnR>
                    <a:lnT w="21779" cap="flat" cmpd="sng" algn="ctr">
                      <a:solidFill>
                        <a:srgbClr val="FFFFFF"/>
                      </a:solidFill>
                      <a:prstDash val="solid"/>
                      <a:round/>
                      <a:headEnd type="none" w="med" len="med"/>
                      <a:tailEnd type="none" w="med" len="med"/>
                    </a:lnT>
                    <a:lnB w="21779" cap="flat" cmpd="sng" algn="ctr">
                      <a:solidFill>
                        <a:srgbClr val="FFFFFF"/>
                      </a:solidFill>
                      <a:prstDash val="solid"/>
                      <a:round/>
                      <a:headEnd type="none" w="med" len="med"/>
                      <a:tailEnd type="none" w="med" len="med"/>
                    </a:lnB>
                    <a:solidFill>
                      <a:srgbClr val="9F6A3E"/>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8954A64E-29B5-41BB-B14E-928071F2364D}"/>
              </a:ext>
            </a:extLst>
          </p:cNvPr>
          <p:cNvPicPr>
            <a:picLocks noChangeAspect="1"/>
          </p:cNvPicPr>
          <p:nvPr/>
        </p:nvPicPr>
        <p:blipFill>
          <a:blip r:embed="rId3"/>
          <a:stretch>
            <a:fillRect/>
          </a:stretch>
        </p:blipFill>
        <p:spPr>
          <a:xfrm>
            <a:off x="2267116" y="190500"/>
            <a:ext cx="13753768" cy="3981033"/>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1+#ppt_w/2"/>
                                          </p:val>
                                        </p:tav>
                                        <p:tav tm="100000">
                                          <p:val>
                                            <p:strVal val="#ppt_x"/>
                                          </p:val>
                                        </p:tav>
                                      </p:tavLst>
                                    </p:anim>
                                    <p:anim calcmode="lin" valueType="num">
                                      <p:cBhvr additive="base">
                                        <p:cTn id="19"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0-#ppt_w/2"/>
                                          </p:val>
                                        </p:tav>
                                        <p:tav tm="100000">
                                          <p:val>
                                            <p:strVal val="#ppt_x"/>
                                          </p:val>
                                        </p:tav>
                                      </p:tavLst>
                                    </p:anim>
                                    <p:anim calcmode="lin" valueType="num">
                                      <p:cBhvr additive="base">
                                        <p:cTn id="25"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D385E-ADA8-B639-7E23-E5E68BAC694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AB18937-46FB-5E58-2EFA-BCCD5E39FB24}"/>
              </a:ext>
            </a:extLst>
          </p:cNvPr>
          <p:cNvGrpSpPr/>
          <p:nvPr/>
        </p:nvGrpSpPr>
        <p:grpSpPr>
          <a:xfrm>
            <a:off x="-143960" y="0"/>
            <a:ext cx="18453912" cy="10287000"/>
            <a:chOff x="0" y="0"/>
            <a:chExt cx="27432000" cy="13716000"/>
          </a:xfrm>
        </p:grpSpPr>
        <p:sp>
          <p:nvSpPr>
            <p:cNvPr id="3" name="Freeform 3">
              <a:extLst>
                <a:ext uri="{FF2B5EF4-FFF2-40B4-BE49-F238E27FC236}">
                  <a16:creationId xmlns:a16="http://schemas.microsoft.com/office/drawing/2014/main" id="{B63ED374-B5E6-FC9F-C440-4D1CC009BCB1}"/>
                </a:ext>
              </a:extLst>
            </p:cNvPr>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alphaModFix amt="52000"/>
              </a:blip>
              <a:stretch>
                <a:fillRect/>
              </a:stretch>
            </a:blipFill>
          </p:spPr>
        </p:sp>
        <p:sp>
          <p:nvSpPr>
            <p:cNvPr id="4" name="Freeform 4">
              <a:extLst>
                <a:ext uri="{FF2B5EF4-FFF2-40B4-BE49-F238E27FC236}">
                  <a16:creationId xmlns:a16="http://schemas.microsoft.com/office/drawing/2014/main" id="{1AF699C1-9B08-5196-8301-C772E0BC7AD8}"/>
                </a:ext>
              </a:extLst>
            </p:cNvPr>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alphaModFix amt="52000"/>
              </a:blip>
              <a:stretch>
                <a:fillRect/>
              </a:stretch>
            </a:blipFill>
          </p:spPr>
        </p:sp>
      </p:grpSp>
      <p:grpSp>
        <p:nvGrpSpPr>
          <p:cNvPr id="5" name="Group 5">
            <a:extLst>
              <a:ext uri="{FF2B5EF4-FFF2-40B4-BE49-F238E27FC236}">
                <a16:creationId xmlns:a16="http://schemas.microsoft.com/office/drawing/2014/main" id="{7B6C22CF-4D6C-2554-2A6B-B07E53588A94}"/>
              </a:ext>
            </a:extLst>
          </p:cNvPr>
          <p:cNvGrpSpPr/>
          <p:nvPr/>
        </p:nvGrpSpPr>
        <p:grpSpPr>
          <a:xfrm>
            <a:off x="-479153" y="571500"/>
            <a:ext cx="19224353" cy="9448800"/>
            <a:chOff x="0" y="0"/>
            <a:chExt cx="19688870" cy="9660897"/>
          </a:xfrm>
        </p:grpSpPr>
        <p:grpSp>
          <p:nvGrpSpPr>
            <p:cNvPr id="6" name="Group 6">
              <a:extLst>
                <a:ext uri="{FF2B5EF4-FFF2-40B4-BE49-F238E27FC236}">
                  <a16:creationId xmlns:a16="http://schemas.microsoft.com/office/drawing/2014/main" id="{4D871F02-E72E-3502-6110-2416BD63918E}"/>
                </a:ext>
              </a:extLst>
            </p:cNvPr>
            <p:cNvGrpSpPr/>
            <p:nvPr/>
          </p:nvGrpSpPr>
          <p:grpSpPr>
            <a:xfrm>
              <a:off x="339260" y="0"/>
              <a:ext cx="19010350" cy="9660897"/>
              <a:chOff x="0" y="0"/>
              <a:chExt cx="3755131" cy="1908325"/>
            </a:xfrm>
          </p:grpSpPr>
          <p:sp>
            <p:nvSpPr>
              <p:cNvPr id="7" name="Freeform 7">
                <a:extLst>
                  <a:ext uri="{FF2B5EF4-FFF2-40B4-BE49-F238E27FC236}">
                    <a16:creationId xmlns:a16="http://schemas.microsoft.com/office/drawing/2014/main" id="{BB196E91-CA59-87CC-A773-D3215615A842}"/>
                  </a:ext>
                </a:extLst>
              </p:cNvPr>
              <p:cNvSpPr/>
              <p:nvPr/>
            </p:nvSpPr>
            <p:spPr>
              <a:xfrm>
                <a:off x="0" y="0"/>
                <a:ext cx="3755131" cy="1908325"/>
              </a:xfrm>
              <a:custGeom>
                <a:avLst/>
                <a:gdLst/>
                <a:ahLst/>
                <a:cxnLst/>
                <a:rect l="l" t="t" r="r" b="b"/>
                <a:pathLst>
                  <a:path w="3755131" h="1908325">
                    <a:moveTo>
                      <a:pt x="7602" y="0"/>
                    </a:moveTo>
                    <a:lnTo>
                      <a:pt x="3747529" y="0"/>
                    </a:lnTo>
                    <a:cubicBezTo>
                      <a:pt x="3749545" y="0"/>
                      <a:pt x="3751479" y="801"/>
                      <a:pt x="3752904" y="2227"/>
                    </a:cubicBezTo>
                    <a:cubicBezTo>
                      <a:pt x="3754330" y="3652"/>
                      <a:pt x="3755131" y="5586"/>
                      <a:pt x="3755131" y="7602"/>
                    </a:cubicBezTo>
                    <a:lnTo>
                      <a:pt x="3755131" y="1900724"/>
                    </a:lnTo>
                    <a:cubicBezTo>
                      <a:pt x="3755131" y="1904922"/>
                      <a:pt x="3751727" y="1908325"/>
                      <a:pt x="3747529" y="1908325"/>
                    </a:cubicBezTo>
                    <a:lnTo>
                      <a:pt x="7602" y="1908325"/>
                    </a:lnTo>
                    <a:cubicBezTo>
                      <a:pt x="3404" y="1908325"/>
                      <a:pt x="0" y="1904922"/>
                      <a:pt x="0" y="1900724"/>
                    </a:cubicBezTo>
                    <a:lnTo>
                      <a:pt x="0" y="7602"/>
                    </a:lnTo>
                    <a:cubicBezTo>
                      <a:pt x="0" y="3404"/>
                      <a:pt x="3404" y="0"/>
                      <a:pt x="7602" y="0"/>
                    </a:cubicBezTo>
                    <a:close/>
                  </a:path>
                </a:pathLst>
              </a:custGeom>
              <a:solidFill>
                <a:srgbClr val="013A23"/>
              </a:solidFill>
            </p:spPr>
          </p:sp>
          <p:sp>
            <p:nvSpPr>
              <p:cNvPr id="8" name="TextBox 8">
                <a:extLst>
                  <a:ext uri="{FF2B5EF4-FFF2-40B4-BE49-F238E27FC236}">
                    <a16:creationId xmlns:a16="http://schemas.microsoft.com/office/drawing/2014/main" id="{B3D7B1DC-159F-E5CB-4D4C-6806920A9E69}"/>
                  </a:ext>
                </a:extLst>
              </p:cNvPr>
              <p:cNvSpPr txBox="1"/>
              <p:nvPr/>
            </p:nvSpPr>
            <p:spPr>
              <a:xfrm>
                <a:off x="0" y="-104775"/>
                <a:ext cx="3755131" cy="2013100"/>
              </a:xfrm>
              <a:prstGeom prst="rect">
                <a:avLst/>
              </a:prstGeom>
            </p:spPr>
            <p:txBody>
              <a:bodyPr lIns="50800" tIns="50800" rIns="50800" bIns="50800" rtlCol="0" anchor="ctr"/>
              <a:lstStyle/>
              <a:p>
                <a:pPr algn="ctr">
                  <a:lnSpc>
                    <a:spcPts val="3531"/>
                  </a:lnSpc>
                </a:pPr>
                <a:endParaRPr/>
              </a:p>
            </p:txBody>
          </p:sp>
        </p:grpSp>
        <p:sp>
          <p:nvSpPr>
            <p:cNvPr id="11" name="TextBox 11">
              <a:extLst>
                <a:ext uri="{FF2B5EF4-FFF2-40B4-BE49-F238E27FC236}">
                  <a16:creationId xmlns:a16="http://schemas.microsoft.com/office/drawing/2014/main" id="{BEEEB883-9511-CDD7-1D65-9FDA93079D98}"/>
                </a:ext>
              </a:extLst>
            </p:cNvPr>
            <p:cNvSpPr txBox="1"/>
            <p:nvPr/>
          </p:nvSpPr>
          <p:spPr>
            <a:xfrm>
              <a:off x="0" y="8494030"/>
              <a:ext cx="19688869" cy="1166867"/>
            </a:xfrm>
            <a:prstGeom prst="rect">
              <a:avLst/>
            </a:prstGeom>
          </p:spPr>
          <p:txBody>
            <a:bodyPr lIns="50800" tIns="50800" rIns="50800" bIns="50800" rtlCol="0" anchor="ctr"/>
            <a:lstStyle/>
            <a:p>
              <a:pPr algn="ctr">
                <a:lnSpc>
                  <a:spcPts val="3531"/>
                </a:lnSpc>
              </a:pPr>
              <a:endParaRPr/>
            </a:p>
          </p:txBody>
        </p:sp>
        <p:sp>
          <p:nvSpPr>
            <p:cNvPr id="12" name="Freeform 12">
              <a:extLst>
                <a:ext uri="{FF2B5EF4-FFF2-40B4-BE49-F238E27FC236}">
                  <a16:creationId xmlns:a16="http://schemas.microsoft.com/office/drawing/2014/main" id="{BEE92F12-05B5-B080-9229-D6D006F776DE}"/>
                </a:ext>
              </a:extLst>
            </p:cNvPr>
            <p:cNvSpPr/>
            <p:nvPr/>
          </p:nvSpPr>
          <p:spPr>
            <a:xfrm>
              <a:off x="339260"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blipFill>
              <a:blip r:embed="rId4">
                <a:alphaModFix amt="46000"/>
              </a:blip>
              <a:stretch>
                <a:fillRect t="-2663" b="-2663"/>
              </a:stretch>
            </a:blipFill>
          </p:spPr>
        </p:sp>
        <p:sp>
          <p:nvSpPr>
            <p:cNvPr id="13" name="Freeform 13">
              <a:extLst>
                <a:ext uri="{FF2B5EF4-FFF2-40B4-BE49-F238E27FC236}">
                  <a16:creationId xmlns:a16="http://schemas.microsoft.com/office/drawing/2014/main" id="{C763C369-4CD0-2511-34BE-742384C3E900}"/>
                </a:ext>
              </a:extLst>
            </p:cNvPr>
            <p:cNvSpPr/>
            <p:nvPr/>
          </p:nvSpPr>
          <p:spPr>
            <a:xfrm>
              <a:off x="9844435"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blipFill>
              <a:blip r:embed="rId4">
                <a:alphaModFix amt="46000"/>
              </a:blip>
              <a:stretch>
                <a:fillRect t="-2663" b="-2663"/>
              </a:stretch>
            </a:blipFill>
          </p:spPr>
        </p:sp>
        <p:sp>
          <p:nvSpPr>
            <p:cNvPr id="15" name="Freeform 15">
              <a:extLst>
                <a:ext uri="{FF2B5EF4-FFF2-40B4-BE49-F238E27FC236}">
                  <a16:creationId xmlns:a16="http://schemas.microsoft.com/office/drawing/2014/main" id="{4C1F125C-703C-600C-4296-492B7E81660B}"/>
                </a:ext>
              </a:extLst>
            </p:cNvPr>
            <p:cNvSpPr/>
            <p:nvPr/>
          </p:nvSpPr>
          <p:spPr>
            <a:xfrm>
              <a:off x="9844435" y="9024454"/>
              <a:ext cx="9844435" cy="636443"/>
            </a:xfrm>
            <a:custGeom>
              <a:avLst/>
              <a:gdLst/>
              <a:ahLst/>
              <a:cxnLst/>
              <a:rect l="l" t="t" r="r" b="b"/>
              <a:pathLst>
                <a:path w="9844435" h="636443">
                  <a:moveTo>
                    <a:pt x="0" y="0"/>
                  </a:moveTo>
                  <a:lnTo>
                    <a:pt x="9844434" y="0"/>
                  </a:lnTo>
                  <a:lnTo>
                    <a:pt x="9844434" y="636443"/>
                  </a:lnTo>
                  <a:lnTo>
                    <a:pt x="0" y="636443"/>
                  </a:lnTo>
                  <a:lnTo>
                    <a:pt x="0" y="0"/>
                  </a:lnTo>
                  <a:close/>
                </a:path>
              </a:pathLst>
            </a:custGeom>
            <a:blipFill>
              <a:blip r:embed="rId4">
                <a:alphaModFix amt="98000"/>
              </a:blip>
              <a:stretch>
                <a:fillRect t="-1405890" b="-40898"/>
              </a:stretch>
            </a:blipFill>
          </p:spPr>
        </p:sp>
      </p:grpSp>
      <p:sp>
        <p:nvSpPr>
          <p:cNvPr id="41" name="TextBox 40">
            <a:extLst>
              <a:ext uri="{FF2B5EF4-FFF2-40B4-BE49-F238E27FC236}">
                <a16:creationId xmlns:a16="http://schemas.microsoft.com/office/drawing/2014/main" id="{D0CB5853-051C-330F-9ED6-497222EBB637}"/>
              </a:ext>
            </a:extLst>
          </p:cNvPr>
          <p:cNvSpPr txBox="1"/>
          <p:nvPr/>
        </p:nvSpPr>
        <p:spPr>
          <a:xfrm>
            <a:off x="496252" y="800100"/>
            <a:ext cx="17373600" cy="9264075"/>
          </a:xfrm>
          <a:prstGeom prst="rect">
            <a:avLst/>
          </a:prstGeom>
          <a:noFill/>
        </p:spPr>
        <p:txBody>
          <a:bodyPr wrap="square">
            <a:spAutoFit/>
          </a:bodyPr>
          <a:lstStyle/>
          <a:p>
            <a:pPr algn="ctr"/>
            <a:r>
              <a:rPr lang="vi-VN" sz="3600" b="1" i="0" dirty="0">
                <a:solidFill>
                  <a:srgbClr val="FFFF00"/>
                </a:solidFill>
                <a:effectLst/>
                <a:latin typeface="Open Sans" panose="020B0606030504020204" pitchFamily="34" charset="0"/>
                <a:ea typeface="Open Sans" panose="020B0606030504020204" pitchFamily="34" charset="0"/>
                <a:cs typeface="Open Sans" panose="020B0606030504020204" pitchFamily="34" charset="0"/>
              </a:rPr>
              <a:t>Tinh thần học tập của nhà Phi-lít</a:t>
            </a:r>
            <a:endParaRPr lang="vi-VN" sz="3600" b="0" i="0" dirty="0">
              <a:solidFill>
                <a:srgbClr val="FFFF00"/>
              </a:solidFill>
              <a:effectLst/>
              <a:latin typeface="Open Sans" panose="020B0606030504020204" pitchFamily="34" charset="0"/>
              <a:ea typeface="Open Sans" panose="020B0606030504020204" pitchFamily="34" charset="0"/>
              <a:cs typeface="Open Sans" panose="020B0606030504020204" pitchFamily="34" charset="0"/>
            </a:endParaRP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Phi-lít, hãy cho cha biết hôm nay con học được gì mới.</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Con biết được dân số Nê-pan là bao nhiêu. – Phi-lít dáp.</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Dân số của Nê-pan à? Ừ, tốt lắm! – Cha cậu nói.</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Sau đó, cha quay sang hỏi mẹ:</a:t>
            </a:r>
          </a:p>
          <a:p>
            <a:pPr indent="446088"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Mẹ nó có biết dân số của Nê-pan là bao nhiêu không?</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Mẹ cậu cười, hỏi lại:</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Nê-pan ư? Nó ở đâu nhỉ?</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Phi-lít! – Cha nói. – Con mang bản đồ thế giới ra đây, chúng ta cùng xem vị trí địa lí của Nê-pan nhé!</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Tấm bản đồ được trải ra nền nhà. Cả nhà xúm lại tìm xem Nê-pan ở đâu.</a:t>
            </a:r>
          </a:p>
          <a:p>
            <a:pPr indent="352425" algn="just"/>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algn="r"/>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vi-VN" sz="2800" b="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Theo</a:t>
            </a:r>
            <a:r>
              <a:rPr lang="vi-VN"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Trương Cần)</a:t>
            </a:r>
          </a:p>
        </p:txBody>
      </p:sp>
      <p:pic>
        <p:nvPicPr>
          <p:cNvPr id="19" name="Picture 18">
            <a:extLst>
              <a:ext uri="{FF2B5EF4-FFF2-40B4-BE49-F238E27FC236}">
                <a16:creationId xmlns:a16="http://schemas.microsoft.com/office/drawing/2014/main" id="{43662472-09E8-F1FB-9494-B24D9DC94D8D}"/>
              </a:ext>
            </a:extLst>
          </p:cNvPr>
          <p:cNvPicPr>
            <a:picLocks noChangeAspect="1"/>
          </p:cNvPicPr>
          <p:nvPr/>
        </p:nvPicPr>
        <p:blipFill>
          <a:blip r:embed="rId5"/>
          <a:stretch>
            <a:fillRect/>
          </a:stretch>
        </p:blipFill>
        <p:spPr>
          <a:xfrm>
            <a:off x="511491" y="222825"/>
            <a:ext cx="3385451" cy="1183059"/>
          </a:xfrm>
          <a:prstGeom prst="rect">
            <a:avLst/>
          </a:prstGeom>
        </p:spPr>
      </p:pic>
    </p:spTree>
    <p:extLst>
      <p:ext uri="{BB962C8B-B14F-4D97-AF65-F5344CB8AC3E}">
        <p14:creationId xmlns:p14="http://schemas.microsoft.com/office/powerpoint/2010/main" val="15185970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1">
                                            <p:txEl>
                                              <p:pRg st="1" end="1"/>
                                            </p:txEl>
                                          </p:spTgt>
                                        </p:tgtEl>
                                        <p:attrNameLst>
                                          <p:attrName>style.color</p:attrName>
                                        </p:attrNameLst>
                                      </p:cBhvr>
                                      <p:to>
                                        <a:srgbClr val="E6B9B8"/>
                                      </p:to>
                                    </p:animClr>
                                    <p:animClr clrSpc="rgb" dir="cw">
                                      <p:cBhvr>
                                        <p:cTn id="7" dur="500" fill="hold"/>
                                        <p:tgtEl>
                                          <p:spTgt spid="41">
                                            <p:txEl>
                                              <p:pRg st="1" end="1"/>
                                            </p:txEl>
                                          </p:spTgt>
                                        </p:tgtEl>
                                        <p:attrNameLst>
                                          <p:attrName>fillcolor</p:attrName>
                                        </p:attrNameLst>
                                      </p:cBhvr>
                                      <p:to>
                                        <a:srgbClr val="E6B9B8"/>
                                      </p:to>
                                    </p:animClr>
                                    <p:set>
                                      <p:cBhvr>
                                        <p:cTn id="8" dur="500" fill="hold"/>
                                        <p:tgtEl>
                                          <p:spTgt spid="41">
                                            <p:txEl>
                                              <p:pRg st="1" end="1"/>
                                            </p:txEl>
                                          </p:spTgt>
                                        </p:tgtEl>
                                        <p:attrNameLst>
                                          <p:attrName>fill.type</p:attrName>
                                        </p:attrNameLst>
                                      </p:cBhvr>
                                      <p:to>
                                        <p:strVal val="solid"/>
                                      </p:to>
                                    </p:set>
                                    <p:set>
                                      <p:cBhvr>
                                        <p:cTn id="9" dur="500" fill="hold"/>
                                        <p:tgtEl>
                                          <p:spTgt spid="41">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41">
                                            <p:txEl>
                                              <p:pRg st="2" end="2"/>
                                            </p:txEl>
                                          </p:spTgt>
                                        </p:tgtEl>
                                        <p:attrNameLst>
                                          <p:attrName>style.color</p:attrName>
                                        </p:attrNameLst>
                                      </p:cBhvr>
                                      <p:to>
                                        <a:srgbClr val="F1FA9C"/>
                                      </p:to>
                                    </p:animClr>
                                    <p:animClr clrSpc="rgb" dir="cw">
                                      <p:cBhvr>
                                        <p:cTn id="14" dur="500" fill="hold"/>
                                        <p:tgtEl>
                                          <p:spTgt spid="41">
                                            <p:txEl>
                                              <p:pRg st="2" end="2"/>
                                            </p:txEl>
                                          </p:spTgt>
                                        </p:tgtEl>
                                        <p:attrNameLst>
                                          <p:attrName>fillcolor</p:attrName>
                                        </p:attrNameLst>
                                      </p:cBhvr>
                                      <p:to>
                                        <a:srgbClr val="F1FA9C"/>
                                      </p:to>
                                    </p:animClr>
                                    <p:set>
                                      <p:cBhvr>
                                        <p:cTn id="15" dur="500" fill="hold"/>
                                        <p:tgtEl>
                                          <p:spTgt spid="41">
                                            <p:txEl>
                                              <p:pRg st="2" end="2"/>
                                            </p:txEl>
                                          </p:spTgt>
                                        </p:tgtEl>
                                        <p:attrNameLst>
                                          <p:attrName>fill.type</p:attrName>
                                        </p:attrNameLst>
                                      </p:cBhvr>
                                      <p:to>
                                        <p:strVal val="solid"/>
                                      </p:to>
                                    </p:set>
                                    <p:set>
                                      <p:cBhvr>
                                        <p:cTn id="16" dur="500" fill="hold"/>
                                        <p:tgtEl>
                                          <p:spTgt spid="41">
                                            <p:txEl>
                                              <p:pRg st="2" end="2"/>
                                            </p:txEl>
                                          </p:spTgt>
                                        </p:tgtEl>
                                        <p:attrNameLst>
                                          <p:attrName>fill.on</p:attrName>
                                        </p:attrNameLst>
                                      </p:cBhvr>
                                      <p:to>
                                        <p:strVal val="true"/>
                                      </p:to>
                                    </p:set>
                                  </p:childTnLst>
                                </p:cTn>
                              </p:par>
                              <p:par>
                                <p:cTn id="17" presetID="19" presetClass="emph" presetSubtype="0" fill="hold" nodeType="withEffect">
                                  <p:stCondLst>
                                    <p:cond delay="0"/>
                                  </p:stCondLst>
                                  <p:childTnLst>
                                    <p:animClr clrSpc="rgb" dir="cw">
                                      <p:cBhvr override="childStyle">
                                        <p:cTn id="18" dur="500" fill="hold"/>
                                        <p:tgtEl>
                                          <p:spTgt spid="41">
                                            <p:txEl>
                                              <p:pRg st="3" end="3"/>
                                            </p:txEl>
                                          </p:spTgt>
                                        </p:tgtEl>
                                        <p:attrNameLst>
                                          <p:attrName>style.color</p:attrName>
                                        </p:attrNameLst>
                                      </p:cBhvr>
                                      <p:to>
                                        <a:srgbClr val="F1FA9C"/>
                                      </p:to>
                                    </p:animClr>
                                    <p:animClr clrSpc="rgb" dir="cw">
                                      <p:cBhvr>
                                        <p:cTn id="19" dur="500" fill="hold"/>
                                        <p:tgtEl>
                                          <p:spTgt spid="41">
                                            <p:txEl>
                                              <p:pRg st="3" end="3"/>
                                            </p:txEl>
                                          </p:spTgt>
                                        </p:tgtEl>
                                        <p:attrNameLst>
                                          <p:attrName>fillcolor</p:attrName>
                                        </p:attrNameLst>
                                      </p:cBhvr>
                                      <p:to>
                                        <a:srgbClr val="F1FA9C"/>
                                      </p:to>
                                    </p:animClr>
                                    <p:set>
                                      <p:cBhvr>
                                        <p:cTn id="20" dur="500" fill="hold"/>
                                        <p:tgtEl>
                                          <p:spTgt spid="41">
                                            <p:txEl>
                                              <p:pRg st="3" end="3"/>
                                            </p:txEl>
                                          </p:spTgt>
                                        </p:tgtEl>
                                        <p:attrNameLst>
                                          <p:attrName>fill.type</p:attrName>
                                        </p:attrNameLst>
                                      </p:cBhvr>
                                      <p:to>
                                        <p:strVal val="solid"/>
                                      </p:to>
                                    </p:set>
                                    <p:set>
                                      <p:cBhvr>
                                        <p:cTn id="21" dur="500" fill="hold"/>
                                        <p:tgtEl>
                                          <p:spTgt spid="41">
                                            <p:txEl>
                                              <p:pRg st="3" end="3"/>
                                            </p:txEl>
                                          </p:spTgt>
                                        </p:tgtEl>
                                        <p:attrNameLst>
                                          <p:attrName>fill.on</p:attrName>
                                        </p:attrNameLst>
                                      </p:cBhvr>
                                      <p:to>
                                        <p:strVal val="true"/>
                                      </p:to>
                                    </p:set>
                                  </p:childTnLst>
                                </p:cTn>
                              </p:par>
                              <p:par>
                                <p:cTn id="22" presetID="19" presetClass="emph" presetSubtype="0" fill="hold" nodeType="withEffect">
                                  <p:stCondLst>
                                    <p:cond delay="0"/>
                                  </p:stCondLst>
                                  <p:childTnLst>
                                    <p:animClr clrSpc="rgb" dir="cw">
                                      <p:cBhvr override="childStyle">
                                        <p:cTn id="23" dur="500" fill="hold"/>
                                        <p:tgtEl>
                                          <p:spTgt spid="41">
                                            <p:txEl>
                                              <p:pRg st="4" end="4"/>
                                            </p:txEl>
                                          </p:spTgt>
                                        </p:tgtEl>
                                        <p:attrNameLst>
                                          <p:attrName>style.color</p:attrName>
                                        </p:attrNameLst>
                                      </p:cBhvr>
                                      <p:to>
                                        <a:srgbClr val="F1FA9C"/>
                                      </p:to>
                                    </p:animClr>
                                    <p:animClr clrSpc="rgb" dir="cw">
                                      <p:cBhvr>
                                        <p:cTn id="24" dur="500" fill="hold"/>
                                        <p:tgtEl>
                                          <p:spTgt spid="41">
                                            <p:txEl>
                                              <p:pRg st="4" end="4"/>
                                            </p:txEl>
                                          </p:spTgt>
                                        </p:tgtEl>
                                        <p:attrNameLst>
                                          <p:attrName>fillcolor</p:attrName>
                                        </p:attrNameLst>
                                      </p:cBhvr>
                                      <p:to>
                                        <a:srgbClr val="F1FA9C"/>
                                      </p:to>
                                    </p:animClr>
                                    <p:set>
                                      <p:cBhvr>
                                        <p:cTn id="25" dur="500" fill="hold"/>
                                        <p:tgtEl>
                                          <p:spTgt spid="41">
                                            <p:txEl>
                                              <p:pRg st="4" end="4"/>
                                            </p:txEl>
                                          </p:spTgt>
                                        </p:tgtEl>
                                        <p:attrNameLst>
                                          <p:attrName>fill.type</p:attrName>
                                        </p:attrNameLst>
                                      </p:cBhvr>
                                      <p:to>
                                        <p:strVal val="solid"/>
                                      </p:to>
                                    </p:set>
                                    <p:set>
                                      <p:cBhvr>
                                        <p:cTn id="26" dur="500" fill="hold"/>
                                        <p:tgtEl>
                                          <p:spTgt spid="41">
                                            <p:txEl>
                                              <p:pRg st="4" end="4"/>
                                            </p:txEl>
                                          </p:spTgt>
                                        </p:tgtEl>
                                        <p:attrNameLst>
                                          <p:attrName>fill.on</p:attrName>
                                        </p:attrNameLst>
                                      </p:cBhvr>
                                      <p:to>
                                        <p:strVal val="true"/>
                                      </p:to>
                                    </p:set>
                                  </p:childTnLst>
                                </p:cTn>
                              </p:par>
                              <p:par>
                                <p:cTn id="27" presetID="19" presetClass="emph" presetSubtype="0" fill="hold" nodeType="withEffect">
                                  <p:stCondLst>
                                    <p:cond delay="0"/>
                                  </p:stCondLst>
                                  <p:childTnLst>
                                    <p:animClr clrSpc="rgb" dir="cw">
                                      <p:cBhvr override="childStyle">
                                        <p:cTn id="28" dur="500" fill="hold"/>
                                        <p:tgtEl>
                                          <p:spTgt spid="41">
                                            <p:txEl>
                                              <p:pRg st="5" end="5"/>
                                            </p:txEl>
                                          </p:spTgt>
                                        </p:tgtEl>
                                        <p:attrNameLst>
                                          <p:attrName>style.color</p:attrName>
                                        </p:attrNameLst>
                                      </p:cBhvr>
                                      <p:to>
                                        <a:srgbClr val="F1FA9C"/>
                                      </p:to>
                                    </p:animClr>
                                    <p:animClr clrSpc="rgb" dir="cw">
                                      <p:cBhvr>
                                        <p:cTn id="29" dur="500" fill="hold"/>
                                        <p:tgtEl>
                                          <p:spTgt spid="41">
                                            <p:txEl>
                                              <p:pRg st="5" end="5"/>
                                            </p:txEl>
                                          </p:spTgt>
                                        </p:tgtEl>
                                        <p:attrNameLst>
                                          <p:attrName>fillcolor</p:attrName>
                                        </p:attrNameLst>
                                      </p:cBhvr>
                                      <p:to>
                                        <a:srgbClr val="F1FA9C"/>
                                      </p:to>
                                    </p:animClr>
                                    <p:set>
                                      <p:cBhvr>
                                        <p:cTn id="30" dur="500" fill="hold"/>
                                        <p:tgtEl>
                                          <p:spTgt spid="41">
                                            <p:txEl>
                                              <p:pRg st="5" end="5"/>
                                            </p:txEl>
                                          </p:spTgt>
                                        </p:tgtEl>
                                        <p:attrNameLst>
                                          <p:attrName>fill.type</p:attrName>
                                        </p:attrNameLst>
                                      </p:cBhvr>
                                      <p:to>
                                        <p:strVal val="solid"/>
                                      </p:to>
                                    </p:set>
                                    <p:set>
                                      <p:cBhvr>
                                        <p:cTn id="31" dur="500" fill="hold"/>
                                        <p:tgtEl>
                                          <p:spTgt spid="41">
                                            <p:txEl>
                                              <p:pRg st="5" end="5"/>
                                            </p:txEl>
                                          </p:spTgt>
                                        </p:tgtEl>
                                        <p:attrNameLst>
                                          <p:attrName>fill.on</p:attrName>
                                        </p:attrNameLst>
                                      </p:cBhvr>
                                      <p:to>
                                        <p:strVal val="true"/>
                                      </p:to>
                                    </p:set>
                                  </p:childTnLst>
                                </p:cTn>
                              </p:par>
                              <p:par>
                                <p:cTn id="32" presetID="19" presetClass="emph" presetSubtype="0" fill="hold" nodeType="withEffect">
                                  <p:stCondLst>
                                    <p:cond delay="0"/>
                                  </p:stCondLst>
                                  <p:childTnLst>
                                    <p:animClr clrSpc="rgb" dir="cw">
                                      <p:cBhvr override="childStyle">
                                        <p:cTn id="33" dur="500" fill="hold"/>
                                        <p:tgtEl>
                                          <p:spTgt spid="41">
                                            <p:txEl>
                                              <p:pRg st="6" end="6"/>
                                            </p:txEl>
                                          </p:spTgt>
                                        </p:tgtEl>
                                        <p:attrNameLst>
                                          <p:attrName>style.color</p:attrName>
                                        </p:attrNameLst>
                                      </p:cBhvr>
                                      <p:to>
                                        <a:srgbClr val="F1FA9C"/>
                                      </p:to>
                                    </p:animClr>
                                    <p:animClr clrSpc="rgb" dir="cw">
                                      <p:cBhvr>
                                        <p:cTn id="34" dur="500" fill="hold"/>
                                        <p:tgtEl>
                                          <p:spTgt spid="41">
                                            <p:txEl>
                                              <p:pRg st="6" end="6"/>
                                            </p:txEl>
                                          </p:spTgt>
                                        </p:tgtEl>
                                        <p:attrNameLst>
                                          <p:attrName>fillcolor</p:attrName>
                                        </p:attrNameLst>
                                      </p:cBhvr>
                                      <p:to>
                                        <a:srgbClr val="F1FA9C"/>
                                      </p:to>
                                    </p:animClr>
                                    <p:set>
                                      <p:cBhvr>
                                        <p:cTn id="35" dur="500" fill="hold"/>
                                        <p:tgtEl>
                                          <p:spTgt spid="41">
                                            <p:txEl>
                                              <p:pRg st="6" end="6"/>
                                            </p:txEl>
                                          </p:spTgt>
                                        </p:tgtEl>
                                        <p:attrNameLst>
                                          <p:attrName>fill.type</p:attrName>
                                        </p:attrNameLst>
                                      </p:cBhvr>
                                      <p:to>
                                        <p:strVal val="solid"/>
                                      </p:to>
                                    </p:set>
                                    <p:set>
                                      <p:cBhvr>
                                        <p:cTn id="36" dur="500" fill="hold"/>
                                        <p:tgtEl>
                                          <p:spTgt spid="41">
                                            <p:txEl>
                                              <p:pRg st="6" end="6"/>
                                            </p:txEl>
                                          </p:spTgt>
                                        </p:tgtEl>
                                        <p:attrNameLst>
                                          <p:attrName>fill.on</p:attrName>
                                        </p:attrNameLst>
                                      </p:cBhvr>
                                      <p:to>
                                        <p:strVal val="true"/>
                                      </p:to>
                                    </p:set>
                                  </p:childTnLst>
                                </p:cTn>
                              </p:par>
                              <p:par>
                                <p:cTn id="37" presetID="19" presetClass="emph" presetSubtype="0" fill="hold" nodeType="withEffect">
                                  <p:stCondLst>
                                    <p:cond delay="0"/>
                                  </p:stCondLst>
                                  <p:childTnLst>
                                    <p:animClr clrSpc="rgb" dir="cw">
                                      <p:cBhvr override="childStyle">
                                        <p:cTn id="38" dur="500" fill="hold"/>
                                        <p:tgtEl>
                                          <p:spTgt spid="41">
                                            <p:txEl>
                                              <p:pRg st="7" end="7"/>
                                            </p:txEl>
                                          </p:spTgt>
                                        </p:tgtEl>
                                        <p:attrNameLst>
                                          <p:attrName>style.color</p:attrName>
                                        </p:attrNameLst>
                                      </p:cBhvr>
                                      <p:to>
                                        <a:srgbClr val="F1FA9C"/>
                                      </p:to>
                                    </p:animClr>
                                    <p:animClr clrSpc="rgb" dir="cw">
                                      <p:cBhvr>
                                        <p:cTn id="39" dur="500" fill="hold"/>
                                        <p:tgtEl>
                                          <p:spTgt spid="41">
                                            <p:txEl>
                                              <p:pRg st="7" end="7"/>
                                            </p:txEl>
                                          </p:spTgt>
                                        </p:tgtEl>
                                        <p:attrNameLst>
                                          <p:attrName>fillcolor</p:attrName>
                                        </p:attrNameLst>
                                      </p:cBhvr>
                                      <p:to>
                                        <a:srgbClr val="F1FA9C"/>
                                      </p:to>
                                    </p:animClr>
                                    <p:set>
                                      <p:cBhvr>
                                        <p:cTn id="40" dur="500" fill="hold"/>
                                        <p:tgtEl>
                                          <p:spTgt spid="41">
                                            <p:txEl>
                                              <p:pRg st="7" end="7"/>
                                            </p:txEl>
                                          </p:spTgt>
                                        </p:tgtEl>
                                        <p:attrNameLst>
                                          <p:attrName>fill.type</p:attrName>
                                        </p:attrNameLst>
                                      </p:cBhvr>
                                      <p:to>
                                        <p:strVal val="solid"/>
                                      </p:to>
                                    </p:set>
                                    <p:set>
                                      <p:cBhvr>
                                        <p:cTn id="41" dur="500" fill="hold"/>
                                        <p:tgtEl>
                                          <p:spTgt spid="41">
                                            <p:txEl>
                                              <p:pRg st="7" end="7"/>
                                            </p:txEl>
                                          </p:spTgt>
                                        </p:tgtEl>
                                        <p:attrNameLst>
                                          <p:attrName>fill.on</p:attrName>
                                        </p:attrNameLst>
                                      </p:cBhvr>
                                      <p:to>
                                        <p:strVal val="true"/>
                                      </p:to>
                                    </p:set>
                                  </p:childTnLst>
                                </p:cTn>
                              </p:par>
                              <p:par>
                                <p:cTn id="42" presetID="19" presetClass="emph" presetSubtype="0" fill="hold" nodeType="withEffect">
                                  <p:stCondLst>
                                    <p:cond delay="0"/>
                                  </p:stCondLst>
                                  <p:childTnLst>
                                    <p:animClr clrSpc="rgb" dir="cw">
                                      <p:cBhvr override="childStyle">
                                        <p:cTn id="43" dur="500" fill="hold"/>
                                        <p:tgtEl>
                                          <p:spTgt spid="41">
                                            <p:txEl>
                                              <p:pRg st="8" end="8"/>
                                            </p:txEl>
                                          </p:spTgt>
                                        </p:tgtEl>
                                        <p:attrNameLst>
                                          <p:attrName>style.color</p:attrName>
                                        </p:attrNameLst>
                                      </p:cBhvr>
                                      <p:to>
                                        <a:srgbClr val="F1FA9C"/>
                                      </p:to>
                                    </p:animClr>
                                    <p:animClr clrSpc="rgb" dir="cw">
                                      <p:cBhvr>
                                        <p:cTn id="44" dur="500" fill="hold"/>
                                        <p:tgtEl>
                                          <p:spTgt spid="41">
                                            <p:txEl>
                                              <p:pRg st="8" end="8"/>
                                            </p:txEl>
                                          </p:spTgt>
                                        </p:tgtEl>
                                        <p:attrNameLst>
                                          <p:attrName>fillcolor</p:attrName>
                                        </p:attrNameLst>
                                      </p:cBhvr>
                                      <p:to>
                                        <a:srgbClr val="F1FA9C"/>
                                      </p:to>
                                    </p:animClr>
                                    <p:set>
                                      <p:cBhvr>
                                        <p:cTn id="45" dur="500" fill="hold"/>
                                        <p:tgtEl>
                                          <p:spTgt spid="41">
                                            <p:txEl>
                                              <p:pRg st="8" end="8"/>
                                            </p:txEl>
                                          </p:spTgt>
                                        </p:tgtEl>
                                        <p:attrNameLst>
                                          <p:attrName>fill.type</p:attrName>
                                        </p:attrNameLst>
                                      </p:cBhvr>
                                      <p:to>
                                        <p:strVal val="solid"/>
                                      </p:to>
                                    </p:set>
                                    <p:set>
                                      <p:cBhvr>
                                        <p:cTn id="46" dur="500" fill="hold"/>
                                        <p:tgtEl>
                                          <p:spTgt spid="41">
                                            <p:txEl>
                                              <p:pRg st="8" end="8"/>
                                            </p:txEl>
                                          </p:spTgt>
                                        </p:tgtEl>
                                        <p:attrNameLst>
                                          <p:attrName>fill.on</p:attrName>
                                        </p:attrNameLst>
                                      </p:cBhvr>
                                      <p:to>
                                        <p:strVal val="true"/>
                                      </p:to>
                                    </p:set>
                                  </p:childTnLst>
                                </p:cTn>
                              </p:par>
                              <p:par>
                                <p:cTn id="47" presetID="19" presetClass="emph" presetSubtype="0" fill="hold" nodeType="withEffect">
                                  <p:stCondLst>
                                    <p:cond delay="0"/>
                                  </p:stCondLst>
                                  <p:childTnLst>
                                    <p:animClr clrSpc="rgb" dir="cw">
                                      <p:cBhvr override="childStyle">
                                        <p:cTn id="48" dur="500" fill="hold"/>
                                        <p:tgtEl>
                                          <p:spTgt spid="41">
                                            <p:txEl>
                                              <p:pRg st="9" end="9"/>
                                            </p:txEl>
                                          </p:spTgt>
                                        </p:tgtEl>
                                        <p:attrNameLst>
                                          <p:attrName>style.color</p:attrName>
                                        </p:attrNameLst>
                                      </p:cBhvr>
                                      <p:to>
                                        <a:srgbClr val="F1FA9C"/>
                                      </p:to>
                                    </p:animClr>
                                    <p:animClr clrSpc="rgb" dir="cw">
                                      <p:cBhvr>
                                        <p:cTn id="49" dur="500" fill="hold"/>
                                        <p:tgtEl>
                                          <p:spTgt spid="41">
                                            <p:txEl>
                                              <p:pRg st="9" end="9"/>
                                            </p:txEl>
                                          </p:spTgt>
                                        </p:tgtEl>
                                        <p:attrNameLst>
                                          <p:attrName>fillcolor</p:attrName>
                                        </p:attrNameLst>
                                      </p:cBhvr>
                                      <p:to>
                                        <a:srgbClr val="F1FA9C"/>
                                      </p:to>
                                    </p:animClr>
                                    <p:set>
                                      <p:cBhvr>
                                        <p:cTn id="50" dur="500" fill="hold"/>
                                        <p:tgtEl>
                                          <p:spTgt spid="41">
                                            <p:txEl>
                                              <p:pRg st="9" end="9"/>
                                            </p:txEl>
                                          </p:spTgt>
                                        </p:tgtEl>
                                        <p:attrNameLst>
                                          <p:attrName>fill.type</p:attrName>
                                        </p:attrNameLst>
                                      </p:cBhvr>
                                      <p:to>
                                        <p:strVal val="solid"/>
                                      </p:to>
                                    </p:set>
                                    <p:set>
                                      <p:cBhvr>
                                        <p:cTn id="51" dur="500" fill="hold"/>
                                        <p:tgtEl>
                                          <p:spTgt spid="41">
                                            <p:txEl>
                                              <p:pRg st="9" end="9"/>
                                            </p:txEl>
                                          </p:spTgt>
                                        </p:tgtEl>
                                        <p:attrNameLst>
                                          <p:attrName>fill.on</p:attrName>
                                        </p:attrNameLst>
                                      </p:cBhvr>
                                      <p:to>
                                        <p:strVal val="true"/>
                                      </p:to>
                                    </p:set>
                                  </p:childTnLst>
                                </p:cTn>
                              </p:par>
                              <p:par>
                                <p:cTn id="52" presetID="19" presetClass="emph" presetSubtype="0" fill="hold" nodeType="withEffect">
                                  <p:stCondLst>
                                    <p:cond delay="0"/>
                                  </p:stCondLst>
                                  <p:childTnLst>
                                    <p:animClr clrSpc="rgb" dir="cw">
                                      <p:cBhvr override="childStyle">
                                        <p:cTn id="53" dur="500" fill="hold"/>
                                        <p:tgtEl>
                                          <p:spTgt spid="41">
                                            <p:txEl>
                                              <p:pRg st="10" end="10"/>
                                            </p:txEl>
                                          </p:spTgt>
                                        </p:tgtEl>
                                        <p:attrNameLst>
                                          <p:attrName>style.color</p:attrName>
                                        </p:attrNameLst>
                                      </p:cBhvr>
                                      <p:to>
                                        <a:srgbClr val="F1FA9C"/>
                                      </p:to>
                                    </p:animClr>
                                    <p:animClr clrSpc="rgb" dir="cw">
                                      <p:cBhvr>
                                        <p:cTn id="54" dur="500" fill="hold"/>
                                        <p:tgtEl>
                                          <p:spTgt spid="41">
                                            <p:txEl>
                                              <p:pRg st="10" end="10"/>
                                            </p:txEl>
                                          </p:spTgt>
                                        </p:tgtEl>
                                        <p:attrNameLst>
                                          <p:attrName>fillcolor</p:attrName>
                                        </p:attrNameLst>
                                      </p:cBhvr>
                                      <p:to>
                                        <a:srgbClr val="F1FA9C"/>
                                      </p:to>
                                    </p:animClr>
                                    <p:set>
                                      <p:cBhvr>
                                        <p:cTn id="55" dur="500" fill="hold"/>
                                        <p:tgtEl>
                                          <p:spTgt spid="41">
                                            <p:txEl>
                                              <p:pRg st="10" end="10"/>
                                            </p:txEl>
                                          </p:spTgt>
                                        </p:tgtEl>
                                        <p:attrNameLst>
                                          <p:attrName>fill.type</p:attrName>
                                        </p:attrNameLst>
                                      </p:cBhvr>
                                      <p:to>
                                        <p:strVal val="solid"/>
                                      </p:to>
                                    </p:set>
                                    <p:set>
                                      <p:cBhvr>
                                        <p:cTn id="56" dur="500" fill="hold"/>
                                        <p:tgtEl>
                                          <p:spTgt spid="41">
                                            <p:txEl>
                                              <p:pRg st="10" end="10"/>
                                            </p:txEl>
                                          </p:spTgt>
                                        </p:tgtEl>
                                        <p:attrNameLst>
                                          <p:attrName>fill.on</p:attrName>
                                        </p:attrNameLst>
                                      </p:cBhvr>
                                      <p:to>
                                        <p:strVal val="true"/>
                                      </p:to>
                                    </p:set>
                                  </p:childTnLst>
                                </p:cTn>
                              </p:par>
                              <p:par>
                                <p:cTn id="57" presetID="19" presetClass="emph" presetSubtype="0" fill="hold" nodeType="withEffect">
                                  <p:stCondLst>
                                    <p:cond delay="0"/>
                                  </p:stCondLst>
                                  <p:childTnLst>
                                    <p:animClr clrSpc="rgb" dir="cw">
                                      <p:cBhvr override="childStyle">
                                        <p:cTn id="58" dur="500" fill="hold"/>
                                        <p:tgtEl>
                                          <p:spTgt spid="41">
                                            <p:txEl>
                                              <p:pRg st="11" end="11"/>
                                            </p:txEl>
                                          </p:spTgt>
                                        </p:tgtEl>
                                        <p:attrNameLst>
                                          <p:attrName>style.color</p:attrName>
                                        </p:attrNameLst>
                                      </p:cBhvr>
                                      <p:to>
                                        <a:srgbClr val="F1FA9C"/>
                                      </p:to>
                                    </p:animClr>
                                    <p:animClr clrSpc="rgb" dir="cw">
                                      <p:cBhvr>
                                        <p:cTn id="59" dur="500" fill="hold"/>
                                        <p:tgtEl>
                                          <p:spTgt spid="41">
                                            <p:txEl>
                                              <p:pRg st="11" end="11"/>
                                            </p:txEl>
                                          </p:spTgt>
                                        </p:tgtEl>
                                        <p:attrNameLst>
                                          <p:attrName>fillcolor</p:attrName>
                                        </p:attrNameLst>
                                      </p:cBhvr>
                                      <p:to>
                                        <a:srgbClr val="F1FA9C"/>
                                      </p:to>
                                    </p:animClr>
                                    <p:set>
                                      <p:cBhvr>
                                        <p:cTn id="60" dur="500" fill="hold"/>
                                        <p:tgtEl>
                                          <p:spTgt spid="41">
                                            <p:txEl>
                                              <p:pRg st="11" end="11"/>
                                            </p:txEl>
                                          </p:spTgt>
                                        </p:tgtEl>
                                        <p:attrNameLst>
                                          <p:attrName>fill.type</p:attrName>
                                        </p:attrNameLst>
                                      </p:cBhvr>
                                      <p:to>
                                        <p:strVal val="solid"/>
                                      </p:to>
                                    </p:set>
                                    <p:set>
                                      <p:cBhvr>
                                        <p:cTn id="61" dur="500" fill="hold"/>
                                        <p:tgtEl>
                                          <p:spTgt spid="41">
                                            <p:txEl>
                                              <p:pRg st="11" end="11"/>
                                            </p:txEl>
                                          </p:spTgt>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19" presetClass="emph" presetSubtype="0" fill="hold" nodeType="clickEffect">
                                  <p:stCondLst>
                                    <p:cond delay="0"/>
                                  </p:stCondLst>
                                  <p:childTnLst>
                                    <p:animClr clrSpc="rgb" dir="cw">
                                      <p:cBhvr override="childStyle">
                                        <p:cTn id="65" dur="500" fill="hold"/>
                                        <p:tgtEl>
                                          <p:spTgt spid="41">
                                            <p:txEl>
                                              <p:pRg st="12" end="12"/>
                                            </p:txEl>
                                          </p:spTgt>
                                        </p:tgtEl>
                                        <p:attrNameLst>
                                          <p:attrName>style.color</p:attrName>
                                        </p:attrNameLst>
                                      </p:cBhvr>
                                      <p:to>
                                        <a:srgbClr val="D1E8FB"/>
                                      </p:to>
                                    </p:animClr>
                                    <p:animClr clrSpc="rgb" dir="cw">
                                      <p:cBhvr>
                                        <p:cTn id="66" dur="500" fill="hold"/>
                                        <p:tgtEl>
                                          <p:spTgt spid="41">
                                            <p:txEl>
                                              <p:pRg st="12" end="12"/>
                                            </p:txEl>
                                          </p:spTgt>
                                        </p:tgtEl>
                                        <p:attrNameLst>
                                          <p:attrName>fillcolor</p:attrName>
                                        </p:attrNameLst>
                                      </p:cBhvr>
                                      <p:to>
                                        <a:srgbClr val="D1E8FB"/>
                                      </p:to>
                                    </p:animClr>
                                    <p:set>
                                      <p:cBhvr>
                                        <p:cTn id="67" dur="500" fill="hold"/>
                                        <p:tgtEl>
                                          <p:spTgt spid="41">
                                            <p:txEl>
                                              <p:pRg st="12" end="12"/>
                                            </p:txEl>
                                          </p:spTgt>
                                        </p:tgtEl>
                                        <p:attrNameLst>
                                          <p:attrName>fill.type</p:attrName>
                                        </p:attrNameLst>
                                      </p:cBhvr>
                                      <p:to>
                                        <p:strVal val="solid"/>
                                      </p:to>
                                    </p:set>
                                    <p:set>
                                      <p:cBhvr>
                                        <p:cTn id="68" dur="500" fill="hold"/>
                                        <p:tgtEl>
                                          <p:spTgt spid="41">
                                            <p:txEl>
                                              <p:pRg st="12" end="12"/>
                                            </p:txEl>
                                          </p:spTgt>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0-#ppt_w/2"/>
                                          </p:val>
                                        </p:tav>
                                        <p:tav tm="100000">
                                          <p:val>
                                            <p:strVal val="#ppt_x"/>
                                          </p:val>
                                        </p:tav>
                                      </p:tavLst>
                                    </p:anim>
                                    <p:anim calcmode="lin" valueType="num">
                                      <p:cBhvr additive="base">
                                        <p:cTn id="74"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A56AAB6-3B0E-4435-1D9F-3CC09B4669D8}"/>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3EDDCE31-D331-5A3A-1839-D684D238C158}"/>
              </a:ext>
            </a:extLst>
          </p:cNvPr>
          <p:cNvSpPr/>
          <p:nvPr/>
        </p:nvSpPr>
        <p:spPr>
          <a:xfrm>
            <a:off x="1600200" y="4686300"/>
            <a:ext cx="6858000" cy="1591103"/>
          </a:xfrm>
          <a:prstGeom prst="roundRect">
            <a:avLst/>
          </a:prstGeom>
          <a:solidFill>
            <a:schemeClr val="accent6">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Open Sans" panose="020B0606030504020204" pitchFamily="34" charset="0"/>
                <a:ea typeface="Open Sans" panose="020B0606030504020204" pitchFamily="34" charset="0"/>
                <a:cs typeface="Open Sans" panose="020B0606030504020204" pitchFamily="34" charset="0"/>
              </a:rPr>
              <a:t>Phi-</a:t>
            </a:r>
            <a:r>
              <a:rPr lang="en-US" sz="8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lít</a:t>
            </a:r>
            <a:endParaRPr lang="en-US" sz="8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Rounded Corners 2">
            <a:extLst>
              <a:ext uri="{FF2B5EF4-FFF2-40B4-BE49-F238E27FC236}">
                <a16:creationId xmlns:a16="http://schemas.microsoft.com/office/drawing/2014/main" id="{94DAE4EB-92AF-5B5B-2C83-9B18A2FE7956}"/>
              </a:ext>
            </a:extLst>
          </p:cNvPr>
          <p:cNvSpPr/>
          <p:nvPr/>
        </p:nvSpPr>
        <p:spPr>
          <a:xfrm>
            <a:off x="9151374" y="4666142"/>
            <a:ext cx="6858000" cy="1591103"/>
          </a:xfrm>
          <a:prstGeom prst="roundRect">
            <a:avLst/>
          </a:prstGeom>
          <a:solidFill>
            <a:schemeClr val="accent6">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nghiền</a:t>
            </a:r>
            <a:r>
              <a:rPr lang="en-US" sz="8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8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ngẫm</a:t>
            </a:r>
            <a:endParaRPr lang="en-US" sz="8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Rounded Corners 3">
            <a:extLst>
              <a:ext uri="{FF2B5EF4-FFF2-40B4-BE49-F238E27FC236}">
                <a16:creationId xmlns:a16="http://schemas.microsoft.com/office/drawing/2014/main" id="{3F128DF7-B184-61D5-46BA-2F8159F4ADDF}"/>
              </a:ext>
            </a:extLst>
          </p:cNvPr>
          <p:cNvSpPr/>
          <p:nvPr/>
        </p:nvSpPr>
        <p:spPr>
          <a:xfrm>
            <a:off x="1569720" y="7514797"/>
            <a:ext cx="6858000" cy="1591103"/>
          </a:xfrm>
          <a:prstGeom prst="roundRect">
            <a:avLst/>
          </a:prstGeom>
          <a:solidFill>
            <a:schemeClr val="accent6">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Nê</a:t>
            </a:r>
            <a:r>
              <a:rPr lang="en-US" sz="8000" dirty="0">
                <a:solidFill>
                  <a:schemeClr val="tx1"/>
                </a:solidFill>
                <a:latin typeface="Open Sans" panose="020B0606030504020204" pitchFamily="34" charset="0"/>
                <a:ea typeface="Open Sans" panose="020B0606030504020204" pitchFamily="34" charset="0"/>
                <a:cs typeface="Open Sans" panose="020B0606030504020204" pitchFamily="34" charset="0"/>
              </a:rPr>
              <a:t>-pan</a:t>
            </a:r>
          </a:p>
        </p:txBody>
      </p:sp>
      <p:sp>
        <p:nvSpPr>
          <p:cNvPr id="5" name="Rectangle: Rounded Corners 4">
            <a:extLst>
              <a:ext uri="{FF2B5EF4-FFF2-40B4-BE49-F238E27FC236}">
                <a16:creationId xmlns:a16="http://schemas.microsoft.com/office/drawing/2014/main" id="{62ABE4FF-D56F-F575-8756-EA9CBE929F50}"/>
              </a:ext>
            </a:extLst>
          </p:cNvPr>
          <p:cNvSpPr/>
          <p:nvPr/>
        </p:nvSpPr>
        <p:spPr>
          <a:xfrm>
            <a:off x="9151374" y="7494639"/>
            <a:ext cx="6858000" cy="1591103"/>
          </a:xfrm>
          <a:prstGeom prst="roundRect">
            <a:avLst/>
          </a:prstGeom>
          <a:solidFill>
            <a:schemeClr val="accent6">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thi</a:t>
            </a:r>
            <a:r>
              <a:rPr lang="en-US" sz="8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8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đỗ</a:t>
            </a:r>
            <a:endParaRPr lang="en-US" sz="8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714CD6FC-A022-9569-D537-6CD6BD97FD53}"/>
              </a:ext>
            </a:extLst>
          </p:cNvPr>
          <p:cNvPicPr>
            <a:picLocks noChangeAspect="1"/>
          </p:cNvPicPr>
          <p:nvPr/>
        </p:nvPicPr>
        <p:blipFill>
          <a:blip r:embed="rId3"/>
          <a:stretch>
            <a:fillRect/>
          </a:stretch>
        </p:blipFill>
        <p:spPr>
          <a:xfrm>
            <a:off x="2487868" y="-342900"/>
            <a:ext cx="13327011" cy="5236918"/>
          </a:xfrm>
          <a:prstGeom prst="rect">
            <a:avLst/>
          </a:prstGeom>
        </p:spPr>
      </p:pic>
    </p:spTree>
    <p:extLst>
      <p:ext uri="{BB962C8B-B14F-4D97-AF65-F5344CB8AC3E}">
        <p14:creationId xmlns:p14="http://schemas.microsoft.com/office/powerpoint/2010/main" val="36925887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F08751C-A01E-8BAC-843E-56787EF4F783}"/>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0FE6C5BB-0BD1-0C8E-0BC4-71771B54C227}"/>
              </a:ext>
            </a:extLst>
          </p:cNvPr>
          <p:cNvSpPr/>
          <p:nvPr/>
        </p:nvSpPr>
        <p:spPr>
          <a:xfrm>
            <a:off x="1600200" y="4686300"/>
            <a:ext cx="15392400" cy="5105400"/>
          </a:xfrm>
          <a:prstGeom prst="roundRect">
            <a:avLst>
              <a:gd name="adj" fmla="val 9156"/>
            </a:avLst>
          </a:prstGeom>
          <a:solidFill>
            <a:schemeClr val="accent6">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Vì</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vậy</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để</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giữ</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gìn</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và</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phát</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huy</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tinh</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thần</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học</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tập</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cho</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cả</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gia</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đình</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ông</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yêu</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cầu</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mỗi</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ngày</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cũng</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phải</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học</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được</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kiến</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thức</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mới</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rồi</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trao</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đổi</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với</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nhau</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sau</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bữa</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tối</a:t>
            </a:r>
            <a:r>
              <a:rPr lang="en-US" sz="60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en-US" sz="6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D297CA51-2951-AC37-6C3B-79F13B8FA186}"/>
              </a:ext>
            </a:extLst>
          </p:cNvPr>
          <p:cNvPicPr>
            <a:picLocks noChangeAspect="1"/>
          </p:cNvPicPr>
          <p:nvPr/>
        </p:nvPicPr>
        <p:blipFill>
          <a:blip r:embed="rId3"/>
          <a:stretch>
            <a:fillRect/>
          </a:stretch>
        </p:blipFill>
        <p:spPr>
          <a:xfrm>
            <a:off x="0" y="723900"/>
            <a:ext cx="18288000" cy="3300408"/>
          </a:xfrm>
          <a:prstGeom prst="rect">
            <a:avLst/>
          </a:prstGeom>
        </p:spPr>
      </p:pic>
    </p:spTree>
    <p:extLst>
      <p:ext uri="{BB962C8B-B14F-4D97-AF65-F5344CB8AC3E}">
        <p14:creationId xmlns:p14="http://schemas.microsoft.com/office/powerpoint/2010/main" val="36262950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TotalTime>
  <Words>2496</Words>
  <Application>Microsoft Office PowerPoint</Application>
  <PresentationFormat>Custom</PresentationFormat>
  <Paragraphs>120</Paragraphs>
  <Slides>26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Darumadrop One</vt:lpstr>
      <vt:lpstr>Open Sans</vt:lpstr>
      <vt:lpstr>SVN-Newton</vt:lpstr>
      <vt:lpstr>Calibri Light</vt:lpstr>
      <vt:lpstr>Times New Roman</vt:lpstr>
      <vt:lpstr>Jua</vt:lpstr>
      <vt:lpstr>Wingdings</vt:lpstr>
      <vt:lpstr>Calibri</vt:lpstr>
      <vt:lpstr>Arial</vt:lpstr>
      <vt:lpstr>SVN-Ready</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T13_Doc_TinhThanHocTapCuaPhilip_MNT</dc:title>
  <dc:creator>ADMIN</dc:creator>
  <cp:lastModifiedBy>Laptop T&amp;T</cp:lastModifiedBy>
  <cp:revision>12</cp:revision>
  <dcterms:created xsi:type="dcterms:W3CDTF">2006-08-16T00:00:00Z</dcterms:created>
  <dcterms:modified xsi:type="dcterms:W3CDTF">2024-10-20T14:51:40Z</dcterms:modified>
  <dc:identifier>DAGTyZzvpCY</dc:identifier>
</cp:coreProperties>
</file>