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946" r:id="rId6"/>
  </p:sldMasterIdLst>
  <p:notesMasterIdLst>
    <p:notesMasterId r:id="rId15"/>
  </p:notesMasterIdLst>
  <p:sldIdLst>
    <p:sldId id="3416" r:id="rId7"/>
    <p:sldId id="3418" r:id="rId8"/>
    <p:sldId id="503" r:id="rId9"/>
    <p:sldId id="291" r:id="rId10"/>
    <p:sldId id="297" r:id="rId11"/>
    <p:sldId id="3397" r:id="rId12"/>
    <p:sldId id="265" r:id="rId13"/>
    <p:sldId id="5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0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79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2025/3/19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69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66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8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60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2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98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57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00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3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0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05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7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1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tags" Target="../tags/tag5.xml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jpg"/><Relationship Id="rId11" Type="http://schemas.microsoft.com/office/2007/relationships/hdphoto" Target="../media/hdphoto2.wdp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79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72F05-A4BF-029A-DA03-9DBDE1D4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1BB30-BDEC-2758-84F5-42791EDAEFAD}"/>
              </a:ext>
            </a:extLst>
          </p:cNvPr>
          <p:cNvSpPr txBox="1"/>
          <p:nvPr/>
        </p:nvSpPr>
        <p:spPr>
          <a:xfrm>
            <a:off x="417689" y="699911"/>
            <a:ext cx="114017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VN" sz="6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77"/>
            </a:endParaRPr>
          </a:p>
          <a:p>
            <a:r>
              <a:rPr lang="en-VN" sz="60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77"/>
              </a:rPr>
              <a:t>      CHÀO MỪNG CÁC CON</a:t>
            </a:r>
          </a:p>
          <a:p>
            <a:r>
              <a:rPr lang="en-VN" sz="60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77"/>
              </a:rPr>
              <a:t>          ĐẾN VỚI TIẾT HỌC</a:t>
            </a:r>
          </a:p>
          <a:p>
            <a:r>
              <a:rPr lang="en-VN" sz="60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77"/>
              </a:rPr>
              <a:t>           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359130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831975" y="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2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2024246" y="2614405"/>
            <a:ext cx="7515607" cy="20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FEAD4-D6AC-1F44-BADD-05D1E5DB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17" y="513363"/>
            <a:ext cx="2829804" cy="1945888"/>
          </a:xfrm>
          <a:prstGeom prst="rect">
            <a:avLst/>
          </a:prstGeom>
        </p:spPr>
      </p:pic>
      <p:sp>
        <p:nvSpPr>
          <p:cNvPr id="9" name="Rounded Rectangle 51">
            <a:extLst>
              <a:ext uri="{FF2B5EF4-FFF2-40B4-BE49-F238E27FC236}">
                <a16:creationId xmlns:a16="http://schemas.microsoft.com/office/drawing/2014/main" id="{FD041947-79AF-0849-83DB-890FE1DB7BD5}"/>
              </a:ext>
            </a:extLst>
          </p:cNvPr>
          <p:cNvSpPr/>
          <p:nvPr/>
        </p:nvSpPr>
        <p:spPr>
          <a:xfrm>
            <a:off x="2622818" y="1324982"/>
            <a:ext cx="1665891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1798320" y="1176149"/>
            <a:ext cx="6918410" cy="710671"/>
            <a:chOff x="816002" y="829693"/>
            <a:chExt cx="6918410" cy="71067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A6D844A-88E3-4F07-9E22-9C63685DB15B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74BB8774-D492-41DF-B5BF-A0761CAC40E4}"/>
                </a:ext>
              </a:extLst>
            </p:cNvPr>
            <p:cNvSpPr txBox="1"/>
            <p:nvPr/>
          </p:nvSpPr>
          <p:spPr>
            <a:xfrm>
              <a:off x="1684994" y="829693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2D1B62-D0C1-C24A-B230-4873A781D8C3}"/>
              </a:ext>
            </a:extLst>
          </p:cNvPr>
          <p:cNvGrpSpPr/>
          <p:nvPr/>
        </p:nvGrpSpPr>
        <p:grpSpPr>
          <a:xfrm>
            <a:off x="2199196" y="2459744"/>
            <a:ext cx="2802370" cy="713719"/>
            <a:chOff x="1169590" y="4621088"/>
            <a:chExt cx="2802370" cy="713719"/>
          </a:xfrm>
        </p:grpSpPr>
        <p:sp>
          <p:nvSpPr>
            <p:cNvPr id="34" name="TextBox 53">
              <a:extLst>
                <a:ext uri="{FF2B5EF4-FFF2-40B4-BE49-F238E27FC236}">
                  <a16:creationId xmlns:a16="http://schemas.microsoft.com/office/drawing/2014/main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314           502</a:t>
              </a:r>
            </a:p>
          </p:txBody>
        </p:sp>
        <p:sp>
          <p:nvSpPr>
            <p:cNvPr id="35" name="Rounded Rectangle 54">
              <a:extLst>
                <a:ext uri="{FF2B5EF4-FFF2-40B4-BE49-F238E27FC236}">
                  <a16:creationId xmlns:a16="http://schemas.microsoft.com/office/drawing/2014/main" id="{C9F7A5AB-FF3D-B34B-9B8A-7201281C6D7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322358-635D-EF4B-877A-68A91720145E}"/>
              </a:ext>
            </a:extLst>
          </p:cNvPr>
          <p:cNvGrpSpPr/>
          <p:nvPr/>
        </p:nvGrpSpPr>
        <p:grpSpPr>
          <a:xfrm>
            <a:off x="2166112" y="3656061"/>
            <a:ext cx="2802370" cy="713719"/>
            <a:chOff x="1169590" y="4621088"/>
            <a:chExt cx="2802370" cy="713719"/>
          </a:xfrm>
        </p:grpSpPr>
        <p:sp>
          <p:nvSpPr>
            <p:cNvPr id="32" name="TextBox 57">
              <a:extLst>
                <a:ext uri="{FF2B5EF4-FFF2-40B4-BE49-F238E27FC236}">
                  <a16:creationId xmlns:a16="http://schemas.microsoft.com/office/drawing/2014/main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537           399</a:t>
              </a:r>
            </a:p>
          </p:txBody>
        </p:sp>
        <p:sp>
          <p:nvSpPr>
            <p:cNvPr id="33" name="Rounded Rectangle 58">
              <a:extLst>
                <a:ext uri="{FF2B5EF4-FFF2-40B4-BE49-F238E27FC236}">
                  <a16:creationId xmlns:a16="http://schemas.microsoft.com/office/drawing/2014/main" id="{5FB08D57-E319-0F45-975D-AE9CE33EC25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B9C7D8-0D30-3940-BE2B-97F247437AA4}"/>
              </a:ext>
            </a:extLst>
          </p:cNvPr>
          <p:cNvGrpSpPr/>
          <p:nvPr/>
        </p:nvGrpSpPr>
        <p:grpSpPr>
          <a:xfrm>
            <a:off x="2166112" y="4845375"/>
            <a:ext cx="2802370" cy="713719"/>
            <a:chOff x="1169590" y="4621088"/>
            <a:chExt cx="2802370" cy="713719"/>
          </a:xfrm>
        </p:grpSpPr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635           635</a:t>
              </a:r>
            </a:p>
          </p:txBody>
        </p:sp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id="{76934759-C5A9-0446-AEC5-7BBADBC43A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EA63E8-06D9-3D4D-8580-3D5B8FA4878E}"/>
              </a:ext>
            </a:extLst>
          </p:cNvPr>
          <p:cNvGrpSpPr/>
          <p:nvPr/>
        </p:nvGrpSpPr>
        <p:grpSpPr>
          <a:xfrm>
            <a:off x="6932708" y="2426050"/>
            <a:ext cx="2802370" cy="713719"/>
            <a:chOff x="1169590" y="4621088"/>
            <a:chExt cx="2802370" cy="713719"/>
          </a:xfrm>
        </p:grpSpPr>
        <p:sp>
          <p:nvSpPr>
            <p:cNvPr id="28" name="TextBox 65">
              <a:extLst>
                <a:ext uri="{FF2B5EF4-FFF2-40B4-BE49-F238E27FC236}">
                  <a16:creationId xmlns:a16="http://schemas.microsoft.com/office/drawing/2014/main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365           366</a:t>
              </a:r>
            </a:p>
          </p:txBody>
        </p:sp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0DB96AA3-7C51-7F4C-AAA8-DFCD8B72E80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241C90-7920-794F-BA27-D7C6BCE87143}"/>
              </a:ext>
            </a:extLst>
          </p:cNvPr>
          <p:cNvGrpSpPr/>
          <p:nvPr/>
        </p:nvGrpSpPr>
        <p:grpSpPr>
          <a:xfrm>
            <a:off x="6899624" y="3622367"/>
            <a:ext cx="2802370" cy="713719"/>
            <a:chOff x="1169590" y="4621088"/>
            <a:chExt cx="2802370" cy="713719"/>
          </a:xfrm>
        </p:grpSpPr>
        <p:sp>
          <p:nvSpPr>
            <p:cNvPr id="26" name="TextBox 69">
              <a:extLst>
                <a:ext uri="{FF2B5EF4-FFF2-40B4-BE49-F238E27FC236}">
                  <a16:creationId xmlns:a16="http://schemas.microsoft.com/office/drawing/2014/main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718           718</a:t>
              </a:r>
            </a:p>
          </p:txBody>
        </p:sp>
        <p:sp>
          <p:nvSpPr>
            <p:cNvPr id="27" name="Rounded Rectangle 70">
              <a:extLst>
                <a:ext uri="{FF2B5EF4-FFF2-40B4-BE49-F238E27FC236}">
                  <a16:creationId xmlns:a16="http://schemas.microsoft.com/office/drawing/2014/main" id="{54AA4F9A-7AB2-AC48-B413-4CC905B69E84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3F80C-97B9-334B-8CC2-C68082CA5056}"/>
              </a:ext>
            </a:extLst>
          </p:cNvPr>
          <p:cNvGrpSpPr/>
          <p:nvPr/>
        </p:nvGrpSpPr>
        <p:grpSpPr>
          <a:xfrm>
            <a:off x="6899624" y="4811681"/>
            <a:ext cx="2802370" cy="713719"/>
            <a:chOff x="1169590" y="4621088"/>
            <a:chExt cx="2802370" cy="713719"/>
          </a:xfrm>
        </p:grpSpPr>
        <p:sp>
          <p:nvSpPr>
            <p:cNvPr id="24" name="TextBox 73">
              <a:extLst>
                <a:ext uri="{FF2B5EF4-FFF2-40B4-BE49-F238E27FC236}">
                  <a16:creationId xmlns:a16="http://schemas.microsoft.com/office/drawing/2014/main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212           121</a:t>
              </a:r>
            </a:p>
          </p:txBody>
        </p:sp>
        <p:sp>
          <p:nvSpPr>
            <p:cNvPr id="25" name="Rounded Rectangle 74">
              <a:extLst>
                <a:ext uri="{FF2B5EF4-FFF2-40B4-BE49-F238E27FC236}">
                  <a16:creationId xmlns:a16="http://schemas.microsoft.com/office/drawing/2014/main" id="{39D5374F-180C-F54E-B852-BC4EC505A5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" name="TextBox 76">
            <a:extLst>
              <a:ext uri="{FF2B5EF4-FFF2-40B4-BE49-F238E27FC236}">
                <a16:creationId xmlns:a16="http://schemas.microsoft.com/office/drawing/2014/main" id="{C5C5E949-9A93-3A42-AC3E-C2F2094B47D7}"/>
              </a:ext>
            </a:extLst>
          </p:cNvPr>
          <p:cNvSpPr txBox="1"/>
          <p:nvPr/>
        </p:nvSpPr>
        <p:spPr>
          <a:xfrm>
            <a:off x="3350668" y="248342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77">
            <a:extLst>
              <a:ext uri="{FF2B5EF4-FFF2-40B4-BE49-F238E27FC236}">
                <a16:creationId xmlns:a16="http://schemas.microsoft.com/office/drawing/2014/main" id="{21C0395A-DB46-8A4F-9C09-D3C6556E8B6C}"/>
              </a:ext>
            </a:extLst>
          </p:cNvPr>
          <p:cNvSpPr txBox="1"/>
          <p:nvPr/>
        </p:nvSpPr>
        <p:spPr>
          <a:xfrm>
            <a:off x="3317584" y="369779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Box 78">
            <a:extLst>
              <a:ext uri="{FF2B5EF4-FFF2-40B4-BE49-F238E27FC236}">
                <a16:creationId xmlns:a16="http://schemas.microsoft.com/office/drawing/2014/main" id="{8F917B50-283D-3346-8F34-F0FD6DD3C8CE}"/>
              </a:ext>
            </a:extLst>
          </p:cNvPr>
          <p:cNvSpPr txBox="1"/>
          <p:nvPr/>
        </p:nvSpPr>
        <p:spPr>
          <a:xfrm>
            <a:off x="3317584" y="486905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1" name="TextBox 79">
            <a:extLst>
              <a:ext uri="{FF2B5EF4-FFF2-40B4-BE49-F238E27FC236}">
                <a16:creationId xmlns:a16="http://schemas.microsoft.com/office/drawing/2014/main" id="{3B0B4639-20E7-124D-BB70-7F3F22B9D7D0}"/>
              </a:ext>
            </a:extLst>
          </p:cNvPr>
          <p:cNvSpPr txBox="1"/>
          <p:nvPr/>
        </p:nvSpPr>
        <p:spPr>
          <a:xfrm>
            <a:off x="8084180" y="2449726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" name="TextBox 80">
            <a:extLst>
              <a:ext uri="{FF2B5EF4-FFF2-40B4-BE49-F238E27FC236}">
                <a16:creationId xmlns:a16="http://schemas.microsoft.com/office/drawing/2014/main" id="{2AEC246B-C0B0-9743-B9EF-9C2D8CF6F170}"/>
              </a:ext>
            </a:extLst>
          </p:cNvPr>
          <p:cNvSpPr txBox="1"/>
          <p:nvPr/>
        </p:nvSpPr>
        <p:spPr>
          <a:xfrm>
            <a:off x="8051096" y="366410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TextBox 81">
            <a:extLst>
              <a:ext uri="{FF2B5EF4-FFF2-40B4-BE49-F238E27FC236}">
                <a16:creationId xmlns:a16="http://schemas.microsoft.com/office/drawing/2014/main" id="{19AE1A9A-E5B1-F24C-9E55-FAC72E832498}"/>
              </a:ext>
            </a:extLst>
          </p:cNvPr>
          <p:cNvSpPr txBox="1"/>
          <p:nvPr/>
        </p:nvSpPr>
        <p:spPr>
          <a:xfrm>
            <a:off x="8051096" y="483535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6106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598087" y="1529799"/>
            <a:ext cx="10008323" cy="26084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1530377" y="59346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2100965" y="511502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744B0B5-57F9-C64A-BBD9-9D4EF752CF4A}"/>
              </a:ext>
            </a:extLst>
          </p:cNvPr>
          <p:cNvSpPr txBox="1"/>
          <p:nvPr/>
        </p:nvSpPr>
        <p:spPr>
          <a:xfrm>
            <a:off x="1682808" y="3938474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lớn nhất là: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995710" y="3548114"/>
            <a:ext cx="1534531" cy="1781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637655" y="4829283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0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66111"/>
            <a:ext cx="11487363" cy="983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64" y="2733733"/>
            <a:ext cx="4562618" cy="30417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892938" y="876960"/>
            <a:ext cx="570588" cy="570588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63526" y="762239"/>
            <a:ext cx="9750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4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8EF5E5-999A-1D47-B184-BA3C566B4F45}"/>
              </a:ext>
            </a:extLst>
          </p:cNvPr>
          <p:cNvGrpSpPr/>
          <p:nvPr/>
        </p:nvGrpSpPr>
        <p:grpSpPr>
          <a:xfrm>
            <a:off x="2391946" y="2020545"/>
            <a:ext cx="5366660" cy="4306246"/>
            <a:chOff x="3412671" y="1710599"/>
            <a:chExt cx="5366660" cy="43062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A9D9CFB4-1938-E649-A4F1-A66E3AA55F96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567</a:t>
              </a: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3F691F64-00CE-A44B-A1B2-D13979390627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657</a:t>
              </a:r>
            </a:p>
          </p:txBody>
        </p:sp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756</a:t>
              </a:r>
            </a:p>
          </p:txBody>
        </p:sp>
        <p:sp>
          <p:nvSpPr>
            <p:cNvPr id="18" name="TextBox 37">
              <a:extLst>
                <a:ext uri="{FF2B5EF4-FFF2-40B4-BE49-F238E27FC236}">
                  <a16:creationId xmlns:a16="http://schemas.microsoft.com/office/drawing/2014/main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765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23FF45-AC8D-EB4A-B551-6B5EE2801119}"/>
              </a:ext>
            </a:extLst>
          </p:cNvPr>
          <p:cNvCxnSpPr>
            <a:cxnSpLocks/>
            <a:stCxn id="11" idx="0"/>
            <a:endCxn id="10" idx="4"/>
          </p:cNvCxnSpPr>
          <p:nvPr/>
        </p:nvCxnSpPr>
        <p:spPr>
          <a:xfrm flipV="1">
            <a:off x="3507555" y="2717404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00A067-20EA-6A4B-B37C-25D1840D6637}"/>
              </a:ext>
            </a:extLst>
          </p:cNvPr>
          <p:cNvCxnSpPr>
            <a:cxnSpLocks/>
            <a:stCxn id="10" idx="5"/>
            <a:endCxn id="14" idx="1"/>
          </p:cNvCxnSpPr>
          <p:nvPr/>
        </p:nvCxnSpPr>
        <p:spPr>
          <a:xfrm>
            <a:off x="3587053" y="2684475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6643096" y="2733733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497669" y="382327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068257" y="382327"/>
            <a:ext cx="10626074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01" y="1974736"/>
            <a:ext cx="7436212" cy="397213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059A33-96E6-C945-867D-4E23307DD106}"/>
              </a:ext>
            </a:extLst>
          </p:cNvPr>
          <p:cNvCxnSpPr/>
          <p:nvPr/>
        </p:nvCxnSpPr>
        <p:spPr>
          <a:xfrm>
            <a:off x="3709661" y="1407991"/>
            <a:ext cx="65314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7062461" y="1385532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86354C-2629-A743-AF00-9FFDEB4C08CD}"/>
              </a:ext>
            </a:extLst>
          </p:cNvPr>
          <p:cNvCxnSpPr/>
          <p:nvPr/>
        </p:nvCxnSpPr>
        <p:spPr>
          <a:xfrm>
            <a:off x="1189894" y="1886963"/>
            <a:ext cx="718457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4575351" y="1864504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9CD322-4079-0641-8FA5-F7257BF49F8A}"/>
              </a:ext>
            </a:extLst>
          </p:cNvPr>
          <p:cNvGrpSpPr/>
          <p:nvPr/>
        </p:nvGrpSpPr>
        <p:grpSpPr>
          <a:xfrm>
            <a:off x="5081664" y="5805558"/>
            <a:ext cx="1654375" cy="660535"/>
            <a:chOff x="7921929" y="4026988"/>
            <a:chExt cx="1819813" cy="967089"/>
          </a:xfrm>
        </p:grpSpPr>
        <p:sp>
          <p:nvSpPr>
            <p:cNvPr id="47" name="TextBox 33">
              <a:extLst>
                <a:ext uri="{FF2B5EF4-FFF2-40B4-BE49-F238E27FC236}">
                  <a16:creationId xmlns:a16="http://schemas.microsoft.com/office/drawing/2014/main" id="{792BB85D-3E7F-7B4E-A6E2-4E2586E44214}"/>
                </a:ext>
              </a:extLst>
            </p:cNvPr>
            <p:cNvSpPr txBox="1"/>
            <p:nvPr/>
          </p:nvSpPr>
          <p:spPr>
            <a:xfrm>
              <a:off x="7933194" y="4026988"/>
              <a:ext cx="1748736" cy="96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Nam</a:t>
              </a:r>
            </a:p>
          </p:txBody>
        </p:sp>
        <p:sp>
          <p:nvSpPr>
            <p:cNvPr id="48" name="Rounded Rectangle 34">
              <a:extLst>
                <a:ext uri="{FF2B5EF4-FFF2-40B4-BE49-F238E27FC236}">
                  <a16:creationId xmlns:a16="http://schemas.microsoft.com/office/drawing/2014/main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2F9A23-56FE-1745-846D-36BE23CA8DEA}"/>
              </a:ext>
            </a:extLst>
          </p:cNvPr>
          <p:cNvGrpSpPr/>
          <p:nvPr/>
        </p:nvGrpSpPr>
        <p:grpSpPr>
          <a:xfrm>
            <a:off x="7641117" y="5800512"/>
            <a:ext cx="1654375" cy="660536"/>
            <a:chOff x="7921929" y="4026988"/>
            <a:chExt cx="1819813" cy="967089"/>
          </a:xfrm>
        </p:grpSpPr>
        <p:sp>
          <p:nvSpPr>
            <p:cNvPr id="45" name="TextBox 36">
              <a:extLst>
                <a:ext uri="{FF2B5EF4-FFF2-40B4-BE49-F238E27FC236}">
                  <a16:creationId xmlns:a16="http://schemas.microsoft.com/office/drawing/2014/main" id="{56139236-5115-0741-885C-83736DB35066}"/>
                </a:ext>
              </a:extLst>
            </p:cNvPr>
            <p:cNvSpPr txBox="1"/>
            <p:nvPr/>
          </p:nvSpPr>
          <p:spPr>
            <a:xfrm>
              <a:off x="7987080" y="4026988"/>
              <a:ext cx="1748736" cy="96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ounded Rectangle 37">
              <a:extLst>
                <a:ext uri="{FF2B5EF4-FFF2-40B4-BE49-F238E27FC236}">
                  <a16:creationId xmlns:a16="http://schemas.microsoft.com/office/drawing/2014/main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F644E52-A031-9841-8EC1-F9063BAB3723}"/>
              </a:ext>
            </a:extLst>
          </p:cNvPr>
          <p:cNvGrpSpPr/>
          <p:nvPr/>
        </p:nvGrpSpPr>
        <p:grpSpPr>
          <a:xfrm>
            <a:off x="2522211" y="5816837"/>
            <a:ext cx="1654375" cy="658835"/>
            <a:chOff x="7921929" y="4050895"/>
            <a:chExt cx="1819813" cy="964600"/>
          </a:xfrm>
        </p:grpSpPr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EE8BF8A2-F12C-0E4B-8427-4492FCE6B994}"/>
                </a:ext>
              </a:extLst>
            </p:cNvPr>
            <p:cNvSpPr txBox="1"/>
            <p:nvPr/>
          </p:nvSpPr>
          <p:spPr>
            <a:xfrm>
              <a:off x="7969118" y="4050895"/>
              <a:ext cx="1748736" cy="96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</a:t>
              </a:r>
            </a:p>
          </p:txBody>
        </p:sp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162</Words>
  <Application>Microsoft Office PowerPoint</Application>
  <PresentationFormat>Widescreen</PresentationFormat>
  <Paragraphs>43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等线</vt:lpstr>
      <vt:lpstr>微软雅黑</vt:lpstr>
      <vt:lpstr>Arial</vt:lpstr>
      <vt:lpstr>Arial-Rounded</vt:lpstr>
      <vt:lpstr>Calibri</vt:lpstr>
      <vt:lpstr>Cooper Black</vt:lpstr>
      <vt:lpstr>ITC Avant Garde Std Bk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73</cp:revision>
  <dcterms:created xsi:type="dcterms:W3CDTF">2021-07-20T01:55:21Z</dcterms:created>
  <dcterms:modified xsi:type="dcterms:W3CDTF">2025-03-19T12:21:02Z</dcterms:modified>
</cp:coreProperties>
</file>