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5" r:id="rId8"/>
    <p:sldMasterId id="2147483899" r:id="rId9"/>
  </p:sldMasterIdLst>
  <p:notesMasterIdLst>
    <p:notesMasterId r:id="rId35"/>
  </p:notesMasterIdLst>
  <p:sldIdLst>
    <p:sldId id="380" r:id="rId10"/>
    <p:sldId id="3403" r:id="rId11"/>
    <p:sldId id="263" r:id="rId12"/>
    <p:sldId id="267" r:id="rId13"/>
    <p:sldId id="268" r:id="rId14"/>
    <p:sldId id="269" r:id="rId15"/>
    <p:sldId id="270" r:id="rId16"/>
    <p:sldId id="287" r:id="rId17"/>
    <p:sldId id="274" r:id="rId18"/>
    <p:sldId id="271" r:id="rId19"/>
    <p:sldId id="288" r:id="rId20"/>
    <p:sldId id="276" r:id="rId21"/>
    <p:sldId id="290" r:id="rId22"/>
    <p:sldId id="282" r:id="rId23"/>
    <p:sldId id="284" r:id="rId24"/>
    <p:sldId id="291" r:id="rId25"/>
    <p:sldId id="297" r:id="rId26"/>
    <p:sldId id="283" r:id="rId27"/>
    <p:sldId id="3399" r:id="rId28"/>
    <p:sldId id="496" r:id="rId29"/>
    <p:sldId id="265" r:id="rId30"/>
    <p:sldId id="300" r:id="rId31"/>
    <p:sldId id="516" r:id="rId32"/>
    <p:sldId id="3398" r:id="rId33"/>
    <p:sldId id="3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6AE5-F9FC-DD07-021A-F5ACD7DB1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13EB9A8-919A-C499-46F0-EA3C1FAB6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D01BE7-EB49-02C8-31BC-2D9E367C0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2ED30C-70AA-9E5D-BB79-9EC3CCF6F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67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48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2025/3/21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2" r:id="rId4"/>
    <p:sldLayoutId id="21474839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jp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slide" Target="slide11.xml"/><Relationship Id="rId11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4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7.mp3"/><Relationship Id="rId7" Type="http://schemas.openxmlformats.org/officeDocument/2006/relationships/image" Target="../media/image64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62.png"/><Relationship Id="rId10" Type="http://schemas.openxmlformats.org/officeDocument/2006/relationships/image" Target="../media/image70.png"/><Relationship Id="rId4" Type="http://schemas.openxmlformats.org/officeDocument/2006/relationships/audio" Target="../media/media7.mp3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4.jp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7.mp3"/><Relationship Id="rId7" Type="http://schemas.openxmlformats.org/officeDocument/2006/relationships/image" Target="../media/image64.jpg"/><Relationship Id="rId12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62.png"/><Relationship Id="rId10" Type="http://schemas.openxmlformats.org/officeDocument/2006/relationships/image" Target="../media/image70.png"/><Relationship Id="rId4" Type="http://schemas.openxmlformats.org/officeDocument/2006/relationships/audio" Target="../media/media7.mp3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g"/><Relationship Id="rId9" Type="http://schemas.openxmlformats.org/officeDocument/2006/relationships/slide" Target="slide16.xml"/><Relationship Id="rId1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4.jp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7.mp3"/><Relationship Id="rId7" Type="http://schemas.openxmlformats.org/officeDocument/2006/relationships/image" Target="../media/image64.jpg"/><Relationship Id="rId12" Type="http://schemas.openxmlformats.org/officeDocument/2006/relationships/slide" Target="slide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62.png"/><Relationship Id="rId10" Type="http://schemas.openxmlformats.org/officeDocument/2006/relationships/image" Target="../media/image70.png"/><Relationship Id="rId4" Type="http://schemas.openxmlformats.org/officeDocument/2006/relationships/audio" Target="../media/media7.mp3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8.png"/><Relationship Id="rId5" Type="http://schemas.openxmlformats.org/officeDocument/2006/relationships/image" Target="../media/image73.jpg"/><Relationship Id="rId10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5" Type="http://schemas.microsoft.com/office/2007/relationships/hdphoto" Target="../media/hdphoto4.wdp"/><Relationship Id="rId4" Type="http://schemas.openxmlformats.org/officeDocument/2006/relationships/image" Target="../media/image86.pn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11.wdp"/><Relationship Id="rId18" Type="http://schemas.microsoft.com/office/2007/relationships/hdphoto" Target="../media/hdphoto14.wdp"/><Relationship Id="rId3" Type="http://schemas.openxmlformats.org/officeDocument/2006/relationships/image" Target="../media/image90.png"/><Relationship Id="rId7" Type="http://schemas.microsoft.com/office/2007/relationships/hdphoto" Target="../media/hdphoto8.wdp"/><Relationship Id="rId12" Type="http://schemas.openxmlformats.org/officeDocument/2006/relationships/image" Target="../media/image96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3.png"/><Relationship Id="rId11" Type="http://schemas.microsoft.com/office/2007/relationships/hdphoto" Target="../media/hdphoto10.wdp"/><Relationship Id="rId5" Type="http://schemas.openxmlformats.org/officeDocument/2006/relationships/image" Target="../media/image92.png"/><Relationship Id="rId15" Type="http://schemas.microsoft.com/office/2007/relationships/hdphoto" Target="../media/hdphoto12.wdp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microsoft.com/office/2007/relationships/hdphoto" Target="../media/hdphoto9.wdp"/><Relationship Id="rId1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57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4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7.mp3"/><Relationship Id="rId7" Type="http://schemas.openxmlformats.org/officeDocument/2006/relationships/image" Target="../media/image64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62.png"/><Relationship Id="rId10" Type="http://schemas.openxmlformats.org/officeDocument/2006/relationships/image" Target="../media/image70.png"/><Relationship Id="rId4" Type="http://schemas.openxmlformats.org/officeDocument/2006/relationships/audio" Target="../media/media7.mp3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9.png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slide" Target="slide8.xml"/><Relationship Id="rId4" Type="http://schemas.openxmlformats.org/officeDocument/2006/relationships/image" Target="../media/image57.jp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microsoft.com/office/2007/relationships/media" Target="../media/media5.mp3"/><Relationship Id="rId7" Type="http://schemas.openxmlformats.org/officeDocument/2006/relationships/image" Target="../media/image64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microsoft.com/office/2007/relationships/media" Target="../media/media7.mp3"/><Relationship Id="rId7" Type="http://schemas.openxmlformats.org/officeDocument/2006/relationships/image" Target="../media/image64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62.png"/><Relationship Id="rId10" Type="http://schemas.openxmlformats.org/officeDocument/2006/relationships/image" Target="../media/image70.png"/><Relationship Id="rId4" Type="http://schemas.openxmlformats.org/officeDocument/2006/relationships/audio" Target="../media/media7.mp3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57200" y="34471"/>
            <a:ext cx="11172497" cy="113877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E2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6600CC"/>
                </a:solidFill>
                <a:latin typeface="Times New Roman" pitchFamily="18" charset="0"/>
              </a:rPr>
              <a:t>NHIỆT LIỆT CHÀO MỪNG CÁC THẦY CÔ GIÁO </a:t>
            </a:r>
            <a:br>
              <a:rPr lang="en-US" altLang="en-US" sz="3600" b="1" dirty="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VỀ DỰ GIỜ MÔN TOÁN LỚP 2</a:t>
            </a:r>
            <a:endParaRPr lang="en-US" alt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71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A6503-56F7-7E11-22A1-FB86DFD7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C6521CC-6E4F-45BF-E70D-DAB842B32E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B39A3E-FD40-B6CA-7A03-FC5F9610FC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6B39B9-5618-9B62-8181-2C4D209B2D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865BB0-6E04-8680-B76B-8DEFDF0795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2414E8-EBCB-3D07-5591-0CF1B26F4976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2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4">
            <a:extLst>
              <a:ext uri="{FF2B5EF4-FFF2-40B4-BE49-F238E27FC236}">
                <a16:creationId xmlns:a16="http://schemas.microsoft.com/office/drawing/2014/main" id="{E787D5CE-D76E-1343-93AB-A829A449243F}"/>
              </a:ext>
            </a:extLst>
          </p:cNvPr>
          <p:cNvSpPr/>
          <p:nvPr/>
        </p:nvSpPr>
        <p:spPr>
          <a:xfrm>
            <a:off x="3507186" y="519789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5B3C9-2CD3-4A1A-A409-E078674BC1F1}"/>
              </a:ext>
            </a:extLst>
          </p:cNvPr>
          <p:cNvGrpSpPr/>
          <p:nvPr/>
        </p:nvGrpSpPr>
        <p:grpSpPr>
          <a:xfrm>
            <a:off x="2889231" y="464925"/>
            <a:ext cx="1905202" cy="570588"/>
            <a:chOff x="1183343" y="1464304"/>
            <a:chExt cx="1905202" cy="570588"/>
          </a:xfrm>
        </p:grpSpPr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C8A2DAB2-8E49-43D8-B143-72671B34637B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D2AA91-F10E-4C07-8D51-4C1D5C0E758F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FEF273-60E7-994B-800E-AD90831998A2}"/>
              </a:ext>
            </a:extLst>
          </p:cNvPr>
          <p:cNvGrpSpPr/>
          <p:nvPr/>
        </p:nvGrpSpPr>
        <p:grpSpPr>
          <a:xfrm>
            <a:off x="2235141" y="1053441"/>
            <a:ext cx="7764248" cy="5297104"/>
            <a:chOff x="2213876" y="1025490"/>
            <a:chExt cx="7764248" cy="529710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DC023C-C500-744A-B504-8D19EC7D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F6EA481E-7666-794B-B3C5-8C5DFE86865C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29" name="Rounded Rectangle 14">
              <a:extLst>
                <a:ext uri="{FF2B5EF4-FFF2-40B4-BE49-F238E27FC236}">
                  <a16:creationId xmlns:a16="http://schemas.microsoft.com/office/drawing/2014/main" id="{876C0E18-92B4-5E47-8D0B-96AD73FDD9A3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0" name="Rounded Rectangle 15">
              <a:extLst>
                <a:ext uri="{FF2B5EF4-FFF2-40B4-BE49-F238E27FC236}">
                  <a16:creationId xmlns:a16="http://schemas.microsoft.com/office/drawing/2014/main" id="{973DB5DD-FD1F-DB47-8DE2-2571966F09AA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1" name="Rounded Rectangle 16">
              <a:extLst>
                <a:ext uri="{FF2B5EF4-FFF2-40B4-BE49-F238E27FC236}">
                  <a16:creationId xmlns:a16="http://schemas.microsoft.com/office/drawing/2014/main" id="{08FDD5ED-F89E-D84C-A16B-31A1D4EEC426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97A79A0A-CA44-6F46-B8CC-CC0DC3D53789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DB109-C799-7347-BBAF-4973DC8D58F9}"/>
              </a:ext>
            </a:extLst>
          </p:cNvPr>
          <p:cNvGrpSpPr/>
          <p:nvPr/>
        </p:nvGrpSpPr>
        <p:grpSpPr>
          <a:xfrm>
            <a:off x="4172494" y="1492834"/>
            <a:ext cx="5342967" cy="620655"/>
            <a:chOff x="3801032" y="1464883"/>
            <a:chExt cx="5342967" cy="620655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0764DB5-2E5E-E940-97F9-9CBA99F397F2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25" name="Rounded Rectangle 22">
              <a:extLst>
                <a:ext uri="{FF2B5EF4-FFF2-40B4-BE49-F238E27FC236}">
                  <a16:creationId xmlns:a16="http://schemas.microsoft.com/office/drawing/2014/main" id="{6CCF0B29-736F-A24E-9155-AC24157E4BAD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73E2B115-F7D8-1C4D-9AC9-B93AB65E307A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D551A-EF73-254B-904E-E7A255AF57B8}"/>
              </a:ext>
            </a:extLst>
          </p:cNvPr>
          <p:cNvGrpSpPr/>
          <p:nvPr/>
        </p:nvGrpSpPr>
        <p:grpSpPr>
          <a:xfrm>
            <a:off x="4154269" y="2468134"/>
            <a:ext cx="5342967" cy="615553"/>
            <a:chOff x="3801032" y="1469985"/>
            <a:chExt cx="5342967" cy="615553"/>
          </a:xfrm>
        </p:grpSpPr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A5E64973-D66F-604E-8F57-FB5AEA935DE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id="{1796E8E2-881D-2446-A08C-2523C8E84C1A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766EE0-A674-334E-AA10-29B947BE1501}"/>
              </a:ext>
            </a:extLst>
          </p:cNvPr>
          <p:cNvGrpSpPr/>
          <p:nvPr/>
        </p:nvGrpSpPr>
        <p:grpSpPr>
          <a:xfrm>
            <a:off x="4149391" y="3473448"/>
            <a:ext cx="5342967" cy="620655"/>
            <a:chOff x="3801032" y="1464883"/>
            <a:chExt cx="5342967" cy="620655"/>
          </a:xfrm>
        </p:grpSpPr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id="{9EA59C32-0201-4B45-8F8A-CC570790FD8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21" name="Rounded Rectangle 36">
              <a:extLst>
                <a:ext uri="{FF2B5EF4-FFF2-40B4-BE49-F238E27FC236}">
                  <a16:creationId xmlns:a16="http://schemas.microsoft.com/office/drawing/2014/main" id="{93BFF0A0-5E63-554D-B367-EB7CA86DE56A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BC907A-90DE-B440-9A71-0DEC9CE8933A}"/>
              </a:ext>
            </a:extLst>
          </p:cNvPr>
          <p:cNvGrpSpPr/>
          <p:nvPr/>
        </p:nvGrpSpPr>
        <p:grpSpPr>
          <a:xfrm>
            <a:off x="4162955" y="4461611"/>
            <a:ext cx="5342967" cy="620655"/>
            <a:chOff x="3801032" y="1464883"/>
            <a:chExt cx="5342967" cy="620655"/>
          </a:xfrm>
        </p:grpSpPr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91719096-AEDA-424F-ABD0-DCD3B8B14F31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19" name="Rounded Rectangle 41">
              <a:extLst>
                <a:ext uri="{FF2B5EF4-FFF2-40B4-BE49-F238E27FC236}">
                  <a16:creationId xmlns:a16="http://schemas.microsoft.com/office/drawing/2014/main" id="{FEBBCA9F-2BD6-9344-A380-8AC3E1811E5F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BB3D92-FDED-D64C-B10A-B676F01E23E9}"/>
              </a:ext>
            </a:extLst>
          </p:cNvPr>
          <p:cNvGrpSpPr/>
          <p:nvPr/>
        </p:nvGrpSpPr>
        <p:grpSpPr>
          <a:xfrm>
            <a:off x="4209187" y="5460033"/>
            <a:ext cx="5342967" cy="620655"/>
            <a:chOff x="3801032" y="1464883"/>
            <a:chExt cx="5342967" cy="620655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04A457AE-7DFD-BC42-BA8C-3C13067092E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E296BD7B-61BA-8A44-8B64-9F0FD4778649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0" name="TextBox 47">
            <a:extLst>
              <a:ext uri="{FF2B5EF4-FFF2-40B4-BE49-F238E27FC236}">
                <a16:creationId xmlns:a16="http://schemas.microsoft.com/office/drawing/2014/main" id="{EBBDF503-C7FA-454C-B46A-D58B532F2C79}"/>
              </a:ext>
            </a:extLst>
          </p:cNvPr>
          <p:cNvSpPr txBox="1"/>
          <p:nvPr/>
        </p:nvSpPr>
        <p:spPr>
          <a:xfrm>
            <a:off x="6863432" y="1512054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52D54572-425E-F84F-B593-3E88E1A6B384}"/>
              </a:ext>
            </a:extLst>
          </p:cNvPr>
          <p:cNvSpPr txBox="1"/>
          <p:nvPr/>
        </p:nvSpPr>
        <p:spPr>
          <a:xfrm>
            <a:off x="8495127" y="153099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EFD581DA-9B85-4C4A-84A7-168247A42EEF}"/>
              </a:ext>
            </a:extLst>
          </p:cNvPr>
          <p:cNvSpPr txBox="1"/>
          <p:nvPr/>
        </p:nvSpPr>
        <p:spPr>
          <a:xfrm>
            <a:off x="5524618" y="2516625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F2E5F79A-5BD3-CF4F-9526-C2A8584199C0}"/>
              </a:ext>
            </a:extLst>
          </p:cNvPr>
          <p:cNvSpPr txBox="1"/>
          <p:nvPr/>
        </p:nvSpPr>
        <p:spPr>
          <a:xfrm>
            <a:off x="6832954" y="349984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id="{8659A156-63DD-A141-9DFB-62E3EA667D7C}"/>
              </a:ext>
            </a:extLst>
          </p:cNvPr>
          <p:cNvSpPr txBox="1"/>
          <p:nvPr/>
        </p:nvSpPr>
        <p:spPr>
          <a:xfrm>
            <a:off x="6947887" y="4489460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52">
            <a:extLst>
              <a:ext uri="{FF2B5EF4-FFF2-40B4-BE49-F238E27FC236}">
                <a16:creationId xmlns:a16="http://schemas.microsoft.com/office/drawing/2014/main" id="{E624DB75-AC8B-F14F-8204-5D01AB2213F2}"/>
              </a:ext>
            </a:extLst>
          </p:cNvPr>
          <p:cNvSpPr txBox="1"/>
          <p:nvPr/>
        </p:nvSpPr>
        <p:spPr>
          <a:xfrm>
            <a:off x="6861578" y="5485546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00">
            <a:extLst>
              <a:ext uri="{FF2B5EF4-FFF2-40B4-BE49-F238E27FC236}">
                <a16:creationId xmlns:a16="http://schemas.microsoft.com/office/drawing/2014/main" id="{710BA3C9-0C80-4648-90EB-644DF85C4160}"/>
              </a:ext>
            </a:extLst>
          </p:cNvPr>
          <p:cNvSpPr/>
          <p:nvPr/>
        </p:nvSpPr>
        <p:spPr>
          <a:xfrm>
            <a:off x="1479821" y="403385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861867" y="348521"/>
            <a:ext cx="2426408" cy="576146"/>
            <a:chOff x="1183343" y="1464304"/>
            <a:chExt cx="2426408" cy="576146"/>
          </a:xfrm>
        </p:grpSpPr>
        <p:sp>
          <p:nvSpPr>
            <p:cNvPr id="26" name="TextBox 203">
              <a:extLst>
                <a:ext uri="{FF2B5EF4-FFF2-40B4-BE49-F238E27FC236}">
                  <a16:creationId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919BE9-6C9E-474A-A739-EF39C97538E9}"/>
              </a:ext>
            </a:extLst>
          </p:cNvPr>
          <p:cNvGrpSpPr/>
          <p:nvPr/>
        </p:nvGrpSpPr>
        <p:grpSpPr>
          <a:xfrm>
            <a:off x="588818" y="1215971"/>
            <a:ext cx="11014364" cy="4918364"/>
            <a:chOff x="588818" y="1244138"/>
            <a:chExt cx="11014364" cy="49183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6E98C9-F363-7849-A61E-48F30B66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23" name="Rounded Rectangle 33">
              <a:extLst>
                <a:ext uri="{FF2B5EF4-FFF2-40B4-BE49-F238E27FC236}">
                  <a16:creationId xmlns:a16="http://schemas.microsoft.com/office/drawing/2014/main" id="{A08D2FE5-0522-AE4F-B312-67E62D74DEBB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EA9E6377-F68E-F345-A7A9-DE47FAA0BF30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5" name="Rounded Rectangle 35">
              <a:extLst>
                <a:ext uri="{FF2B5EF4-FFF2-40B4-BE49-F238E27FC236}">
                  <a16:creationId xmlns:a16="http://schemas.microsoft.com/office/drawing/2014/main" id="{4CBD0560-48A6-A140-B833-78C82934AC80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37">
            <a:extLst>
              <a:ext uri="{FF2B5EF4-FFF2-40B4-BE49-F238E27FC236}">
                <a16:creationId xmlns:a16="http://schemas.microsoft.com/office/drawing/2014/main" id="{450D512E-79C6-CD45-8E7D-0D1EFFFDBAEF}"/>
              </a:ext>
            </a:extLst>
          </p:cNvPr>
          <p:cNvSpPr txBox="1"/>
          <p:nvPr/>
        </p:nvSpPr>
        <p:spPr>
          <a:xfrm>
            <a:off x="8574071" y="2982247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id="{0D6EB26C-33A1-964E-9695-78FC007DB2FB}"/>
              </a:ext>
            </a:extLst>
          </p:cNvPr>
          <p:cNvSpPr txBox="1"/>
          <p:nvPr/>
        </p:nvSpPr>
        <p:spPr>
          <a:xfrm>
            <a:off x="3274825" y="531850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E3C61316-EF54-D046-A558-C7C3FFFFCFFB}"/>
              </a:ext>
            </a:extLst>
          </p:cNvPr>
          <p:cNvSpPr txBox="1"/>
          <p:nvPr/>
        </p:nvSpPr>
        <p:spPr>
          <a:xfrm>
            <a:off x="9320011" y="5955481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989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37F3B8C2-0FAC-514B-80F7-73D14F91D307}"/>
              </a:ext>
            </a:extLst>
          </p:cNvPr>
          <p:cNvSpPr txBox="1"/>
          <p:nvPr/>
        </p:nvSpPr>
        <p:spPr>
          <a:xfrm>
            <a:off x="7971875" y="5326622"/>
            <a:ext cx="409086" cy="55399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-1" y="355323"/>
            <a:ext cx="935665" cy="630971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B2FFEA-3038-426A-8F93-46ACD8FFF353}"/>
              </a:ext>
            </a:extLst>
          </p:cNvPr>
          <p:cNvGrpSpPr/>
          <p:nvPr/>
        </p:nvGrpSpPr>
        <p:grpSpPr>
          <a:xfrm>
            <a:off x="2462019" y="1945706"/>
            <a:ext cx="6320471" cy="1154543"/>
            <a:chOff x="830413" y="1940926"/>
            <a:chExt cx="6320471" cy="1154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A5B79F-1D59-4018-B504-31F30457CD6C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7" name="Rounded Rectangle 3">
                <a:extLst>
                  <a:ext uri="{FF2B5EF4-FFF2-40B4-BE49-F238E27FC236}">
                    <a16:creationId xmlns:a16="http://schemas.microsoft.com/office/drawing/2014/main" id="{A61B048C-2E1D-4BDA-BADC-D1C831631884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8" name="Rounded Rectangle 29">
                <a:extLst>
                  <a:ext uri="{FF2B5EF4-FFF2-40B4-BE49-F238E27FC236}">
                    <a16:creationId xmlns:a16="http://schemas.microsoft.com/office/drawing/2014/main" id="{2109A17B-7869-454E-A7CE-AC146E20871A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F4B4E71B-431B-4A9D-93DC-85E24181112C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0" name="Rounded Rectangle 31">
                <a:extLst>
                  <a:ext uri="{FF2B5EF4-FFF2-40B4-BE49-F238E27FC236}">
                    <a16:creationId xmlns:a16="http://schemas.microsoft.com/office/drawing/2014/main" id="{8BED32BC-986A-4247-912B-DF2B573AB681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1" name="Rounded Rectangle 32">
                <a:extLst>
                  <a:ext uri="{FF2B5EF4-FFF2-40B4-BE49-F238E27FC236}">
                    <a16:creationId xmlns:a16="http://schemas.microsoft.com/office/drawing/2014/main" id="{47FAF796-7AE2-46E1-8F0F-05DDED8FA782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12" name="Rounded Rectangle 33">
                <a:extLst>
                  <a:ext uri="{FF2B5EF4-FFF2-40B4-BE49-F238E27FC236}">
                    <a16:creationId xmlns:a16="http://schemas.microsoft.com/office/drawing/2014/main" id="{0C7FAD8A-00E3-4B15-ABA6-16F10BD78585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91469A-8451-4169-B191-5159956C21DA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5400" dirty="0"/>
                <a:t>&lt;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F0C0FDB-6E68-4615-97FF-F79745D57D3A}"/>
              </a:ext>
            </a:extLst>
          </p:cNvPr>
          <p:cNvSpPr/>
          <p:nvPr/>
        </p:nvSpPr>
        <p:spPr>
          <a:xfrm>
            <a:off x="300243" y="41570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FC54F1E4-29D4-468C-940D-1A770F1E61ED}"/>
              </a:ext>
            </a:extLst>
          </p:cNvPr>
          <p:cNvSpPr txBox="1"/>
          <p:nvPr/>
        </p:nvSpPr>
        <p:spPr>
          <a:xfrm>
            <a:off x="1443760" y="355323"/>
            <a:ext cx="1006522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sắp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xếp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dấu</a:t>
            </a:r>
            <a:r>
              <a:rPr lang="en-US" sz="2800" dirty="0">
                <a:solidFill>
                  <a:prstClr val="black"/>
                </a:solidFill>
              </a:rPr>
              <a:t> “?” </a:t>
            </a:r>
            <a:r>
              <a:rPr lang="en-US" sz="2800" dirty="0" err="1">
                <a:solidFill>
                  <a:prstClr val="black"/>
                </a:solidFill>
              </a:rPr>
              <a:t>để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được</a:t>
            </a:r>
            <a:r>
              <a:rPr lang="en-US" sz="2800" dirty="0">
                <a:solidFill>
                  <a:prstClr val="black"/>
                </a:solidFill>
              </a:rPr>
              <a:t> so </a:t>
            </a:r>
            <a:r>
              <a:rPr lang="en-US" sz="2800" dirty="0" err="1">
                <a:solidFill>
                  <a:prstClr val="black"/>
                </a:solidFill>
              </a:rPr>
              <a:t>sánh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đúng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xếp</a:t>
            </a:r>
            <a:r>
              <a:rPr lang="en-US" sz="2800" dirty="0">
                <a:solidFill>
                  <a:prstClr val="black"/>
                </a:solidFill>
              </a:rPr>
              <a:t> bao </a:t>
            </a:r>
            <a:r>
              <a:rPr lang="en-US" sz="2800" dirty="0" err="1">
                <a:solidFill>
                  <a:prstClr val="black"/>
                </a:solidFill>
              </a:rPr>
              <a:t>nhiêu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DC929E66-66EC-4E95-9868-68A7C96570B0}"/>
              </a:ext>
            </a:extLst>
          </p:cNvPr>
          <p:cNvSpPr/>
          <p:nvPr/>
        </p:nvSpPr>
        <p:spPr>
          <a:xfrm>
            <a:off x="585537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16" name="Rounded Rectangle 38">
            <a:extLst>
              <a:ext uri="{FF2B5EF4-FFF2-40B4-BE49-F238E27FC236}">
                <a16:creationId xmlns:a16="http://schemas.microsoft.com/office/drawing/2014/main" id="{2E51EDA4-A0DC-4E0F-BB77-730363E1F43E}"/>
              </a:ext>
            </a:extLst>
          </p:cNvPr>
          <p:cNvSpPr/>
          <p:nvPr/>
        </p:nvSpPr>
        <p:spPr>
          <a:xfrm>
            <a:off x="1603266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EA848F9E-A56D-49C3-95BD-9E0E19F20303}"/>
              </a:ext>
            </a:extLst>
          </p:cNvPr>
          <p:cNvSpPr/>
          <p:nvPr/>
        </p:nvSpPr>
        <p:spPr>
          <a:xfrm>
            <a:off x="2612352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9" name="Rounded Rectangle 40">
            <a:extLst>
              <a:ext uri="{FF2B5EF4-FFF2-40B4-BE49-F238E27FC236}">
                <a16:creationId xmlns:a16="http://schemas.microsoft.com/office/drawing/2014/main" id="{B42514FB-B691-4A04-9FD7-88C080E8D97E}"/>
              </a:ext>
            </a:extLst>
          </p:cNvPr>
          <p:cNvSpPr/>
          <p:nvPr/>
        </p:nvSpPr>
        <p:spPr>
          <a:xfrm>
            <a:off x="3630081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0" name="Rounded Rectangle 42">
            <a:extLst>
              <a:ext uri="{FF2B5EF4-FFF2-40B4-BE49-F238E27FC236}">
                <a16:creationId xmlns:a16="http://schemas.microsoft.com/office/drawing/2014/main" id="{01460FEF-088E-456A-A14C-BAFF522878BD}"/>
              </a:ext>
            </a:extLst>
          </p:cNvPr>
          <p:cNvSpPr/>
          <p:nvPr/>
        </p:nvSpPr>
        <p:spPr>
          <a:xfrm>
            <a:off x="4648894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3821E367-7296-4B34-A8E6-FF5542FBBF47}"/>
              </a:ext>
            </a:extLst>
          </p:cNvPr>
          <p:cNvSpPr/>
          <p:nvPr/>
        </p:nvSpPr>
        <p:spPr>
          <a:xfrm>
            <a:off x="5666623" y="3898426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5DE79DE8-AC93-44C5-A351-C28ACF7C2911}"/>
              </a:ext>
            </a:extLst>
          </p:cNvPr>
          <p:cNvSpPr/>
          <p:nvPr/>
        </p:nvSpPr>
        <p:spPr>
          <a:xfrm>
            <a:off x="1624791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3" name="Rounded Rectangle 49">
            <a:extLst>
              <a:ext uri="{FF2B5EF4-FFF2-40B4-BE49-F238E27FC236}">
                <a16:creationId xmlns:a16="http://schemas.microsoft.com/office/drawing/2014/main" id="{DA069275-1627-4CC5-A8E4-E7A6649191E5}"/>
              </a:ext>
            </a:extLst>
          </p:cNvPr>
          <p:cNvSpPr/>
          <p:nvPr/>
        </p:nvSpPr>
        <p:spPr>
          <a:xfrm>
            <a:off x="2642520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24" name="Rounded Rectangle 50">
            <a:extLst>
              <a:ext uri="{FF2B5EF4-FFF2-40B4-BE49-F238E27FC236}">
                <a16:creationId xmlns:a16="http://schemas.microsoft.com/office/drawing/2014/main" id="{94BA2952-1B5D-41A9-9E80-5D79FC4BB11F}"/>
              </a:ext>
            </a:extLst>
          </p:cNvPr>
          <p:cNvSpPr/>
          <p:nvPr/>
        </p:nvSpPr>
        <p:spPr>
          <a:xfrm>
            <a:off x="3651606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25" name="Rounded Rectangle 51">
            <a:extLst>
              <a:ext uri="{FF2B5EF4-FFF2-40B4-BE49-F238E27FC236}">
                <a16:creationId xmlns:a16="http://schemas.microsoft.com/office/drawing/2014/main" id="{9B9CD9D1-DE21-4117-B642-F540F033786A}"/>
              </a:ext>
            </a:extLst>
          </p:cNvPr>
          <p:cNvSpPr/>
          <p:nvPr/>
        </p:nvSpPr>
        <p:spPr>
          <a:xfrm>
            <a:off x="4669335" y="5226924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2689A6-B568-4DD5-BA1D-571E4267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540703" y="3245914"/>
            <a:ext cx="3833178" cy="3134591"/>
          </a:xfrm>
          <a:prstGeom prst="rect">
            <a:avLst/>
          </a:prstGeom>
        </p:spPr>
      </p:pic>
      <p:pic>
        <p:nvPicPr>
          <p:cNvPr id="27" name="Picture 26" descr="Green Check Mark In - Cartoon Check Mark Png, Transparent Png - kindpng">
            <a:extLst>
              <a:ext uri="{FF2B5EF4-FFF2-40B4-BE49-F238E27FC236}">
                <a16:creationId xmlns:a16="http://schemas.microsoft.com/office/drawing/2014/main" id="{CA9F33D4-61CC-41E6-A5A4-274D638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40" y="1563292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gree/disagree | English - Quizizz">
            <a:extLst>
              <a:ext uri="{FF2B5EF4-FFF2-40B4-BE49-F238E27FC236}">
                <a16:creationId xmlns:a16="http://schemas.microsoft.com/office/drawing/2014/main" id="{F65ECAEE-8645-4D70-AB3B-55859EEAF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249374" y="1294386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C3EB7155-E200-9642-AACA-B5054F1E4AF1}"/>
              </a:ext>
            </a:extLst>
          </p:cNvPr>
          <p:cNvSpPr/>
          <p:nvPr/>
        </p:nvSpPr>
        <p:spPr>
          <a:xfrm>
            <a:off x="1517921" y="628627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E58EE-005C-BE4B-B96C-E1EFF0BC08A1}"/>
              </a:ext>
            </a:extLst>
          </p:cNvPr>
          <p:cNvGrpSpPr/>
          <p:nvPr/>
        </p:nvGrpSpPr>
        <p:grpSpPr>
          <a:xfrm>
            <a:off x="899967" y="573763"/>
            <a:ext cx="1767033" cy="576146"/>
            <a:chOff x="1183343" y="1464304"/>
            <a:chExt cx="1767033" cy="576146"/>
          </a:xfrm>
        </p:grpSpPr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1720BBB3-5ABA-7449-B8FD-5A4BC27F28AF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0FE64F3-D70A-CB49-8388-6044F20E3FF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84AB96-48E1-AD4B-A531-B8853B74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79318" y="1310811"/>
            <a:ext cx="10633364" cy="497342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F1EBE18-D5CA-3547-976F-2CF0FC45D4CD}"/>
              </a:ext>
            </a:extLst>
          </p:cNvPr>
          <p:cNvSpPr txBox="1"/>
          <p:nvPr/>
        </p:nvSpPr>
        <p:spPr>
          <a:xfrm>
            <a:off x="8039100" y="15686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385B480A-9D15-2D42-ADDF-8EC747CD9B02}"/>
              </a:ext>
            </a:extLst>
          </p:cNvPr>
          <p:cNvSpPr txBox="1"/>
          <p:nvPr/>
        </p:nvSpPr>
        <p:spPr>
          <a:xfrm>
            <a:off x="3162300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26EE1C0-A5DE-EE4F-A7D5-856CB75E370F}"/>
              </a:ext>
            </a:extLst>
          </p:cNvPr>
          <p:cNvSpPr txBox="1"/>
          <p:nvPr/>
        </p:nvSpPr>
        <p:spPr>
          <a:xfrm>
            <a:off x="8210552" y="4045175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AE9C73E-1933-924A-94CF-EF9FE914295A}"/>
              </a:ext>
            </a:extLst>
          </p:cNvPr>
          <p:cNvGrpSpPr/>
          <p:nvPr/>
        </p:nvGrpSpPr>
        <p:grpSpPr>
          <a:xfrm>
            <a:off x="1549348" y="185455"/>
            <a:ext cx="9863283" cy="1007033"/>
            <a:chOff x="1183343" y="1464304"/>
            <a:chExt cx="9863283" cy="1007033"/>
          </a:xfrm>
        </p:grpSpPr>
        <p:sp>
          <p:nvSpPr>
            <p:cNvPr id="66" name="TextBox 2">
              <a:extLst>
                <a:ext uri="{FF2B5EF4-FFF2-40B4-BE49-F238E27FC236}">
                  <a16:creationId xmlns:a16="http://schemas.microsoft.com/office/drawing/2014/main" id="{98A5643E-3878-1B49-87F8-0192296F4E7A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Mai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ngã</a:t>
              </a:r>
              <a:r>
                <a:rPr lang="en-US" sz="2800" dirty="0"/>
                <a:t> </a:t>
              </a:r>
              <a:r>
                <a:rPr lang="en-US" sz="2800" dirty="0" err="1"/>
                <a:t>rẽ</a:t>
              </a:r>
              <a:r>
                <a:rPr lang="en-US" sz="2800" dirty="0"/>
                <a:t>.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Mai.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122138-D663-E145-9D11-116BD6D7E97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A6FC72-F30E-1341-8B0C-FA2D6C3B6DDB}"/>
              </a:ext>
            </a:extLst>
          </p:cNvPr>
          <p:cNvGrpSpPr/>
          <p:nvPr/>
        </p:nvGrpSpPr>
        <p:grpSpPr>
          <a:xfrm>
            <a:off x="778144" y="954768"/>
            <a:ext cx="10135318" cy="5780187"/>
            <a:chOff x="1218531" y="890525"/>
            <a:chExt cx="10135318" cy="57801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2AFA10D-02EA-5D44-BB7F-0B1FD81FEA22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38EB1F7F-AE76-CF40-9EB3-131BD1AE7560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VN"/>
              </a:p>
            </p:txBody>
          </p:sp>
          <p:sp>
            <p:nvSpPr>
              <p:cNvPr id="56" name="TextBox 23">
                <a:extLst>
                  <a:ext uri="{FF2B5EF4-FFF2-40B4-BE49-F238E27FC236}">
                    <a16:creationId xmlns:a16="http://schemas.microsoft.com/office/drawing/2014/main" id="{689F5BDB-7D3A-E147-B997-82BE7709212A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139</a:t>
                </a:r>
              </a:p>
            </p:txBody>
          </p:sp>
          <p:sp>
            <p:nvSpPr>
              <p:cNvPr id="57" name="TextBox 24">
                <a:extLst>
                  <a:ext uri="{FF2B5EF4-FFF2-40B4-BE49-F238E27FC236}">
                    <a16:creationId xmlns:a16="http://schemas.microsoft.com/office/drawing/2014/main" id="{344C265F-72D2-7C43-BB88-B0114838EC55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410</a:t>
                </a:r>
              </a:p>
            </p:txBody>
          </p:sp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id="{4A0F47DB-A4D0-DA48-B8A9-6CB5CFC9D2A6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583</a:t>
                </a:r>
              </a:p>
            </p:txBody>
          </p:sp>
          <p:sp>
            <p:nvSpPr>
              <p:cNvPr id="59" name="TextBox 26">
                <a:extLst>
                  <a:ext uri="{FF2B5EF4-FFF2-40B4-BE49-F238E27FC236}">
                    <a16:creationId xmlns:a16="http://schemas.microsoft.com/office/drawing/2014/main" id="{B1E87AA4-9BF9-9B42-A86F-DC1924105939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641</a:t>
                </a:r>
              </a:p>
            </p:txBody>
          </p:sp>
          <p:sp>
            <p:nvSpPr>
              <p:cNvPr id="60" name="TextBox 27">
                <a:extLst>
                  <a:ext uri="{FF2B5EF4-FFF2-40B4-BE49-F238E27FC236}">
                    <a16:creationId xmlns:a16="http://schemas.microsoft.com/office/drawing/2014/main" id="{C4845E41-59DC-D94E-98D9-7B9F09FB161C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600</a:t>
                </a:r>
              </a:p>
            </p:txBody>
          </p:sp>
          <p:sp>
            <p:nvSpPr>
              <p:cNvPr id="61" name="TextBox 28">
                <a:extLst>
                  <a:ext uri="{FF2B5EF4-FFF2-40B4-BE49-F238E27FC236}">
                    <a16:creationId xmlns:a16="http://schemas.microsoft.com/office/drawing/2014/main" id="{3A876820-4A6F-4748-A7E4-3E43183A7DB5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14</a:t>
                </a:r>
              </a:p>
            </p:txBody>
          </p:sp>
          <p:sp>
            <p:nvSpPr>
              <p:cNvPr id="62" name="TextBox 29">
                <a:extLst>
                  <a:ext uri="{FF2B5EF4-FFF2-40B4-BE49-F238E27FC236}">
                    <a16:creationId xmlns:a16="http://schemas.microsoft.com/office/drawing/2014/main" id="{0E11EB00-515C-A84E-A4F8-8FE73F8855B8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100</a:t>
                </a:r>
              </a:p>
            </p:txBody>
          </p:sp>
          <p:sp>
            <p:nvSpPr>
              <p:cNvPr id="63" name="TextBox 30">
                <a:extLst>
                  <a:ext uri="{FF2B5EF4-FFF2-40B4-BE49-F238E27FC236}">
                    <a16:creationId xmlns:a16="http://schemas.microsoft.com/office/drawing/2014/main" id="{E424DF09-4AB2-CC49-A791-07663C164E8A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319</a:t>
                </a:r>
              </a:p>
            </p:txBody>
          </p:sp>
          <p:sp>
            <p:nvSpPr>
              <p:cNvPr id="64" name="TextBox 31">
                <a:extLst>
                  <a:ext uri="{FF2B5EF4-FFF2-40B4-BE49-F238E27FC236}">
                    <a16:creationId xmlns:a16="http://schemas.microsoft.com/office/drawing/2014/main" id="{45481751-78AE-E64D-89B8-DB55969B9D89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941</a:t>
                </a:r>
              </a:p>
            </p:txBody>
          </p:sp>
          <p:sp>
            <p:nvSpPr>
              <p:cNvPr id="65" name="TextBox 32">
                <a:extLst>
                  <a:ext uri="{FF2B5EF4-FFF2-40B4-BE49-F238E27FC236}">
                    <a16:creationId xmlns:a16="http://schemas.microsoft.com/office/drawing/2014/main" id="{43EBC7C0-1667-514C-BC93-7D1A2A1E9CF8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VN" sz="2400" dirty="0"/>
                  <a:t>412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EAE64-28FB-B64A-B9CD-79E533EFF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30E57F-4C7D-0645-9B43-38C8AB881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D172AE3-5C63-214A-A16E-34EE7D1D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485A6A-D414-9B47-9390-7BF5794A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FC89E9-663D-ED4C-9D43-6B065D54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B504F41-1810-764E-961A-6618822514DB}"/>
              </a:ext>
            </a:extLst>
          </p:cNvPr>
          <p:cNvSpPr/>
          <p:nvPr/>
        </p:nvSpPr>
        <p:spPr>
          <a:xfrm>
            <a:off x="3171278" y="4237795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A7EA4D5-EED5-0147-BFA0-92B93F145D8C}"/>
              </a:ext>
            </a:extLst>
          </p:cNvPr>
          <p:cNvSpPr/>
          <p:nvPr/>
        </p:nvSpPr>
        <p:spPr>
          <a:xfrm>
            <a:off x="4786714" y="5061102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32F2B0B-F110-DD41-9023-D2DDB7860695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1589891" y="4373830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3A451A-520F-374B-9DBC-6E02FE4E7F3C}"/>
              </a:ext>
            </a:extLst>
          </p:cNvPr>
          <p:cNvCxnSpPr>
            <a:cxnSpLocks/>
          </p:cNvCxnSpPr>
          <p:nvPr/>
        </p:nvCxnSpPr>
        <p:spPr>
          <a:xfrm>
            <a:off x="3555419" y="4478221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24B304-1472-A24E-BE9E-E6CA7ACED1D8}"/>
              </a:ext>
            </a:extLst>
          </p:cNvPr>
          <p:cNvCxnSpPr>
            <a:cxnSpLocks/>
          </p:cNvCxnSpPr>
          <p:nvPr/>
        </p:nvCxnSpPr>
        <p:spPr>
          <a:xfrm flipV="1">
            <a:off x="5114432" y="5023865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99F2EFD-6ECD-9D4B-9182-CDD249371A53}"/>
              </a:ext>
            </a:extLst>
          </p:cNvPr>
          <p:cNvSpPr/>
          <p:nvPr/>
        </p:nvSpPr>
        <p:spPr>
          <a:xfrm>
            <a:off x="6315023" y="4794283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59316C-1F49-B74C-9AF9-C383D5274911}"/>
              </a:ext>
            </a:extLst>
          </p:cNvPr>
          <p:cNvCxnSpPr>
            <a:cxnSpLocks/>
          </p:cNvCxnSpPr>
          <p:nvPr/>
        </p:nvCxnSpPr>
        <p:spPr>
          <a:xfrm>
            <a:off x="6695105" y="4954508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85241007-0C10-EE42-BC3D-8837879D73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93" y="4376561"/>
            <a:ext cx="1059181" cy="1141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C1E41F6-8478-D04C-84FF-BDEE0CA222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4" y="2142385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51" name="TextBox 147"/>
          <p:cNvSpPr txBox="1">
            <a:spLocks noChangeArrowheads="1"/>
          </p:cNvSpPr>
          <p:nvPr/>
        </p:nvSpPr>
        <p:spPr bwMode="auto">
          <a:xfrm>
            <a:off x="2769567" y="908948"/>
            <a:ext cx="6625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BÀI HỌC KẾT THÚC</a:t>
            </a:r>
          </a:p>
        </p:txBody>
      </p:sp>
      <p:sp>
        <p:nvSpPr>
          <p:cNvPr id="10" name="TextBox 149"/>
          <p:cNvSpPr txBox="1">
            <a:spLocks noChangeArrowheads="1"/>
          </p:cNvSpPr>
          <p:nvPr/>
        </p:nvSpPr>
        <p:spPr bwMode="auto">
          <a:xfrm>
            <a:off x="304800" y="2247348"/>
            <a:ext cx="11449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XIN CHÂN THÀNH CẢM ƠN </a:t>
            </a:r>
            <a:b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CÁC THẦY CÔ GIÁO! </a:t>
            </a:r>
          </a:p>
        </p:txBody>
      </p:sp>
    </p:spTree>
    <p:extLst>
      <p:ext uri="{BB962C8B-B14F-4D97-AF65-F5344CB8AC3E}">
        <p14:creationId xmlns:p14="http://schemas.microsoft.com/office/powerpoint/2010/main" val="28626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Mây- Toán - Luyện tập T2</Template>
  <TotalTime>12</TotalTime>
  <Words>290</Words>
  <Application>Microsoft Office PowerPoint</Application>
  <PresentationFormat>Widescreen</PresentationFormat>
  <Paragraphs>126</Paragraphs>
  <Slides>25</Slides>
  <Notes>4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DengXian</vt:lpstr>
      <vt:lpstr>DengXian</vt:lpstr>
      <vt:lpstr>微软雅黑</vt:lpstr>
      <vt:lpstr>.VnAvant</vt:lpstr>
      <vt:lpstr>Arial</vt:lpstr>
      <vt:lpstr>Arial-Rounded</vt:lpstr>
      <vt:lpstr>Calibri</vt:lpstr>
      <vt:lpstr>iCiel Cadena</vt:lpstr>
      <vt:lpstr>ITC Avant Garde Std Bk</vt:lpstr>
      <vt:lpstr>Times New Roman</vt:lpstr>
      <vt:lpstr>仓耳羽辰体-谷力 W05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2_Office 主题​​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1</cp:revision>
  <dcterms:created xsi:type="dcterms:W3CDTF">2025-03-22T04:06:52Z</dcterms:created>
  <dcterms:modified xsi:type="dcterms:W3CDTF">2025-03-22T04:19:51Z</dcterms:modified>
</cp:coreProperties>
</file>