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9" r:id="rId2"/>
    <p:sldMasterId id="2147483757" r:id="rId3"/>
    <p:sldMasterId id="2147483760" r:id="rId4"/>
    <p:sldMasterId id="2147483772" r:id="rId5"/>
    <p:sldMasterId id="2147483826" r:id="rId6"/>
    <p:sldMasterId id="2147483839" r:id="rId7"/>
    <p:sldMasterId id="2147483869" r:id="rId8"/>
  </p:sldMasterIdLst>
  <p:notesMasterIdLst>
    <p:notesMasterId r:id="rId21"/>
  </p:notesMasterIdLst>
  <p:sldIdLst>
    <p:sldId id="2007577205" r:id="rId9"/>
    <p:sldId id="2007577206" r:id="rId10"/>
    <p:sldId id="430" r:id="rId11"/>
    <p:sldId id="2007577195" r:id="rId12"/>
    <p:sldId id="2007577196" r:id="rId13"/>
    <p:sldId id="305" r:id="rId14"/>
    <p:sldId id="2007577199" r:id="rId15"/>
    <p:sldId id="2007577201" r:id="rId16"/>
    <p:sldId id="2007577202" r:id="rId17"/>
    <p:sldId id="318" r:id="rId18"/>
    <p:sldId id="2007577203" r:id="rId19"/>
    <p:sldId id="20075772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E7"/>
    <a:srgbClr val="FF9BB3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883" autoAdjust="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BBF41-48BC-429A-BAFB-2A7A30A8EDB5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21CBC-F7B0-4BFB-AECC-42590AE7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8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1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4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08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08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89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1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6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3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3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2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19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43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5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044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6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6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8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6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6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3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726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99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42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26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71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73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67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9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2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74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3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4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9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1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6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0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4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4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8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15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1EA8D8-6062-D81E-DB27-9F5FD067D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DC212-9E80-4F3F-B36D-9CB133893F15}"/>
              </a:ext>
            </a:extLst>
          </p:cNvPr>
          <p:cNvSpPr txBox="1"/>
          <p:nvPr/>
        </p:nvSpPr>
        <p:spPr>
          <a:xfrm>
            <a:off x="2564110" y="461113"/>
            <a:ext cx="766916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2" descr="20210409090849_wm_shs-tieng-viet-2-tap-1">
            <a:extLst>
              <a:ext uri="{FF2B5EF4-FFF2-40B4-BE49-F238E27FC236}">
                <a16:creationId xmlns:a16="http://schemas.microsoft.com/office/drawing/2014/main" id="{4BB8819D-62B6-45FD-8264-70795F1F7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725956" y="233884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>
            <a:extLst>
              <a:ext uri="{FF2B5EF4-FFF2-40B4-BE49-F238E27FC236}">
                <a16:creationId xmlns:a16="http://schemas.microsoft.com/office/drawing/2014/main" id="{A533584C-962C-45A3-AA39-AB6392F0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2448584" y="4641983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52435-1218-4C68-88C7-ABB2EA5FF2B6}"/>
              </a:ext>
            </a:extLst>
          </p:cNvPr>
          <p:cNvSpPr txBox="1"/>
          <p:nvPr/>
        </p:nvSpPr>
        <p:spPr>
          <a:xfrm>
            <a:off x="2133684" y="1521453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904AF-E9D9-404E-B96A-C4FCB9C0D0C2}"/>
              </a:ext>
            </a:extLst>
          </p:cNvPr>
          <p:cNvSpPr/>
          <p:nvPr/>
        </p:nvSpPr>
        <p:spPr>
          <a:xfrm>
            <a:off x="9478465" y="1663540"/>
            <a:ext cx="350929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34324-AAB4-41C4-ABE3-51F00B6055B2}"/>
              </a:ext>
            </a:extLst>
          </p:cNvPr>
          <p:cNvSpPr/>
          <p:nvPr/>
        </p:nvSpPr>
        <p:spPr>
          <a:xfrm>
            <a:off x="7367154" y="2324819"/>
            <a:ext cx="203887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BC98B-ABE3-45D2-A583-D435313C0F10}"/>
              </a:ext>
            </a:extLst>
          </p:cNvPr>
          <p:cNvSpPr/>
          <p:nvPr/>
        </p:nvSpPr>
        <p:spPr>
          <a:xfrm>
            <a:off x="7352838" y="2985221"/>
            <a:ext cx="33623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5117D1-4E9B-4077-B15F-621F72092244}"/>
              </a:ext>
            </a:extLst>
          </p:cNvPr>
          <p:cNvSpPr/>
          <p:nvPr/>
        </p:nvSpPr>
        <p:spPr>
          <a:xfrm>
            <a:off x="5907314" y="3600696"/>
            <a:ext cx="263196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2A5803-EC0C-46DB-9187-7F344A5B304F}"/>
              </a:ext>
            </a:extLst>
          </p:cNvPr>
          <p:cNvSpPr/>
          <p:nvPr/>
        </p:nvSpPr>
        <p:spPr>
          <a:xfrm>
            <a:off x="5755063" y="4202183"/>
            <a:ext cx="34921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85027-D9C6-4530-BE20-D6A010143969}"/>
              </a:ext>
            </a:extLst>
          </p:cNvPr>
          <p:cNvSpPr txBox="1"/>
          <p:nvPr/>
        </p:nvSpPr>
        <p:spPr>
          <a:xfrm>
            <a:off x="9451917" y="1565519"/>
            <a:ext cx="22040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8313D-171A-434C-AF8E-4D66729EEA3A}"/>
              </a:ext>
            </a:extLst>
          </p:cNvPr>
          <p:cNvSpPr txBox="1"/>
          <p:nvPr/>
        </p:nvSpPr>
        <p:spPr>
          <a:xfrm>
            <a:off x="7340605" y="2151141"/>
            <a:ext cx="7646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52ED7-7422-4367-888F-0DB3923E57D2}"/>
              </a:ext>
            </a:extLst>
          </p:cNvPr>
          <p:cNvSpPr txBox="1"/>
          <p:nvPr/>
        </p:nvSpPr>
        <p:spPr>
          <a:xfrm>
            <a:off x="7360659" y="2803438"/>
            <a:ext cx="21038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21F667-E5EF-4704-9CFC-E6D3505D3574}"/>
              </a:ext>
            </a:extLst>
          </p:cNvPr>
          <p:cNvSpPr txBox="1"/>
          <p:nvPr/>
        </p:nvSpPr>
        <p:spPr>
          <a:xfrm>
            <a:off x="5827486" y="3477768"/>
            <a:ext cx="47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94665-B3CA-4A61-901D-E1E8142439BC}"/>
              </a:ext>
            </a:extLst>
          </p:cNvPr>
          <p:cNvSpPr txBox="1"/>
          <p:nvPr/>
        </p:nvSpPr>
        <p:spPr>
          <a:xfrm>
            <a:off x="5753348" y="4104162"/>
            <a:ext cx="26319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3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1587062" y="1414481"/>
            <a:ext cx="9501352" cy="3125987"/>
          </a:xfrm>
          <a:custGeom>
            <a:avLst/>
            <a:gdLst>
              <a:gd name="connsiteX0" fmla="*/ 0 w 9501352"/>
              <a:gd name="connsiteY0" fmla="*/ 521007 h 3125987"/>
              <a:gd name="connsiteX1" fmla="*/ 712222 w 9501352"/>
              <a:gd name="connsiteY1" fmla="*/ 0 h 3125987"/>
              <a:gd name="connsiteX2" fmla="*/ 8789129 w 9501352"/>
              <a:gd name="connsiteY2" fmla="*/ 0 h 3125987"/>
              <a:gd name="connsiteX3" fmla="*/ 9501352 w 9501352"/>
              <a:gd name="connsiteY3" fmla="*/ 521007 h 3125987"/>
              <a:gd name="connsiteX4" fmla="*/ 9501352 w 9501352"/>
              <a:gd name="connsiteY4" fmla="*/ 2604979 h 3125987"/>
              <a:gd name="connsiteX5" fmla="*/ 8789129 w 9501352"/>
              <a:gd name="connsiteY5" fmla="*/ 3125987 h 3125987"/>
              <a:gd name="connsiteX6" fmla="*/ 712222 w 9501352"/>
              <a:gd name="connsiteY6" fmla="*/ 3125987 h 3125987"/>
              <a:gd name="connsiteX7" fmla="*/ 0 w 9501352"/>
              <a:gd name="connsiteY7" fmla="*/ 2604979 h 3125987"/>
              <a:gd name="connsiteX8" fmla="*/ 0 w 9501352"/>
              <a:gd name="connsiteY8" fmla="*/ 521007 h 3125987"/>
              <a:gd name="connsiteX0" fmla="*/ 0 w 9501352"/>
              <a:gd name="connsiteY0" fmla="*/ 521007 h 3125987"/>
              <a:gd name="connsiteX1" fmla="*/ 712222 w 9501352"/>
              <a:gd name="connsiteY1" fmla="*/ 0 h 3125987"/>
              <a:gd name="connsiteX2" fmla="*/ 8789129 w 9501352"/>
              <a:gd name="connsiteY2" fmla="*/ 0 h 3125987"/>
              <a:gd name="connsiteX3" fmla="*/ 9501352 w 9501352"/>
              <a:gd name="connsiteY3" fmla="*/ 521007 h 3125987"/>
              <a:gd name="connsiteX4" fmla="*/ 9501352 w 9501352"/>
              <a:gd name="connsiteY4" fmla="*/ 2604979 h 3125987"/>
              <a:gd name="connsiteX5" fmla="*/ 8789129 w 9501352"/>
              <a:gd name="connsiteY5" fmla="*/ 3125987 h 3125987"/>
              <a:gd name="connsiteX6" fmla="*/ 712222 w 9501352"/>
              <a:gd name="connsiteY6" fmla="*/ 3125987 h 3125987"/>
              <a:gd name="connsiteX7" fmla="*/ 0 w 9501352"/>
              <a:gd name="connsiteY7" fmla="*/ 2604979 h 3125987"/>
              <a:gd name="connsiteX8" fmla="*/ 0 w 9501352"/>
              <a:gd name="connsiteY8" fmla="*/ 521007 h 3125987"/>
              <a:gd name="connsiteX0" fmla="*/ 0 w 9501352"/>
              <a:gd name="connsiteY0" fmla="*/ 521007 h 3125987"/>
              <a:gd name="connsiteX1" fmla="*/ 712222 w 9501352"/>
              <a:gd name="connsiteY1" fmla="*/ 0 h 3125987"/>
              <a:gd name="connsiteX2" fmla="*/ 8789129 w 9501352"/>
              <a:gd name="connsiteY2" fmla="*/ 0 h 3125987"/>
              <a:gd name="connsiteX3" fmla="*/ 9501352 w 9501352"/>
              <a:gd name="connsiteY3" fmla="*/ 521007 h 3125987"/>
              <a:gd name="connsiteX4" fmla="*/ 9501352 w 9501352"/>
              <a:gd name="connsiteY4" fmla="*/ 2604979 h 3125987"/>
              <a:gd name="connsiteX5" fmla="*/ 8789129 w 9501352"/>
              <a:gd name="connsiteY5" fmla="*/ 3125987 h 3125987"/>
              <a:gd name="connsiteX6" fmla="*/ 712222 w 9501352"/>
              <a:gd name="connsiteY6" fmla="*/ 3125987 h 3125987"/>
              <a:gd name="connsiteX7" fmla="*/ 0 w 9501352"/>
              <a:gd name="connsiteY7" fmla="*/ 2604979 h 3125987"/>
              <a:gd name="connsiteX8" fmla="*/ 0 w 9501352"/>
              <a:gd name="connsiteY8" fmla="*/ 521007 h 3125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1352" h="3125987" fill="none" extrusionOk="0">
                <a:moveTo>
                  <a:pt x="0" y="521007"/>
                </a:moveTo>
                <a:cubicBezTo>
                  <a:pt x="5294" y="364955"/>
                  <a:pt x="378674" y="96609"/>
                  <a:pt x="712222" y="0"/>
                </a:cubicBezTo>
                <a:cubicBezTo>
                  <a:pt x="4095678" y="90551"/>
                  <a:pt x="6882660" y="647362"/>
                  <a:pt x="8789129" y="0"/>
                </a:cubicBezTo>
                <a:cubicBezTo>
                  <a:pt x="9163644" y="-118165"/>
                  <a:pt x="9383501" y="203018"/>
                  <a:pt x="9501352" y="521007"/>
                </a:cubicBezTo>
                <a:cubicBezTo>
                  <a:pt x="9892534" y="1018504"/>
                  <a:pt x="9385849" y="1957259"/>
                  <a:pt x="9501352" y="2604979"/>
                </a:cubicBezTo>
                <a:cubicBezTo>
                  <a:pt x="9530191" y="2765262"/>
                  <a:pt x="9065236" y="3008177"/>
                  <a:pt x="8789129" y="3125987"/>
                </a:cubicBezTo>
                <a:cubicBezTo>
                  <a:pt x="6498598" y="3393694"/>
                  <a:pt x="2642613" y="3293744"/>
                  <a:pt x="712222" y="3125987"/>
                </a:cubicBezTo>
                <a:cubicBezTo>
                  <a:pt x="439564" y="3113417"/>
                  <a:pt x="-36756" y="2899260"/>
                  <a:pt x="0" y="2604979"/>
                </a:cubicBezTo>
                <a:cubicBezTo>
                  <a:pt x="-28283" y="1466449"/>
                  <a:pt x="-16267" y="949154"/>
                  <a:pt x="0" y="521007"/>
                </a:cubicBezTo>
                <a:close/>
              </a:path>
              <a:path w="9501352" h="3125987" stroke="0" extrusionOk="0">
                <a:moveTo>
                  <a:pt x="0" y="521007"/>
                </a:moveTo>
                <a:cubicBezTo>
                  <a:pt x="-4967" y="316868"/>
                  <a:pt x="329785" y="-31640"/>
                  <a:pt x="712222" y="0"/>
                </a:cubicBezTo>
                <a:cubicBezTo>
                  <a:pt x="4324629" y="-65009"/>
                  <a:pt x="6846546" y="-66336"/>
                  <a:pt x="8789129" y="0"/>
                </a:cubicBezTo>
                <a:cubicBezTo>
                  <a:pt x="9048119" y="-12432"/>
                  <a:pt x="9623536" y="214892"/>
                  <a:pt x="9501352" y="521007"/>
                </a:cubicBezTo>
                <a:cubicBezTo>
                  <a:pt x="9893762" y="991636"/>
                  <a:pt x="9419661" y="1818018"/>
                  <a:pt x="9501352" y="2604979"/>
                </a:cubicBezTo>
                <a:cubicBezTo>
                  <a:pt x="9464911" y="2866668"/>
                  <a:pt x="9111632" y="3107914"/>
                  <a:pt x="8789129" y="3125987"/>
                </a:cubicBezTo>
                <a:cubicBezTo>
                  <a:pt x="6200818" y="2673965"/>
                  <a:pt x="2278388" y="3487896"/>
                  <a:pt x="712222" y="3125987"/>
                </a:cubicBezTo>
                <a:cubicBezTo>
                  <a:pt x="278781" y="3171333"/>
                  <a:pt x="-35046" y="2838660"/>
                  <a:pt x="0" y="2604979"/>
                </a:cubicBezTo>
                <a:cubicBezTo>
                  <a:pt x="54284" y="2082187"/>
                  <a:pt x="208408" y="1348356"/>
                  <a:pt x="0" y="521007"/>
                </a:cubicBezTo>
                <a:close/>
              </a:path>
              <a:path w="9501352" h="3125987" fill="none" stroke="0" extrusionOk="0">
                <a:moveTo>
                  <a:pt x="0" y="521007"/>
                </a:moveTo>
                <a:cubicBezTo>
                  <a:pt x="32163" y="261885"/>
                  <a:pt x="408312" y="31174"/>
                  <a:pt x="712222" y="0"/>
                </a:cubicBezTo>
                <a:cubicBezTo>
                  <a:pt x="4560554" y="308306"/>
                  <a:pt x="6162493" y="494232"/>
                  <a:pt x="8789129" y="0"/>
                </a:cubicBezTo>
                <a:cubicBezTo>
                  <a:pt x="9161966" y="-91779"/>
                  <a:pt x="9458273" y="147387"/>
                  <a:pt x="9501352" y="521007"/>
                </a:cubicBezTo>
                <a:cubicBezTo>
                  <a:pt x="9752079" y="954694"/>
                  <a:pt x="9525777" y="1823271"/>
                  <a:pt x="9501352" y="2604979"/>
                </a:cubicBezTo>
                <a:cubicBezTo>
                  <a:pt x="9481065" y="2865107"/>
                  <a:pt x="9107043" y="3079484"/>
                  <a:pt x="8789129" y="3125987"/>
                </a:cubicBezTo>
                <a:cubicBezTo>
                  <a:pt x="6053497" y="2897730"/>
                  <a:pt x="2259849" y="3143634"/>
                  <a:pt x="712222" y="3125987"/>
                </a:cubicBezTo>
                <a:cubicBezTo>
                  <a:pt x="315564" y="3097973"/>
                  <a:pt x="-40645" y="2869407"/>
                  <a:pt x="0" y="2604979"/>
                </a:cubicBezTo>
                <a:cubicBezTo>
                  <a:pt x="-198326" y="1699023"/>
                  <a:pt x="-35519" y="980193"/>
                  <a:pt x="0" y="521007"/>
                </a:cubicBezTo>
                <a:close/>
              </a:path>
              <a:path w="9501352" h="3125987" fill="none" stroke="0" extrusionOk="0">
                <a:moveTo>
                  <a:pt x="0" y="521007"/>
                </a:moveTo>
                <a:cubicBezTo>
                  <a:pt x="26007" y="328483"/>
                  <a:pt x="353874" y="58803"/>
                  <a:pt x="712222" y="0"/>
                </a:cubicBezTo>
                <a:cubicBezTo>
                  <a:pt x="4406116" y="228344"/>
                  <a:pt x="6636804" y="585991"/>
                  <a:pt x="8789129" y="0"/>
                </a:cubicBezTo>
                <a:cubicBezTo>
                  <a:pt x="9119966" y="-118702"/>
                  <a:pt x="9445862" y="160096"/>
                  <a:pt x="9501352" y="521007"/>
                </a:cubicBezTo>
                <a:cubicBezTo>
                  <a:pt x="9921667" y="927693"/>
                  <a:pt x="9517937" y="1831752"/>
                  <a:pt x="9501352" y="2604979"/>
                </a:cubicBezTo>
                <a:cubicBezTo>
                  <a:pt x="9501454" y="2821563"/>
                  <a:pt x="9069402" y="3034957"/>
                  <a:pt x="8789129" y="3125987"/>
                </a:cubicBezTo>
                <a:cubicBezTo>
                  <a:pt x="6099696" y="3002975"/>
                  <a:pt x="2431365" y="3307949"/>
                  <a:pt x="712222" y="3125987"/>
                </a:cubicBezTo>
                <a:cubicBezTo>
                  <a:pt x="396921" y="3116361"/>
                  <a:pt x="-57888" y="2877636"/>
                  <a:pt x="0" y="2604979"/>
                </a:cubicBezTo>
                <a:cubicBezTo>
                  <a:pt x="-46914" y="1507120"/>
                  <a:pt x="-27698" y="1015971"/>
                  <a:pt x="0" y="52100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501352" h="3125987" fill="none" extrusionOk="0">
                        <a:moveTo>
                          <a:pt x="0" y="521007"/>
                        </a:moveTo>
                        <a:cubicBezTo>
                          <a:pt x="3722" y="322409"/>
                          <a:pt x="344452" y="39174"/>
                          <a:pt x="712222" y="0"/>
                        </a:cubicBezTo>
                        <a:cubicBezTo>
                          <a:pt x="4192430" y="84809"/>
                          <a:pt x="6779696" y="417912"/>
                          <a:pt x="8789129" y="0"/>
                        </a:cubicBezTo>
                        <a:cubicBezTo>
                          <a:pt x="9168994" y="-81336"/>
                          <a:pt x="9419214" y="213820"/>
                          <a:pt x="9501352" y="521007"/>
                        </a:cubicBezTo>
                        <a:cubicBezTo>
                          <a:pt x="9849066" y="989420"/>
                          <a:pt x="9410079" y="1909454"/>
                          <a:pt x="9501352" y="2604979"/>
                        </a:cubicBezTo>
                        <a:cubicBezTo>
                          <a:pt x="9520454" y="2814680"/>
                          <a:pt x="9092497" y="3038737"/>
                          <a:pt x="8789129" y="3125987"/>
                        </a:cubicBezTo>
                        <a:cubicBezTo>
                          <a:pt x="6166756" y="3275282"/>
                          <a:pt x="2635345" y="3202166"/>
                          <a:pt x="712222" y="3125987"/>
                        </a:cubicBezTo>
                        <a:cubicBezTo>
                          <a:pt x="402877" y="3117564"/>
                          <a:pt x="-18238" y="2895598"/>
                          <a:pt x="0" y="2604979"/>
                        </a:cubicBezTo>
                        <a:cubicBezTo>
                          <a:pt x="-43492" y="1494763"/>
                          <a:pt x="4941" y="1003863"/>
                          <a:pt x="0" y="521007"/>
                        </a:cubicBezTo>
                        <a:close/>
                      </a:path>
                      <a:path w="9501352" h="3125987" stroke="0" extrusionOk="0">
                        <a:moveTo>
                          <a:pt x="0" y="521007"/>
                        </a:moveTo>
                        <a:cubicBezTo>
                          <a:pt x="9453" y="282332"/>
                          <a:pt x="333952" y="10419"/>
                          <a:pt x="712222" y="0"/>
                        </a:cubicBezTo>
                        <a:cubicBezTo>
                          <a:pt x="4385240" y="-14685"/>
                          <a:pt x="5375656" y="-27737"/>
                          <a:pt x="8789129" y="0"/>
                        </a:cubicBezTo>
                        <a:cubicBezTo>
                          <a:pt x="9084635" y="-16115"/>
                          <a:pt x="9582019" y="205930"/>
                          <a:pt x="9501352" y="521007"/>
                        </a:cubicBezTo>
                        <a:cubicBezTo>
                          <a:pt x="9775038" y="1005931"/>
                          <a:pt x="9339645" y="1801065"/>
                          <a:pt x="9501352" y="2604979"/>
                        </a:cubicBezTo>
                        <a:cubicBezTo>
                          <a:pt x="9456584" y="2896223"/>
                          <a:pt x="9128108" y="3117038"/>
                          <a:pt x="8789129" y="3125987"/>
                        </a:cubicBezTo>
                        <a:cubicBezTo>
                          <a:pt x="6180027" y="2889290"/>
                          <a:pt x="2293923" y="3381046"/>
                          <a:pt x="712222" y="3125987"/>
                        </a:cubicBezTo>
                        <a:cubicBezTo>
                          <a:pt x="268167" y="3140762"/>
                          <a:pt x="-33207" y="2847532"/>
                          <a:pt x="0" y="2604979"/>
                        </a:cubicBezTo>
                        <a:cubicBezTo>
                          <a:pt x="43223" y="2236311"/>
                          <a:pt x="205334" y="1396981"/>
                          <a:pt x="0" y="521007"/>
                        </a:cubicBezTo>
                        <a:close/>
                      </a:path>
                      <a:path w="9501352" h="3125987" fill="none" stroke="0" extrusionOk="0">
                        <a:moveTo>
                          <a:pt x="0" y="521007"/>
                        </a:moveTo>
                        <a:cubicBezTo>
                          <a:pt x="17809" y="269432"/>
                          <a:pt x="357930" y="74241"/>
                          <a:pt x="712222" y="0"/>
                        </a:cubicBezTo>
                        <a:cubicBezTo>
                          <a:pt x="4515745" y="253536"/>
                          <a:pt x="6400001" y="330815"/>
                          <a:pt x="8789129" y="0"/>
                        </a:cubicBezTo>
                        <a:cubicBezTo>
                          <a:pt x="9150915" y="-50606"/>
                          <a:pt x="9449970" y="188066"/>
                          <a:pt x="9501352" y="521007"/>
                        </a:cubicBezTo>
                        <a:cubicBezTo>
                          <a:pt x="9819289" y="870743"/>
                          <a:pt x="9505835" y="1809710"/>
                          <a:pt x="9501352" y="2604979"/>
                        </a:cubicBezTo>
                        <a:cubicBezTo>
                          <a:pt x="9459158" y="2861525"/>
                          <a:pt x="9110953" y="3084575"/>
                          <a:pt x="8789129" y="3125987"/>
                        </a:cubicBezTo>
                        <a:cubicBezTo>
                          <a:pt x="5824577" y="3089740"/>
                          <a:pt x="2338085" y="3184806"/>
                          <a:pt x="712222" y="3125987"/>
                        </a:cubicBezTo>
                        <a:cubicBezTo>
                          <a:pt x="345977" y="3121387"/>
                          <a:pt x="-37346" y="2884039"/>
                          <a:pt x="0" y="2604979"/>
                        </a:cubicBezTo>
                        <a:cubicBezTo>
                          <a:pt x="-111436" y="1665830"/>
                          <a:pt x="-22052" y="1023847"/>
                          <a:pt x="0" y="52100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024" y="3043047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51735" y="3015509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6581B-7D96-0F8E-79B0-D07BC69E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54" y="251650"/>
            <a:ext cx="2749534" cy="164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625801-F6D2-0F7A-9C33-AE8CDC62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78" y="2299610"/>
            <a:ext cx="105530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3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1924493" y="39340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A86FB17F-7E9F-46D6-9E2E-7627BC907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542260" y="44513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u="sng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" descr="20210409090849_wm_shs-tieng-viet-2-tap-1">
            <a:extLst>
              <a:ext uri="{FF2B5EF4-FFF2-40B4-BE49-F238E27FC236}">
                <a16:creationId xmlns:a16="http://schemas.microsoft.com/office/drawing/2014/main" id="{054B3FF0-C93F-4A9F-9AF4-82024DEA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CADB6CAE-DF66-4F36-9BFF-E545E7DEA1BD}"/>
              </a:ext>
            </a:extLst>
          </p:cNvPr>
          <p:cNvSpPr/>
          <p:nvPr/>
        </p:nvSpPr>
        <p:spPr>
          <a:xfrm rot="20494451">
            <a:off x="3127262" y="4089477"/>
            <a:ext cx="1203145" cy="32169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đèn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F70DC926-CDC8-40AB-AB6B-D984BC503EF1}"/>
              </a:ext>
            </a:extLst>
          </p:cNvPr>
          <p:cNvSpPr/>
          <p:nvPr/>
        </p:nvSpPr>
        <p:spPr>
          <a:xfrm rot="21304156">
            <a:off x="4363203" y="3572539"/>
            <a:ext cx="1267700" cy="3523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ống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D12D095A-1C10-46C8-A330-A948C4EAC76E}"/>
              </a:ext>
            </a:extLst>
          </p:cNvPr>
          <p:cNvSpPr/>
          <p:nvPr/>
        </p:nvSpPr>
        <p:spPr>
          <a:xfrm rot="21304156">
            <a:off x="5883989" y="3393615"/>
            <a:ext cx="525705" cy="2976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vở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6E76ED23-852B-41FE-99EF-EEC22B2E58F2}"/>
              </a:ext>
            </a:extLst>
          </p:cNvPr>
          <p:cNvSpPr/>
          <p:nvPr/>
        </p:nvSpPr>
        <p:spPr>
          <a:xfrm>
            <a:off x="8392894" y="2845253"/>
            <a:ext cx="75998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92CDBC80-13C8-4582-8B76-57E8A26DE224}"/>
              </a:ext>
            </a:extLst>
          </p:cNvPr>
          <p:cNvSpPr/>
          <p:nvPr/>
        </p:nvSpPr>
        <p:spPr>
          <a:xfrm rot="161536">
            <a:off x="7358159" y="1910603"/>
            <a:ext cx="157972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4F36347A-AF57-46C6-B7A6-9138530191E8}"/>
              </a:ext>
            </a:extLst>
          </p:cNvPr>
          <p:cNvSpPr/>
          <p:nvPr/>
        </p:nvSpPr>
        <p:spPr>
          <a:xfrm rot="161536">
            <a:off x="6937319" y="2789058"/>
            <a:ext cx="53486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cốc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2">
            <a:extLst>
              <a:ext uri="{FF2B5EF4-FFF2-40B4-BE49-F238E27FC236}">
                <a16:creationId xmlns:a16="http://schemas.microsoft.com/office/drawing/2014/main" id="{0E28F276-F8C3-4DBE-99B1-8CB926A71DFB}"/>
              </a:ext>
            </a:extLst>
          </p:cNvPr>
          <p:cNvSpPr/>
          <p:nvPr/>
        </p:nvSpPr>
        <p:spPr>
          <a:xfrm>
            <a:off x="4867000" y="1522578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tranh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:a16="http://schemas.microsoft.com/office/drawing/2014/main" id="{45C45A4C-0D2E-46E4-84BE-F87DAF8FC0DD}"/>
              </a:ext>
            </a:extLst>
          </p:cNvPr>
          <p:cNvSpPr/>
          <p:nvPr/>
        </p:nvSpPr>
        <p:spPr>
          <a:xfrm>
            <a:off x="3070607" y="4882887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4DEEB3A4-01BD-42BC-BD51-D5CDB53DFF5E}"/>
              </a:ext>
            </a:extLst>
          </p:cNvPr>
          <p:cNvSpPr/>
          <p:nvPr/>
        </p:nvSpPr>
        <p:spPr>
          <a:xfrm rot="20409025">
            <a:off x="5078592" y="5264606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ngăn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kéo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1FCD6580-BAD2-4C63-A4EE-803610688394}"/>
              </a:ext>
            </a:extLst>
          </p:cNvPr>
          <p:cNvSpPr/>
          <p:nvPr/>
        </p:nvSpPr>
        <p:spPr>
          <a:xfrm>
            <a:off x="6564851" y="5118821"/>
            <a:ext cx="1279800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Rounded Rectangle 16">
            <a:extLst>
              <a:ext uri="{FF2B5EF4-FFF2-40B4-BE49-F238E27FC236}">
                <a16:creationId xmlns:a16="http://schemas.microsoft.com/office/drawing/2014/main" id="{A89EC8AE-DE66-47EE-AC2A-472C81C631B8}"/>
              </a:ext>
            </a:extLst>
          </p:cNvPr>
          <p:cNvSpPr/>
          <p:nvPr/>
        </p:nvSpPr>
        <p:spPr>
          <a:xfrm rot="20581587">
            <a:off x="8559297" y="3713343"/>
            <a:ext cx="1069819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ghế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68FBCEFE-7B6B-48F1-B5DC-4DA8D03551B3}"/>
              </a:ext>
            </a:extLst>
          </p:cNvPr>
          <p:cNvSpPr/>
          <p:nvPr/>
        </p:nvSpPr>
        <p:spPr>
          <a:xfrm rot="20820592">
            <a:off x="3815658" y="2104875"/>
            <a:ext cx="1122781" cy="66330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thước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81776" y="393405"/>
            <a:ext cx="1117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2E7408-31E2-4D51-9CD9-C5A7B38D7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265864"/>
              </p:ext>
            </p:extLst>
          </p:nvPr>
        </p:nvGraphicFramePr>
        <p:xfrm>
          <a:off x="853644" y="1918200"/>
          <a:ext cx="10721042" cy="3735742"/>
        </p:xfrm>
        <a:graphic>
          <a:graphicData uri="http://schemas.openxmlformats.org/drawingml/2006/table">
            <a:tbl>
              <a:tblPr firstRow="1" bandRow="1"/>
              <a:tblGrid>
                <a:gridCol w="1891948">
                  <a:extLst>
                    <a:ext uri="{9D8B030D-6E8A-4147-A177-3AD203B41FA5}">
                      <a16:colId xmlns:a16="http://schemas.microsoft.com/office/drawing/2014/main" val="2878530393"/>
                    </a:ext>
                  </a:extLst>
                </a:gridCol>
                <a:gridCol w="2504579">
                  <a:extLst>
                    <a:ext uri="{9D8B030D-6E8A-4147-A177-3AD203B41FA5}">
                      <a16:colId xmlns:a16="http://schemas.microsoft.com/office/drawing/2014/main" val="1927145733"/>
                    </a:ext>
                  </a:extLst>
                </a:gridCol>
                <a:gridCol w="6324515">
                  <a:extLst>
                    <a:ext uri="{9D8B030D-6E8A-4147-A177-3AD203B41FA5}">
                      <a16:colId xmlns:a16="http://schemas.microsoft.com/office/drawing/2014/main" val="2162826108"/>
                    </a:ext>
                  </a:extLst>
                </a:gridCol>
              </a:tblGrid>
              <a:tr h="11002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thứ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Từ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162415262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22832004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1938486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717222107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3533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6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8082" y="420712"/>
            <a:ext cx="8436644" cy="1997974"/>
            <a:chOff x="5667646" y="720179"/>
            <a:chExt cx="6398085" cy="1857718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65374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63EB8B-B8FE-4ED6-A94F-FDFB63FB9884}"/>
              </a:ext>
            </a:extLst>
          </p:cNvPr>
          <p:cNvCxnSpPr/>
          <p:nvPr/>
        </p:nvCxnSpPr>
        <p:spPr>
          <a:xfrm flipH="1">
            <a:off x="2746604" y="2317898"/>
            <a:ext cx="1634010" cy="120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BB70CF-256F-4BEB-B1B5-E41C7AE298A9}"/>
              </a:ext>
            </a:extLst>
          </p:cNvPr>
          <p:cNvCxnSpPr>
            <a:cxnSpLocks/>
          </p:cNvCxnSpPr>
          <p:nvPr/>
        </p:nvCxnSpPr>
        <p:spPr>
          <a:xfrm flipV="1">
            <a:off x="3624439" y="2296162"/>
            <a:ext cx="1750898" cy="10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675C4E-6A27-4ECC-8720-7C0E7D4F5F08}"/>
              </a:ext>
            </a:extLst>
          </p:cNvPr>
          <p:cNvSpPr/>
          <p:nvPr/>
        </p:nvSpPr>
        <p:spPr>
          <a:xfrm>
            <a:off x="1045945" y="3527130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5750D54-7EF5-401A-B904-13ACD096C4BB}"/>
              </a:ext>
            </a:extLst>
          </p:cNvPr>
          <p:cNvCxnSpPr>
            <a:cxnSpLocks/>
          </p:cNvCxnSpPr>
          <p:nvPr/>
        </p:nvCxnSpPr>
        <p:spPr>
          <a:xfrm>
            <a:off x="5586454" y="2335447"/>
            <a:ext cx="33100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8FA690D-DE6E-43BC-BC23-DDE023ACB7EE}"/>
              </a:ext>
            </a:extLst>
          </p:cNvPr>
          <p:cNvCxnSpPr>
            <a:cxnSpLocks/>
          </p:cNvCxnSpPr>
          <p:nvPr/>
        </p:nvCxnSpPr>
        <p:spPr>
          <a:xfrm>
            <a:off x="7359511" y="2328532"/>
            <a:ext cx="1536990" cy="1111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55018FD1-E0F8-43DB-B822-2D3FE2F12A00}"/>
              </a:ext>
            </a:extLst>
          </p:cNvPr>
          <p:cNvSpPr/>
          <p:nvPr/>
        </p:nvSpPr>
        <p:spPr>
          <a:xfrm>
            <a:off x="7112842" y="3450267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873" y="1196385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4582633" y="1433756"/>
            <a:ext cx="6970110" cy="36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0503B-6A5D-45D3-A8EC-C06502769B9A}"/>
              </a:ext>
            </a:extLst>
          </p:cNvPr>
          <p:cNvSpPr txBox="1"/>
          <p:nvPr/>
        </p:nvSpPr>
        <p:spPr>
          <a:xfrm>
            <a:off x="4582633" y="759091"/>
            <a:ext cx="7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BADC1-8970-4509-9499-23232045DC43}"/>
              </a:ext>
            </a:extLst>
          </p:cNvPr>
          <p:cNvSpPr txBox="1"/>
          <p:nvPr/>
        </p:nvSpPr>
        <p:spPr>
          <a:xfrm>
            <a:off x="4582633" y="2100385"/>
            <a:ext cx="6836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4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271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Mỗi một đồ dùng học tập đều có một công dụng riêng.</a:t>
            </a:r>
            <a:endParaRPr lang="en-US" sz="3600" b="1" dirty="0">
              <a:solidFill>
                <a:srgbClr val="FFFF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Các em cần có ý thức giữ gìn đồ dùng học tập.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2F41E-8FB8-4C8B-99A2-CD130A3FEC89}"/>
              </a:ext>
            </a:extLst>
          </p:cNvPr>
          <p:cNvSpPr txBox="1"/>
          <p:nvPr/>
        </p:nvSpPr>
        <p:spPr>
          <a:xfrm>
            <a:off x="1851102" y="243211"/>
            <a:ext cx="89098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9570FC35-FD04-48E2-97DC-DA5D63EDF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2448584" y="4406011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D24476-7334-494D-97C4-F637439B4644}"/>
              </a:ext>
            </a:extLst>
          </p:cNvPr>
          <p:cNvSpPr txBox="1"/>
          <p:nvPr/>
        </p:nvSpPr>
        <p:spPr>
          <a:xfrm>
            <a:off x="1538773" y="1197122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430312-69EB-4331-8D4F-D5C57A5ECC35}"/>
              </a:ext>
            </a:extLst>
          </p:cNvPr>
          <p:cNvGrpSpPr/>
          <p:nvPr/>
        </p:nvGrpSpPr>
        <p:grpSpPr>
          <a:xfrm>
            <a:off x="7591238" y="2046972"/>
            <a:ext cx="4368533" cy="2154241"/>
            <a:chOff x="1929789" y="-491549"/>
            <a:chExt cx="4122652" cy="2514600"/>
          </a:xfrm>
        </p:grpSpPr>
        <p:sp>
          <p:nvSpPr>
            <p:cNvPr id="22" name="Oval Callout 29">
              <a:extLst>
                <a:ext uri="{FF2B5EF4-FFF2-40B4-BE49-F238E27FC236}">
                  <a16:creationId xmlns:a16="http://schemas.microsoft.com/office/drawing/2014/main" id="{14085D44-6ACD-4352-8A4C-9AF5B7FE4D25}"/>
                </a:ext>
              </a:extLst>
            </p:cNvPr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3343A7-DD66-49EA-8F13-FD25861BC363}"/>
                </a:ext>
              </a:extLst>
            </p:cNvPr>
            <p:cNvSpPr/>
            <p:nvPr/>
          </p:nvSpPr>
          <p:spPr>
            <a:xfrm>
              <a:off x="2136463" y="97144"/>
              <a:ext cx="3815693" cy="1698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580042-5A90-468F-AEB1-AD9024742B18}"/>
              </a:ext>
            </a:extLst>
          </p:cNvPr>
          <p:cNvGrpSpPr/>
          <p:nvPr/>
        </p:nvGrpSpPr>
        <p:grpSpPr>
          <a:xfrm>
            <a:off x="6931000" y="1734954"/>
            <a:ext cx="5365689" cy="3235822"/>
            <a:chOff x="1745469" y="-805253"/>
            <a:chExt cx="4260225" cy="2675734"/>
          </a:xfrm>
        </p:grpSpPr>
        <p:sp>
          <p:nvSpPr>
            <p:cNvPr id="33" name="Oval Callout 29">
              <a:extLst>
                <a:ext uri="{FF2B5EF4-FFF2-40B4-BE49-F238E27FC236}">
                  <a16:creationId xmlns:a16="http://schemas.microsoft.com/office/drawing/2014/main" id="{0ADC5A5A-B294-48BA-8E85-0255F4AC57E7}"/>
                </a:ext>
              </a:extLst>
            </p:cNvPr>
            <p:cNvSpPr/>
            <p:nvPr/>
          </p:nvSpPr>
          <p:spPr>
            <a:xfrm>
              <a:off x="1745469" y="-805253"/>
              <a:ext cx="4169325" cy="2675734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7C616-62E2-4CAA-BA7C-061B1B44FE1A}"/>
                </a:ext>
              </a:extLst>
            </p:cNvPr>
            <p:cNvSpPr/>
            <p:nvPr/>
          </p:nvSpPr>
          <p:spPr>
            <a:xfrm>
              <a:off x="1996779" y="-331405"/>
              <a:ext cx="4008915" cy="178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câu nào là câu hỏi thì cần chọn dấu chấm hỏi thay cho ô vuông</a:t>
              </a:r>
              <a:endParaRPr lang="en-US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câu khác không phải là câu hỏi thì chọn dấu chấm. </a:t>
              </a:r>
              <a:endPara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950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331</Words>
  <Application>Microsoft Office PowerPoint</Application>
  <PresentationFormat>Widescreen</PresentationFormat>
  <Paragraphs>54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Calibri Light</vt:lpstr>
      <vt:lpstr>Georgia</vt:lpstr>
      <vt:lpstr>Lato Hairline</vt:lpstr>
      <vt:lpstr>Lato Light</vt:lpstr>
      <vt:lpstr>Lato Regular</vt:lpstr>
      <vt:lpstr>Times New Roman</vt:lpstr>
      <vt:lpstr>VNI-Avo</vt:lpstr>
      <vt:lpstr>Office 主题​​</vt:lpstr>
      <vt:lpstr>2_Office 主题​​</vt:lpstr>
      <vt:lpstr>jeppt.com</vt:lpstr>
      <vt:lpstr>Office Theme</vt:lpstr>
      <vt:lpstr>4_Office 主题​​</vt:lpstr>
      <vt:lpstr>1_Simple Light</vt:lpstr>
      <vt:lpstr>6_Office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42</cp:revision>
  <dcterms:created xsi:type="dcterms:W3CDTF">2021-10-11T14:20:13Z</dcterms:created>
  <dcterms:modified xsi:type="dcterms:W3CDTF">2025-10-24T07:03:06Z</dcterms:modified>
</cp:coreProperties>
</file>